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331" r:id="rId39"/>
    <p:sldId id="294" r:id="rId40"/>
    <p:sldId id="332" r:id="rId41"/>
    <p:sldId id="333"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5A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varScale="1">
        <p:scale>
          <a:sx n="62" d="100"/>
          <a:sy n="62" d="100"/>
        </p:scale>
        <p:origin x="1396" y="2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4E8B81-D35C-498F-AE70-40552E4E6CA2}" type="datetimeFigureOut">
              <a:rPr lang="en-US" smtClean="0"/>
              <a:pPr/>
              <a:t>4/9/2024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018BEB-F0D1-4696-809A-87B32D565904}" type="slidenum">
              <a:rPr lang="en-US" smtClean="0"/>
              <a:pPr/>
              <a:t>‹#›</a:t>
            </a:fld>
            <a:endParaRPr lang="en-US"/>
          </a:p>
        </p:txBody>
      </p:sp>
    </p:spTree>
    <p:extLst>
      <p:ext uri="{BB962C8B-B14F-4D97-AF65-F5344CB8AC3E}">
        <p14:creationId xmlns:p14="http://schemas.microsoft.com/office/powerpoint/2010/main" val="1583313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 8</a:t>
            </a:r>
            <a:r>
              <a:rPr lang="en-US" dirty="0">
                <a:sym typeface="Wingdings" pitchFamily="2" charset="2"/>
              </a:rPr>
              <a:t></a:t>
            </a:r>
            <a:r>
              <a:rPr lang="en-US" dirty="0"/>
              <a:t> 3,5, 6, 7</a:t>
            </a:r>
          </a:p>
          <a:p>
            <a:r>
              <a:rPr lang="en-US" dirty="0"/>
              <a:t>M = 7</a:t>
            </a:r>
            <a:r>
              <a:rPr lang="en-US" baseline="0" dirty="0"/>
              <a:t> =&gt; </a:t>
            </a:r>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17</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95000"/>
              </a:lnSpc>
            </a:pPr>
            <a:r>
              <a:rPr lang="en-US" dirty="0" err="1"/>
              <a:t>Khác</a:t>
            </a:r>
            <a:r>
              <a:rPr lang="en-US" baseline="0" dirty="0"/>
              <a:t> </a:t>
            </a:r>
            <a:r>
              <a:rPr lang="en-US" baseline="0" dirty="0" err="1"/>
              <a:t>nhau</a:t>
            </a:r>
            <a:r>
              <a:rPr lang="en-US" baseline="0" dirty="0"/>
              <a:t> ở </a:t>
            </a:r>
            <a:r>
              <a:rPr lang="en-US" baseline="0" dirty="0" err="1"/>
              <a:t>tầng</a:t>
            </a:r>
            <a:r>
              <a:rPr lang="en-US" baseline="0" dirty="0"/>
              <a:t> physical: </a:t>
            </a:r>
            <a:r>
              <a:rPr lang="en-US" baseline="0" dirty="0" err="1"/>
              <a:t>sử</a:t>
            </a:r>
            <a:r>
              <a:rPr lang="en-US" baseline="0" dirty="0"/>
              <a:t> </a:t>
            </a:r>
            <a:r>
              <a:rPr lang="en-US" baseline="0" dirty="0" err="1"/>
              <a:t>dụng</a:t>
            </a:r>
            <a:r>
              <a:rPr lang="en-US" baseline="0" dirty="0"/>
              <a:t> </a:t>
            </a:r>
            <a:r>
              <a:rPr lang="en-US" baseline="0" dirty="0" err="1"/>
              <a:t>loại</a:t>
            </a:r>
            <a:r>
              <a:rPr lang="en-US" baseline="0" dirty="0"/>
              <a:t> </a:t>
            </a:r>
            <a:r>
              <a:rPr lang="en-US" baseline="0" dirty="0" err="1"/>
              <a:t>cáp</a:t>
            </a:r>
            <a:r>
              <a:rPr lang="en-US" baseline="0" dirty="0"/>
              <a:t> </a:t>
            </a:r>
            <a:r>
              <a:rPr lang="en-US" baseline="0" dirty="0" err="1"/>
              <a:t>gì</a:t>
            </a:r>
            <a:r>
              <a:rPr lang="en-US" baseline="0" dirty="0"/>
              <a:t> </a:t>
            </a:r>
            <a:r>
              <a:rPr lang="en-US" baseline="0" dirty="0" err="1"/>
              <a:t>để</a:t>
            </a:r>
            <a:r>
              <a:rPr lang="en-US" baseline="0" dirty="0"/>
              <a:t> </a:t>
            </a:r>
            <a:r>
              <a:rPr lang="en-US" baseline="0" dirty="0" err="1"/>
              <a:t>truyền</a:t>
            </a:r>
            <a:r>
              <a:rPr lang="en-US" baseline="0" dirty="0"/>
              <a:t> </a:t>
            </a:r>
            <a:r>
              <a:rPr lang="en-US" baseline="0" dirty="0" err="1"/>
              <a:t>tải</a:t>
            </a:r>
            <a:r>
              <a:rPr lang="en-US" baseline="0" dirty="0"/>
              <a:t> </a:t>
            </a:r>
            <a:r>
              <a:rPr lang="en-US" baseline="0" dirty="0" err="1"/>
              <a:t>dữ</a:t>
            </a:r>
            <a:r>
              <a:rPr lang="en-US" baseline="0" dirty="0"/>
              <a:t> </a:t>
            </a:r>
            <a:r>
              <a:rPr lang="en-US" baseline="0" dirty="0" err="1"/>
              <a:t>liệu</a:t>
            </a:r>
            <a:br>
              <a:rPr lang="en-US" baseline="0" dirty="0"/>
            </a:br>
            <a:r>
              <a:rPr lang="en-US" b="1" dirty="0"/>
              <a:t>Baseband transmission </a:t>
            </a:r>
            <a:r>
              <a:rPr lang="en-US" dirty="0"/>
              <a:t>uses a digital encoding scheme at a single fixed frequency, where signals take the form of discrete pulses of electricity or light</a:t>
            </a:r>
          </a:p>
          <a:p>
            <a:pPr lvl="1" eaLnBrk="1" hangingPunct="1">
              <a:lnSpc>
                <a:spcPct val="95000"/>
              </a:lnSpc>
            </a:pPr>
            <a:r>
              <a:rPr lang="en-US" b="1" dirty="0"/>
              <a:t>Repeaters </a:t>
            </a:r>
            <a:r>
              <a:rPr lang="en-US" dirty="0"/>
              <a:t>can be used to deal with “attenuation”</a:t>
            </a:r>
          </a:p>
          <a:p>
            <a:pPr eaLnBrk="1" hangingPunct="1">
              <a:lnSpc>
                <a:spcPct val="95000"/>
              </a:lnSpc>
            </a:pPr>
            <a:r>
              <a:rPr lang="en-US" b="1" dirty="0"/>
              <a:t>Broadband transmission </a:t>
            </a:r>
            <a:r>
              <a:rPr lang="en-US" dirty="0"/>
              <a:t>systems use </a:t>
            </a:r>
            <a:r>
              <a:rPr lang="en-US" b="1" dirty="0"/>
              <a:t>analog </a:t>
            </a:r>
            <a:r>
              <a:rPr lang="en-US" dirty="0"/>
              <a:t>techniques to encode binary 1s and 0s across a continuous range of values</a:t>
            </a:r>
          </a:p>
          <a:p>
            <a:pPr lvl="1" eaLnBrk="1" hangingPunct="1">
              <a:lnSpc>
                <a:spcPct val="95000"/>
              </a:lnSpc>
            </a:pPr>
            <a:r>
              <a:rPr lang="en-US" dirty="0"/>
              <a:t>Multiple analog transmission channels can operate on a single broadband cable</a:t>
            </a:r>
          </a:p>
          <a:p>
            <a:pPr lvl="1" eaLnBrk="1" hangingPunct="1">
              <a:lnSpc>
                <a:spcPct val="95000"/>
              </a:lnSpc>
            </a:pPr>
            <a:r>
              <a:rPr lang="en-US" b="1" dirty="0"/>
              <a:t>Amplifiers </a:t>
            </a:r>
            <a:r>
              <a:rPr lang="en-US" dirty="0"/>
              <a:t>can be used to deal with attenuation</a:t>
            </a:r>
          </a:p>
          <a:p>
            <a:pPr lvl="1" eaLnBrk="1" hangingPunct="1">
              <a:lnSpc>
                <a:spcPct val="95000"/>
              </a:lnSpc>
            </a:pPr>
            <a:r>
              <a:rPr lang="en-US" dirty="0"/>
              <a:t>Two primary approaches: mid-split and dual-cable</a:t>
            </a:r>
          </a:p>
        </p:txBody>
      </p:sp>
      <p:sp>
        <p:nvSpPr>
          <p:cNvPr id="4" name="Slide Number Placeholder 3"/>
          <p:cNvSpPr>
            <a:spLocks noGrp="1"/>
          </p:cNvSpPr>
          <p:nvPr>
            <p:ph type="sldNum" sz="quarter" idx="10"/>
          </p:nvPr>
        </p:nvSpPr>
        <p:spPr/>
        <p:txBody>
          <a:bodyPr/>
          <a:lstStyle/>
          <a:p>
            <a:fld id="{39DD7098-97D7-4868-B121-14522BC35375}" type="slidenum">
              <a:rPr lang="en-US" smtClean="0"/>
              <a:pPr/>
              <a:t>69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paid</a:t>
            </a:r>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4FED36EB-1BA7-4524-852F-D7C57D4CE1D6}" type="slidenum">
              <a:rPr lang="en-US" smtClean="0">
                <a:latin typeface="Arial" pitchFamily="34" charset="0"/>
              </a:rPr>
              <a:pPr/>
              <a:t>37</a:t>
            </a:fld>
            <a:endParaRPr lang="en-US">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buFontTx/>
              <a:buChar char="-"/>
            </a:pPr>
            <a:r>
              <a:rPr lang="en-US">
                <a:latin typeface="Arial" pitchFamily="34" charset="0"/>
              </a:rPr>
              <a:t>Không xảy ra đụng độ</a:t>
            </a:r>
          </a:p>
          <a:p>
            <a:pPr eaLnBrk="1" hangingPunct="1">
              <a:buFontTx/>
              <a:buChar char="-"/>
            </a:pPr>
            <a:r>
              <a:rPr lang="en-US">
                <a:latin typeface="Arial" pitchFamily="34" charset="0"/>
              </a:rPr>
              <a:t>1 node muốn gởi DL phải đợi đến lượt</a:t>
            </a:r>
          </a:p>
          <a:p>
            <a:pPr eaLnBrk="1" hangingPunct="1">
              <a:buFontTx/>
              <a:buChar char="-"/>
            </a:pPr>
            <a:r>
              <a:rPr lang="en-US">
                <a:latin typeface="Arial" pitchFamily="34" charset="0"/>
              </a:rPr>
              <a:t>Phí đường truyền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59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latin typeface="Arial" pitchFamily="34" charset="0"/>
            </a:endParaRPr>
          </a:p>
        </p:txBody>
      </p:sp>
      <p:sp>
        <p:nvSpPr>
          <p:cNvPr id="68612" name="Slide Number Placeholder 3"/>
          <p:cNvSpPr>
            <a:spLocks noGrp="1"/>
          </p:cNvSpPr>
          <p:nvPr>
            <p:ph type="sldNum" sz="quarter" idx="5"/>
          </p:nvPr>
        </p:nvSpPr>
        <p:spPr>
          <a:noFill/>
        </p:spPr>
        <p:txBody>
          <a:bodyPr/>
          <a:lstStyle/>
          <a:p>
            <a:fld id="{19201C62-5E8A-47A2-AA49-08C0CF59225E}" type="slidenum">
              <a:rPr lang="en-US" smtClean="0">
                <a:latin typeface="Arial" pitchFamily="34" charset="0"/>
              </a:rPr>
              <a:pPr/>
              <a:t>61</a:t>
            </a:fld>
            <a:endParaRPr lang="en-US">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abbreviated description consists of: </a:t>
            </a:r>
          </a:p>
          <a:p>
            <a:pPr lvl="2"/>
            <a:r>
              <a:rPr lang="en-US" dirty="0"/>
              <a:t>A number indicating the number of Mbps transmitted. </a:t>
            </a:r>
          </a:p>
          <a:p>
            <a:pPr lvl="2"/>
            <a:r>
              <a:rPr lang="en-US" dirty="0"/>
              <a:t>The word base, indicating that baseband signaling is used. </a:t>
            </a:r>
          </a:p>
          <a:p>
            <a:pPr lvl="2"/>
            <a:r>
              <a:rPr lang="en-US" dirty="0"/>
              <a:t>One or more letters of the alphabet indicating the type of medium used (F= fiber optical cable, T = copper unshielded twisted pair). </a:t>
            </a:r>
          </a:p>
          <a:p>
            <a:r>
              <a:rPr lang="en-US" dirty="0"/>
              <a:t>Ethernet relies on baseband signaling, which uses the entire bandwidth of the transmission medium. The data signal is transmitted directly over the transmission medium. In broadband signaling, not used by Ethernet, the data signal is never placed directly on the transmission medium. An analog signal (carrier signal) is modulated by the data signal and the modulated carrier signal is transmitted. Radio broadcasts and cable TV use broadband signaling. </a:t>
            </a:r>
          </a:p>
          <a:p>
            <a:r>
              <a:rPr lang="en-US" dirty="0"/>
              <a:t>The IEEE cannot force manufacturers of networking equipment to fully comply with all the particulars of any standard. The IEEE hopes to achieve the following: </a:t>
            </a:r>
          </a:p>
          <a:p>
            <a:pPr lvl="2"/>
            <a:r>
              <a:rPr lang="en-US" dirty="0"/>
              <a:t>Supply the engineering information necessary to build devices that comply with Ethernet standards. </a:t>
            </a:r>
          </a:p>
          <a:p>
            <a:pPr lvl="2"/>
            <a:r>
              <a:rPr lang="en-US" dirty="0"/>
              <a:t>Promote innovation by manufacturers. </a:t>
            </a:r>
          </a:p>
          <a:p>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the CSMA/CD access method, networking devices with data to transmit work in a listen-before-transmit mode. This means when a node wants to send data, it must first check to see whether the networking media is busy. If the node determines the network is busy, the node will wait a random amount of time before retrying. If the node determines the networking media is not busy, the node will begin transmitting and listening. The node listens to ensure no other stations are transmitting at the same time. After completing data transmission the device will return to listening mode.  </a:t>
            </a:r>
          </a:p>
          <a:p>
            <a:r>
              <a:rPr lang="en-US" dirty="0"/>
              <a:t>Networking devices detect a collision has occurred when the amplitude of the signal on the networking media increases. When a collision occurs, each node that is transmitting will continue to transmit for a short time to ensure that all devices see the collision. Once all the devices have detected the collision a </a:t>
            </a:r>
            <a:r>
              <a:rPr lang="en-US" dirty="0" err="1"/>
              <a:t>backoff</a:t>
            </a:r>
            <a:r>
              <a:rPr lang="en-US" dirty="0"/>
              <a:t> algorithm is invoked and transmission is stopped. The nodes stop transmitting for a random period of time, which is different for each device. When the delay period expires, all devices on the network can attempt to gain access to the networking media. When data transmission resumes on the network, the devices that were involved in the collision do not have priority to transmit data.</a:t>
            </a:r>
            <a:endParaRPr lang="en-US"/>
          </a:p>
          <a:p>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Data: 46 – 1500 bytes </a:t>
            </a:r>
            <a:r>
              <a:rPr lang="en-US" dirty="0">
                <a:sym typeface="Wingdings" pitchFamily="2" charset="2"/>
              </a:rPr>
              <a:t> if &gt; 1500  fragment,</a:t>
            </a:r>
            <a:r>
              <a:rPr lang="en-US" baseline="0" dirty="0">
                <a:sym typeface="Wingdings" pitchFamily="2" charset="2"/>
              </a:rPr>
              <a:t> if &lt; 46 bytes, </a:t>
            </a:r>
            <a:r>
              <a:rPr lang="en-US" baseline="0" dirty="0" err="1">
                <a:sym typeface="Wingdings" pitchFamily="2" charset="2"/>
              </a:rPr>
              <a:t>thêm</a:t>
            </a:r>
            <a:r>
              <a:rPr lang="en-US" baseline="0" dirty="0">
                <a:sym typeface="Wingdings" pitchFamily="2" charset="2"/>
              </a:rPr>
              <a:t> pad  network layer </a:t>
            </a:r>
            <a:r>
              <a:rPr lang="en-US" baseline="0" dirty="0" err="1">
                <a:sym typeface="Wingdings" pitchFamily="2" charset="2"/>
              </a:rPr>
              <a:t>dùng</a:t>
            </a:r>
            <a:r>
              <a:rPr lang="en-US" baseline="0" dirty="0">
                <a:sym typeface="Wingdings" pitchFamily="2" charset="2"/>
              </a:rPr>
              <a:t> length field </a:t>
            </a:r>
            <a:r>
              <a:rPr lang="en-US" baseline="0" dirty="0" err="1">
                <a:sym typeface="Wingdings" pitchFamily="2" charset="2"/>
              </a:rPr>
              <a:t>để</a:t>
            </a:r>
            <a:r>
              <a:rPr lang="en-US" baseline="0" dirty="0">
                <a:sym typeface="Wingdings" pitchFamily="2" charset="2"/>
              </a:rPr>
              <a:t> </a:t>
            </a:r>
            <a:r>
              <a:rPr lang="en-US" baseline="0" dirty="0" err="1">
                <a:sym typeface="Wingdings" pitchFamily="2" charset="2"/>
              </a:rPr>
              <a:t>lấy</a:t>
            </a:r>
            <a:r>
              <a:rPr lang="en-US" baseline="0" dirty="0">
                <a:sym typeface="Wingdings" pitchFamily="2" charset="2"/>
              </a:rPr>
              <a:t> </a:t>
            </a:r>
            <a:r>
              <a:rPr lang="en-US" baseline="0" dirty="0" err="1">
                <a:sym typeface="Wingdings" pitchFamily="2" charset="2"/>
              </a:rPr>
              <a:t>lại</a:t>
            </a:r>
            <a:r>
              <a:rPr lang="en-US" baseline="0" dirty="0">
                <a:sym typeface="Wingdings" pitchFamily="2" charset="2"/>
              </a:rPr>
              <a:t> IP Datagram.</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r>
              <a:rPr lang="en-US" dirty="0"/>
              <a:t>At the data link layer MAC headers and trailers are added to upper layer data. The header and trailer contain control information intended for the data link layer in the destination system. Data from upper layer entities is encapsulated in the data link layer header and trailer. </a:t>
            </a:r>
          </a:p>
          <a:p>
            <a:pPr marL="0" indent="0"/>
            <a:r>
              <a:rPr lang="en-US" dirty="0"/>
              <a:t>The NIC uses the MAC address to assess whether the message should be passed onto the upper layers of the OSI model. The NIC makes this assessment without using CPU processing time, enabling better communication times on an Ethernet network. </a:t>
            </a:r>
          </a:p>
          <a:p>
            <a:pPr marL="0" indent="0"/>
            <a:r>
              <a:rPr lang="en-US" dirty="0"/>
              <a:t>On an Ethernet network, when one device sends data it can open a communication pathway to the other device by using the destination MAC address. The source device attaches a header with the MAC address of the intended destination and sends data onto the network. As this data propagates along the network media the NIC in each device on the network checks to see if the MAC address matches the physical destination address carried by the data frame. If there is no match, the NIC discards the data frame. When the data reaches the destination node, the NIC makes a copy and passes the frame up the OSI layers. On an Ethernet network, all nodes must examine the MAC header even if the communicating nodes are side by side. </a:t>
            </a:r>
          </a:p>
          <a:p>
            <a:pPr marL="0" indent="0"/>
            <a:r>
              <a:rPr lang="en-US" dirty="0"/>
              <a:t>All devices that are connected to the Ethernet LAN have MAC addressed interfaces including workstations, printers, routers, and switches. </a:t>
            </a:r>
          </a:p>
          <a:p>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1676400"/>
            <a:ext cx="9144000" cy="1828800"/>
          </a:xfrm>
          <a:prstGeom prst="rect">
            <a:avLst/>
          </a:prstGeom>
          <a:gradFill flip="none" rotWithShape="1">
            <a:gsLst>
              <a:gs pos="0">
                <a:schemeClr val="accent1">
                  <a:lumMod val="75000"/>
                </a:schemeClr>
              </a:gs>
              <a:gs pos="100000">
                <a:schemeClr val="accent1">
                  <a:lumMod val="87000"/>
                  <a:alpha val="91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855787"/>
            <a:ext cx="7772400" cy="1470025"/>
          </a:xfrm>
        </p:spPr>
        <p:txBody>
          <a:bodyPr/>
          <a:lstStyle>
            <a:lvl1pPr>
              <a:defRPr b="1">
                <a:solidFill>
                  <a:schemeClr val="bg1"/>
                </a:solidFill>
                <a:latin typeface="Tahoma" pitchFamily="34" charset="0"/>
                <a:ea typeface="Tahoma" pitchFamily="34" charset="0"/>
                <a:cs typeface="Tahoma"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304800" y="3657600"/>
            <a:ext cx="4191000" cy="914400"/>
          </a:xfrm>
        </p:spPr>
        <p:txBody>
          <a:bodyPr>
            <a:normAutofit/>
          </a:bodyPr>
          <a:lstStyle>
            <a:lvl1pPr marL="0" indent="0" algn="r">
              <a:buNone/>
              <a:defRPr sz="2400" b="0" baseline="0">
                <a:solidFill>
                  <a:schemeClr val="tx1"/>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Tên</a:t>
            </a:r>
            <a:r>
              <a:rPr lang="en-US" dirty="0"/>
              <a:t> </a:t>
            </a:r>
            <a:r>
              <a:rPr lang="en-US" dirty="0" err="1"/>
              <a:t>môn</a:t>
            </a:r>
            <a:r>
              <a:rPr lang="en-US" dirty="0"/>
              <a:t> </a:t>
            </a:r>
            <a:r>
              <a:rPr lang="en-US" dirty="0" err="1"/>
              <a:t>học</a:t>
            </a:r>
            <a:endParaRPr lang="en-US" dirty="0"/>
          </a:p>
          <a:p>
            <a:r>
              <a:rPr lang="en-US" dirty="0" err="1"/>
              <a:t>Tháng</a:t>
            </a:r>
            <a:r>
              <a:rPr lang="en-US" dirty="0"/>
              <a:t> 09/2011</a:t>
            </a:r>
          </a:p>
        </p:txBody>
      </p:sp>
      <p:sp>
        <p:nvSpPr>
          <p:cNvPr id="5" name="Footer Placeholder 4"/>
          <p:cNvSpPr>
            <a:spLocks noGrp="1"/>
          </p:cNvSpPr>
          <p:nvPr>
            <p:ph type="ftr" sz="quarter" idx="11"/>
          </p:nvPr>
        </p:nvSpPr>
        <p:spPr>
          <a:xfrm>
            <a:off x="4484625" y="4876800"/>
            <a:ext cx="2895600" cy="365125"/>
          </a:xfrm>
        </p:spPr>
        <p:txBody>
          <a:bodyPr/>
          <a:lstStyle>
            <a:lvl1pPr algn="l">
              <a:defRPr sz="2400" b="1">
                <a:solidFill>
                  <a:schemeClr val="tx1"/>
                </a:solidFill>
                <a:latin typeface="Tahoma" pitchFamily="34" charset="0"/>
                <a:ea typeface="Tahoma" pitchFamily="34" charset="0"/>
                <a:cs typeface="Tahoma" pitchFamily="34" charset="0"/>
              </a:defRPr>
            </a:lvl1p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a:xfrm>
            <a:off x="4484625" y="5334000"/>
            <a:ext cx="2133600" cy="365125"/>
          </a:xfrm>
        </p:spPr>
        <p:txBody>
          <a:bodyPr/>
          <a:lstStyle>
            <a:lvl1pPr algn="l">
              <a:defRPr sz="2400">
                <a:solidFill>
                  <a:schemeClr val="tx1"/>
                </a:solidFill>
                <a:latin typeface="Tahoma" pitchFamily="34" charset="0"/>
                <a:ea typeface="Tahoma" pitchFamily="34" charset="0"/>
                <a:cs typeface="Tahoma" pitchFamily="34" charset="0"/>
              </a:defRPr>
            </a:lvl1pPr>
          </a:lstStyle>
          <a:p>
            <a:r>
              <a:rPr lang="en-US"/>
              <a:t>Email</a:t>
            </a:r>
          </a:p>
        </p:txBody>
      </p:sp>
      <p:pic>
        <p:nvPicPr>
          <p:cNvPr id="2050" name="Picture 2" descr="D:\Dropbox\SS-Slides\DeCuong-CDIO\Template CDIO v4.2\Templates\Hinh anh\LogoCDI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84625" y="475445"/>
            <a:ext cx="1684740" cy="960121"/>
          </a:xfrm>
          <a:prstGeom prst="rect">
            <a:avLst/>
          </a:prstGeom>
          <a:noFill/>
          <a:extLst>
            <a:ext uri="{909E8E84-426E-40dd-AFC4-6F175D3DCCD1}">
              <a14:hiddenFill xmlns:a14="http://schemas.microsoft.com/office/drawing/2010/main" xmlns="">
                <a:solidFill>
                  <a:srgbClr val="FFFFFF"/>
                </a:solidFill>
              </a14:hiddenFill>
            </a:ext>
          </a:extLst>
        </p:spPr>
      </p:pic>
      <p:pic>
        <p:nvPicPr>
          <p:cNvPr id="2051"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71800" y="475446"/>
            <a:ext cx="1219200" cy="9601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765217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67189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177626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ight Triangle 6"/>
          <p:cNvSpPr/>
          <p:nvPr userDrawn="1"/>
        </p:nvSpPr>
        <p:spPr>
          <a:xfrm rot="16200000">
            <a:off x="8229601" y="5943600"/>
            <a:ext cx="914401" cy="914400"/>
          </a:xfrm>
          <a:prstGeom prst="rtTriangle">
            <a:avLst/>
          </a:prstGeom>
          <a:gradFill flip="none" rotWithShape="1">
            <a:gsLst>
              <a:gs pos="0">
                <a:schemeClr val="accent1">
                  <a:lumMod val="75000"/>
                </a:schemeClr>
              </a:gs>
              <a:gs pos="68000">
                <a:schemeClr val="accent1">
                  <a:alpha val="83000"/>
                  <a:lumMod val="84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ahoma" pitchFamily="34" charset="0"/>
              <a:ea typeface="Tahoma" pitchFamily="34" charset="0"/>
              <a:cs typeface="Tahoma" pitchFamily="34" charset="0"/>
            </a:endParaRPr>
          </a:p>
        </p:txBody>
      </p:sp>
      <p:sp>
        <p:nvSpPr>
          <p:cNvPr id="2" name="Title 1"/>
          <p:cNvSpPr>
            <a:spLocks noGrp="1"/>
          </p:cNvSpPr>
          <p:nvPr>
            <p:ph type="title"/>
          </p:nvPr>
        </p:nvSpPr>
        <p:spPr>
          <a:xfrm>
            <a:off x="228600" y="76200"/>
            <a:ext cx="8747184" cy="1143000"/>
          </a:xfrm>
        </p:spPr>
        <p:txBody>
          <a:bodyPr>
            <a:normAutofit/>
          </a:bodyPr>
          <a:lstStyle>
            <a:lvl1pPr algn="l">
              <a:defRPr sz="3600" b="1">
                <a:solidFill>
                  <a:srgbClr val="345A88"/>
                </a:solidFill>
                <a:latin typeface="Tahoma" pitchFamily="34" charset="0"/>
                <a:ea typeface="Tahoma" pitchFamily="34" charset="0"/>
                <a:cs typeface="Tahoma" pitchFamily="34" charset="0"/>
              </a:defRPr>
            </a:lvl1pPr>
          </a:lstStyle>
          <a:p>
            <a:r>
              <a:rPr lang="en-US" dirty="0"/>
              <a:t>Click to edit Master title style</a:t>
            </a:r>
          </a:p>
        </p:txBody>
      </p:sp>
      <p:sp>
        <p:nvSpPr>
          <p:cNvPr id="3" name="Content Placeholder 2"/>
          <p:cNvSpPr>
            <a:spLocks noGrp="1"/>
          </p:cNvSpPr>
          <p:nvPr>
            <p:ph idx="1"/>
          </p:nvPr>
        </p:nvSpPr>
        <p:spPr>
          <a:xfrm>
            <a:off x="228600" y="1447800"/>
            <a:ext cx="8610600" cy="48767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742950" indent="-28575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600">
                <a:latin typeface="Tahoma" pitchFamily="34" charset="0"/>
                <a:ea typeface="Tahoma" pitchFamily="34" charset="0"/>
                <a:cs typeface="Tahoma" pitchFamily="34" charset="0"/>
              </a:defRPr>
            </a:lvl4pPr>
            <a:lvl5pPr>
              <a:defRPr sz="1200">
                <a:latin typeface="Tahoma" pitchFamily="34" charset="0"/>
                <a:ea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1142999" y="6362700"/>
            <a:ext cx="6629399" cy="365125"/>
          </a:xfrm>
        </p:spPr>
        <p:txBody>
          <a:bodyPr/>
          <a:lstStyle>
            <a:lvl1pPr>
              <a:defRPr>
                <a:solidFill>
                  <a:schemeClr val="accent1">
                    <a:lumMod val="75000"/>
                  </a:schemeClr>
                </a:solidFill>
                <a:latin typeface="Tahoma" pitchFamily="34" charset="0"/>
                <a:ea typeface="Tahoma" pitchFamily="34" charset="0"/>
                <a:cs typeface="Tahoma" pitchFamily="34" charset="0"/>
              </a:defRPr>
            </a:lvl1p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a:xfrm>
            <a:off x="8651816" y="6350000"/>
            <a:ext cx="492184" cy="365125"/>
          </a:xfrm>
        </p:spPr>
        <p:txBody>
          <a:bodyPr/>
          <a:lstStyle>
            <a:lvl1pPr algn="ctr">
              <a:defRPr sz="1800">
                <a:solidFill>
                  <a:schemeClr val="bg1"/>
                </a:solidFill>
              </a:defRPr>
            </a:lvl1pPr>
          </a:lstStyle>
          <a:p>
            <a:fld id="{4810A696-75C0-4E1D-A482-26D5420205C7}" type="slidenum">
              <a:rPr lang="en-US" smtClean="0"/>
              <a:pPr/>
              <a:t>‹#›</a:t>
            </a:fld>
            <a:endParaRPr lang="en-US"/>
          </a:p>
        </p:txBody>
      </p:sp>
      <p:pic>
        <p:nvPicPr>
          <p:cNvPr id="1026" name="Picture 2" descr="D:\Dropbox\SS-Slides\DeCuong-CDIO\Template CDIO v4.2\Templates\Hinh anh\LogoCDIO_Transpar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2399" y="304800"/>
            <a:ext cx="1203385"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4300" y="6184900"/>
            <a:ext cx="762510" cy="600477"/>
          </a:xfrm>
          <a:prstGeom prst="rect">
            <a:avLst/>
          </a:prstGeom>
          <a:noFill/>
          <a:extLst>
            <a:ext uri="{909E8E84-426E-40dd-AFC4-6F175D3DCCD1}">
              <a14:hiddenFill xmlns:a14="http://schemas.microsoft.com/office/drawing/2010/main" xmlns="">
                <a:solidFill>
                  <a:srgbClr val="FFFFFF"/>
                </a:solidFill>
              </a14:hiddenFill>
            </a:ext>
          </a:extLst>
        </p:spPr>
      </p:pic>
      <p:cxnSp>
        <p:nvCxnSpPr>
          <p:cNvPr id="9" name="Straight Arrow Connector 8"/>
          <p:cNvCxnSpPr/>
          <p:nvPr userDrawn="1"/>
        </p:nvCxnSpPr>
        <p:spPr>
          <a:xfrm>
            <a:off x="228600" y="1143000"/>
            <a:ext cx="84582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39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2371725"/>
            <a:ext cx="8229600" cy="1362075"/>
          </a:xfrm>
        </p:spPr>
        <p:txBody>
          <a:bodyPr anchor="ctr" anchorCtr="0"/>
          <a:lstStyle>
            <a:lvl1pPr algn="ctr">
              <a:defRPr sz="4000" b="1" cap="all">
                <a:solidFill>
                  <a:schemeClr val="accent1">
                    <a:lumMod val="75000"/>
                  </a:schemeClr>
                </a:solidFill>
                <a:latin typeface="Tahoma" pitchFamily="34" charset="0"/>
                <a:ea typeface="Tahoma" pitchFamily="34" charset="0"/>
                <a:cs typeface="Tahoma" pitchFamily="34" charset="0"/>
              </a:defRPr>
            </a:lvl1pPr>
          </a:lstStyle>
          <a:p>
            <a:r>
              <a:rPr lang="en-US"/>
              <a:t>Click to edit Master title style</a:t>
            </a:r>
          </a:p>
        </p:txBody>
      </p:sp>
      <p:cxnSp>
        <p:nvCxnSpPr>
          <p:cNvPr id="7" name="Straight Arrow Connector 6"/>
          <p:cNvCxnSpPr/>
          <p:nvPr userDrawn="1"/>
        </p:nvCxnSpPr>
        <p:spPr>
          <a:xfrm>
            <a:off x="-25400" y="3962400"/>
            <a:ext cx="62738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userDrawn="1"/>
        </p:nvCxnSpPr>
        <p:spPr>
          <a:xfrm flipH="1">
            <a:off x="3035300" y="2133600"/>
            <a:ext cx="61087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pic>
        <p:nvPicPr>
          <p:cNvPr id="16" name="Picture 2" descr="D:\Dropbox\SS-Slides\DeCuong-CDIO\Template CDIO v4.2\Templates\Hinh anh\LogoCDI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28800" y="609600"/>
            <a:ext cx="1684740" cy="960121"/>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1000" y="609600"/>
            <a:ext cx="1219200" cy="96012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5" descr="WinFX_WCF__03a"/>
          <p:cNvPicPr>
            <a:picLocks noChangeAspect="1" noChangeArrowheads="1"/>
          </p:cNvPicPr>
          <p:nvPr userDrawn="1"/>
        </p:nvPicPr>
        <p:blipFill>
          <a:blip r:embed="rId4">
            <a:duotone>
              <a:schemeClr val="accent1">
                <a:shade val="45000"/>
                <a:satMod val="135000"/>
              </a:schemeClr>
              <a:prstClr val="white"/>
            </a:duotone>
          </a:blip>
          <a:srcRect/>
          <a:stretch>
            <a:fillRect/>
          </a:stretch>
        </p:blipFill>
        <p:spPr bwMode="auto">
          <a:xfrm>
            <a:off x="4800600" y="3601428"/>
            <a:ext cx="4343400" cy="3256571"/>
          </a:xfrm>
          <a:prstGeom prst="rect">
            <a:avLst/>
          </a:prstGeom>
          <a:noFill/>
        </p:spPr>
      </p:pic>
    </p:spTree>
    <p:extLst>
      <p:ext uri="{BB962C8B-B14F-4D97-AF65-F5344CB8AC3E}">
        <p14:creationId xmlns:p14="http://schemas.microsoft.com/office/powerpoint/2010/main" val="3345427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ight Triangle 10"/>
          <p:cNvSpPr/>
          <p:nvPr userDrawn="1"/>
        </p:nvSpPr>
        <p:spPr>
          <a:xfrm rot="16200000">
            <a:off x="8077202" y="5791200"/>
            <a:ext cx="1066800" cy="1066799"/>
          </a:xfrm>
          <a:prstGeom prst="rtTriangle">
            <a:avLst/>
          </a:prstGeom>
          <a:gradFill flip="none" rotWithShape="1">
            <a:gsLst>
              <a:gs pos="0">
                <a:schemeClr val="accent1">
                  <a:lumMod val="75000"/>
                </a:schemeClr>
              </a:gs>
              <a:gs pos="68000">
                <a:schemeClr val="accent1">
                  <a:alpha val="83000"/>
                  <a:lumMod val="84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ahoma" pitchFamily="34" charset="0"/>
              <a:ea typeface="Tahoma" pitchFamily="34" charset="0"/>
              <a:cs typeface="Tahoma" pitchFamily="34" charset="0"/>
            </a:endParaRPr>
          </a:p>
        </p:txBody>
      </p:sp>
      <p:sp>
        <p:nvSpPr>
          <p:cNvPr id="2" name="Title 1"/>
          <p:cNvSpPr>
            <a:spLocks noGrp="1"/>
          </p:cNvSpPr>
          <p:nvPr>
            <p:ph type="title"/>
          </p:nvPr>
        </p:nvSpPr>
        <p:spPr>
          <a:xfrm>
            <a:off x="228600" y="76200"/>
            <a:ext cx="8747184" cy="1143000"/>
          </a:xfrm>
        </p:spPr>
        <p:txBody>
          <a:bodyPr/>
          <a:lstStyle>
            <a:lvl1pPr algn="l">
              <a:defRPr b="1">
                <a:solidFill>
                  <a:schemeClr val="accent1">
                    <a:lumMod val="75000"/>
                  </a:schemeClr>
                </a:solidFill>
                <a:latin typeface="Tahoma" pitchFamily="34" charset="0"/>
                <a:ea typeface="Tahoma" pitchFamily="34" charset="0"/>
                <a:cs typeface="Tahoma" pitchFamily="34" charset="0"/>
              </a:defRPr>
            </a:lvl1pPr>
          </a:lstStyle>
          <a:p>
            <a:r>
              <a:rPr lang="en-US"/>
              <a:t>Click to edit Master title style</a:t>
            </a:r>
          </a:p>
        </p:txBody>
      </p:sp>
      <p:sp>
        <p:nvSpPr>
          <p:cNvPr id="3" name="Content Placeholder 2"/>
          <p:cNvSpPr>
            <a:spLocks noGrp="1"/>
          </p:cNvSpPr>
          <p:nvPr>
            <p:ph sz="half" idx="1"/>
          </p:nvPr>
        </p:nvSpPr>
        <p:spPr>
          <a:xfrm>
            <a:off x="241300" y="1371600"/>
            <a:ext cx="4038600" cy="49529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742950" indent="-28575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800">
                <a:latin typeface="Tahoma" pitchFamily="34" charset="0"/>
                <a:ea typeface="Tahoma" pitchFamily="34" charset="0"/>
                <a:cs typeface="Tahoma" pitchFamily="34" charset="0"/>
              </a:defRPr>
            </a:lvl4pPr>
            <a:lvl5pPr>
              <a:defRPr sz="1800">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9529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914400" indent="-45720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800">
                <a:latin typeface="Tahoma" pitchFamily="34" charset="0"/>
                <a:ea typeface="Tahoma" pitchFamily="34" charset="0"/>
                <a:cs typeface="Tahoma" pitchFamily="34" charset="0"/>
              </a:defRPr>
            </a:lvl4pPr>
            <a:lvl5pPr>
              <a:defRPr sz="1800">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1066800" y="6356350"/>
            <a:ext cx="6858000" cy="365125"/>
          </a:xfrm>
        </p:spPr>
        <p:txBody>
          <a:bodyPr/>
          <a:lstStyle>
            <a:lvl1pPr>
              <a:defRPr>
                <a:solidFill>
                  <a:schemeClr val="accent1">
                    <a:lumMod val="75000"/>
                  </a:schemeClr>
                </a:solidFill>
                <a:latin typeface="Tahoma" pitchFamily="34" charset="0"/>
                <a:ea typeface="Tahoma" pitchFamily="34" charset="0"/>
                <a:cs typeface="Tahoma" pitchFamily="34" charset="0"/>
              </a:defRPr>
            </a:lvl1pPr>
          </a:lstStyle>
          <a:p>
            <a:r>
              <a:rPr lang="en-US"/>
              <a:t>Khoa Công nghệ thông tin - Đại học Khoa học tự nhiên TP Hồ Chí Minh</a:t>
            </a:r>
          </a:p>
        </p:txBody>
      </p:sp>
      <p:sp>
        <p:nvSpPr>
          <p:cNvPr id="7" name="Slide Number Placeholder 6"/>
          <p:cNvSpPr>
            <a:spLocks noGrp="1"/>
          </p:cNvSpPr>
          <p:nvPr>
            <p:ph type="sldNum" sz="quarter" idx="12"/>
          </p:nvPr>
        </p:nvSpPr>
        <p:spPr>
          <a:xfrm>
            <a:off x="8442384" y="6324599"/>
            <a:ext cx="533400" cy="365125"/>
          </a:xfrm>
        </p:spPr>
        <p:txBody>
          <a:bodyPr/>
          <a:lstStyle>
            <a:lvl1pPr>
              <a:defRPr>
                <a:solidFill>
                  <a:schemeClr val="bg1"/>
                </a:solidFill>
                <a:latin typeface="Tahoma" pitchFamily="34" charset="0"/>
                <a:ea typeface="Tahoma" pitchFamily="34" charset="0"/>
                <a:cs typeface="Tahoma" pitchFamily="34" charset="0"/>
              </a:defRPr>
            </a:lvl1pPr>
          </a:lstStyle>
          <a:p>
            <a:fld id="{4810A696-75C0-4E1D-A482-26D5420205C7}" type="slidenum">
              <a:rPr lang="en-US" smtClean="0"/>
              <a:pPr/>
              <a:t>‹#›</a:t>
            </a:fld>
            <a:endParaRPr lang="en-US"/>
          </a:p>
        </p:txBody>
      </p:sp>
      <p:pic>
        <p:nvPicPr>
          <p:cNvPr id="8" name="Picture 2" descr="D:\Dropbox\SS-Slides\DeCuong-CDIO\Template CDIO v4.2\Templates\Hinh anh\LogoCDIO_Transpar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2399" y="304800"/>
            <a:ext cx="1203385"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4300" y="6184900"/>
            <a:ext cx="762510" cy="600477"/>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0" name="Straight Arrow Connector 9"/>
          <p:cNvCxnSpPr/>
          <p:nvPr userDrawn="1"/>
        </p:nvCxnSpPr>
        <p:spPr>
          <a:xfrm>
            <a:off x="228600" y="1143000"/>
            <a:ext cx="84582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40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Khoa Công nghệ thông tin - Đại học Khoa học tự nhiên TP Hồ Chí Minh</a:t>
            </a:r>
          </a:p>
        </p:txBody>
      </p:sp>
      <p:sp>
        <p:nvSpPr>
          <p:cNvPr id="9" name="Slide Number Placeholder 8"/>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337994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Khoa Công nghệ thông tin - Đại học Khoa học tự nhiên TP Hồ Chí Minh</a:t>
            </a:r>
          </a:p>
        </p:txBody>
      </p:sp>
      <p:sp>
        <p:nvSpPr>
          <p:cNvPr id="5" name="Slide Number Placeholder 4"/>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45212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Khoa Công nghệ thông tin - Đại học Khoa học tự nhiên TP Hồ Chí Minh</a:t>
            </a:r>
          </a:p>
        </p:txBody>
      </p:sp>
      <p:sp>
        <p:nvSpPr>
          <p:cNvPr id="4" name="Slide Number Placeholder 3"/>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2022393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
        <p:nvSpPr>
          <p:cNvPr id="7" name="Slide Number Placeholder 6"/>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280816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
        <p:nvSpPr>
          <p:cNvPr id="7" name="Slide Number Placeholder 6"/>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2062874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Khoa Công nghệ thông tin - Đại học Khoa học tự nhiên TP Hồ Chí Minh</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0A696-75C0-4E1D-A482-26D5420205C7}" type="slidenum">
              <a:rPr lang="en-US" smtClean="0"/>
              <a:pPr/>
              <a:t>‹#›</a:t>
            </a:fld>
            <a:endParaRPr lang="en-US"/>
          </a:p>
        </p:txBody>
      </p:sp>
    </p:spTree>
    <p:extLst>
      <p:ext uri="{BB962C8B-B14F-4D97-AF65-F5344CB8AC3E}">
        <p14:creationId xmlns:p14="http://schemas.microsoft.com/office/powerpoint/2010/main" val="4056042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oleObject" Target="../embeddings/oleObject24.bin"/><Relationship Id="rId18" Type="http://schemas.openxmlformats.org/officeDocument/2006/relationships/oleObject" Target="../embeddings/oleObject28.bin"/><Relationship Id="rId3" Type="http://schemas.openxmlformats.org/officeDocument/2006/relationships/image" Target="../media/image5.wmf"/><Relationship Id="rId21" Type="http://schemas.openxmlformats.org/officeDocument/2006/relationships/oleObject" Target="../embeddings/oleObject31.bin"/><Relationship Id="rId7" Type="http://schemas.openxmlformats.org/officeDocument/2006/relationships/oleObject" Target="../embeddings/oleObject20.bin"/><Relationship Id="rId12" Type="http://schemas.openxmlformats.org/officeDocument/2006/relationships/image" Target="../media/image9.wmf"/><Relationship Id="rId17" Type="http://schemas.openxmlformats.org/officeDocument/2006/relationships/oleObject" Target="../embeddings/oleObject27.bin"/><Relationship Id="rId2" Type="http://schemas.openxmlformats.org/officeDocument/2006/relationships/oleObject" Target="../embeddings/oleObject16.bin"/><Relationship Id="rId16" Type="http://schemas.openxmlformats.org/officeDocument/2006/relationships/oleObject" Target="../embeddings/oleObject26.bin"/><Relationship Id="rId20" Type="http://schemas.openxmlformats.org/officeDocument/2006/relationships/oleObject" Target="../embeddings/oleObject30.bin"/><Relationship Id="rId1" Type="http://schemas.openxmlformats.org/officeDocument/2006/relationships/slideLayout" Target="../slideLayouts/slideLayout2.xml"/><Relationship Id="rId6" Type="http://schemas.openxmlformats.org/officeDocument/2006/relationships/oleObject" Target="../embeddings/oleObject19.bin"/><Relationship Id="rId11" Type="http://schemas.openxmlformats.org/officeDocument/2006/relationships/oleObject" Target="../embeddings/oleObject23.bin"/><Relationship Id="rId5" Type="http://schemas.openxmlformats.org/officeDocument/2006/relationships/oleObject" Target="../embeddings/oleObject18.bin"/><Relationship Id="rId15" Type="http://schemas.openxmlformats.org/officeDocument/2006/relationships/image" Target="../media/image14.png"/><Relationship Id="rId23" Type="http://schemas.openxmlformats.org/officeDocument/2006/relationships/oleObject" Target="../embeddings/oleObject32.bin"/><Relationship Id="rId10" Type="http://schemas.openxmlformats.org/officeDocument/2006/relationships/image" Target="../media/image8.wmf"/><Relationship Id="rId19" Type="http://schemas.openxmlformats.org/officeDocument/2006/relationships/oleObject" Target="../embeddings/oleObject29.bin"/><Relationship Id="rId4" Type="http://schemas.openxmlformats.org/officeDocument/2006/relationships/oleObject" Target="../embeddings/oleObject17.bin"/><Relationship Id="rId9" Type="http://schemas.openxmlformats.org/officeDocument/2006/relationships/oleObject" Target="../embeddings/oleObject22.bin"/><Relationship Id="rId14" Type="http://schemas.openxmlformats.org/officeDocument/2006/relationships/oleObject" Target="../embeddings/oleObject25.bin"/><Relationship Id="rId22" Type="http://schemas.openxmlformats.org/officeDocument/2006/relationships/image" Target="../media/image15.gif"/></Relationships>
</file>

<file path=ppt/slides/_rels/slide3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7.wmf"/><Relationship Id="rId18" Type="http://schemas.openxmlformats.org/officeDocument/2006/relationships/image" Target="../media/image9.wmf"/><Relationship Id="rId3" Type="http://schemas.openxmlformats.org/officeDocument/2006/relationships/image" Target="../media/image5.wmf"/><Relationship Id="rId21" Type="http://schemas.openxmlformats.org/officeDocument/2006/relationships/oleObject" Target="../embeddings/oleObject15.bin"/><Relationship Id="rId7" Type="http://schemas.openxmlformats.org/officeDocument/2006/relationships/oleObject" Target="../embeddings/oleObject4.bin"/><Relationship Id="rId12" Type="http://schemas.openxmlformats.org/officeDocument/2006/relationships/oleObject" Target="../embeddings/oleObject9.bin"/><Relationship Id="rId17" Type="http://schemas.openxmlformats.org/officeDocument/2006/relationships/oleObject" Target="../embeddings/oleObject12.bin"/><Relationship Id="rId2" Type="http://schemas.openxmlformats.org/officeDocument/2006/relationships/oleObject" Target="../embeddings/oleObject1.bin"/><Relationship Id="rId16" Type="http://schemas.openxmlformats.org/officeDocument/2006/relationships/image" Target="../media/image8.wmf"/><Relationship Id="rId20"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image" Target="../media/image6.wmf"/><Relationship Id="rId15" Type="http://schemas.openxmlformats.org/officeDocument/2006/relationships/oleObject" Target="../embeddings/oleObject11.bin"/><Relationship Id="rId10" Type="http://schemas.openxmlformats.org/officeDocument/2006/relationships/oleObject" Target="../embeddings/oleObject7.bin"/><Relationship Id="rId19" Type="http://schemas.openxmlformats.org/officeDocument/2006/relationships/oleObject" Target="../embeddings/oleObject13.bin"/><Relationship Id="rId4" Type="http://schemas.openxmlformats.org/officeDocument/2006/relationships/oleObject" Target="../embeddings/oleObject2.bin"/><Relationship Id="rId9" Type="http://schemas.openxmlformats.org/officeDocument/2006/relationships/oleObject" Target="../embeddings/oleObject6.bin"/><Relationship Id="rId14" Type="http://schemas.openxmlformats.org/officeDocument/2006/relationships/oleObject" Target="../embeddings/oleObject10.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3.bin"/><Relationship Id="rId1" Type="http://schemas.openxmlformats.org/officeDocument/2006/relationships/slideLayout" Target="../slideLayouts/slideLayout2.xml"/><Relationship Id="rId6" Type="http://schemas.openxmlformats.org/officeDocument/2006/relationships/oleObject" Target="../embeddings/oleObject36.bin"/><Relationship Id="rId5" Type="http://schemas.openxmlformats.org/officeDocument/2006/relationships/oleObject" Target="../embeddings/oleObject35.bin"/><Relationship Id="rId4" Type="http://schemas.openxmlformats.org/officeDocument/2006/relationships/oleObject" Target="../embeddings/oleObject34.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9.gif"/><Relationship Id="rId4" Type="http://schemas.openxmlformats.org/officeDocument/2006/relationships/image" Target="../media/image28.gi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Bài</a:t>
            </a:r>
            <a:r>
              <a:rPr lang="en-US" dirty="0"/>
              <a:t> 07</a:t>
            </a:r>
            <a:br>
              <a:rPr lang="en-US" dirty="0"/>
            </a:br>
            <a:r>
              <a:rPr lang="en-US" dirty="0" err="1"/>
              <a:t>Tầng</a:t>
            </a:r>
            <a:r>
              <a:rPr lang="en-US" dirty="0"/>
              <a:t> </a:t>
            </a:r>
            <a:r>
              <a:rPr lang="en-US" dirty="0" err="1"/>
              <a:t>liên</a:t>
            </a:r>
            <a:r>
              <a:rPr lang="en-US" dirty="0"/>
              <a:t> </a:t>
            </a:r>
            <a:r>
              <a:rPr lang="en-US" dirty="0" err="1"/>
              <a:t>kết</a:t>
            </a:r>
            <a:r>
              <a:rPr lang="en-US" dirty="0"/>
              <a:t> </a:t>
            </a:r>
            <a:r>
              <a:rPr lang="en-US" dirty="0" err="1"/>
              <a:t>dữ</a:t>
            </a:r>
            <a:r>
              <a:rPr lang="en-US" dirty="0"/>
              <a:t> </a:t>
            </a:r>
            <a:r>
              <a:rPr lang="en-US" dirty="0" err="1"/>
              <a:t>liệu</a:t>
            </a:r>
            <a:endParaRPr lang="en-US" dirty="0"/>
          </a:p>
        </p:txBody>
      </p:sp>
      <p:sp>
        <p:nvSpPr>
          <p:cNvPr id="3" name="Subtitle 2"/>
          <p:cNvSpPr>
            <a:spLocks noGrp="1"/>
          </p:cNvSpPr>
          <p:nvPr>
            <p:ph type="subTitle" idx="1"/>
          </p:nvPr>
        </p:nvSpPr>
        <p:spPr/>
        <p:txBody>
          <a:bodyPr/>
          <a:lstStyle/>
          <a:p>
            <a:r>
              <a:rPr lang="en-US" b="1" dirty="0">
                <a:solidFill>
                  <a:schemeClr val="accent1">
                    <a:lumMod val="75000"/>
                  </a:schemeClr>
                </a:solidFill>
              </a:rPr>
              <a:t>MẠNG </a:t>
            </a:r>
            <a:r>
              <a:rPr lang="en-US" b="1">
                <a:solidFill>
                  <a:schemeClr val="accent1">
                    <a:lumMod val="75000"/>
                  </a:schemeClr>
                </a:solidFill>
              </a:rPr>
              <a:t>MÁY TÍNH</a:t>
            </a:r>
            <a:endParaRPr lang="en-US" b="1" dirty="0">
              <a:solidFill>
                <a:schemeClr val="accent1">
                  <a:lumMod val="75000"/>
                </a:schemeClr>
              </a:solidFill>
            </a:endParaRPr>
          </a:p>
        </p:txBody>
      </p:sp>
    </p:spTree>
    <p:extLst>
      <p:ext uri="{BB962C8B-B14F-4D97-AF65-F5344CB8AC3E}">
        <p14:creationId xmlns:p14="http://schemas.microsoft.com/office/powerpoint/2010/main" val="4029167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fontAlgn="auto">
              <a:spcAft>
                <a:spcPts val="0"/>
              </a:spcAft>
              <a:defRPr/>
            </a:pPr>
            <a:r>
              <a:rPr lang="en-US"/>
              <a:t>Parity Check</a:t>
            </a:r>
          </a:p>
        </p:txBody>
      </p:sp>
      <p:sp>
        <p:nvSpPr>
          <p:cNvPr id="111619" name="Rectangle 3"/>
          <p:cNvSpPr>
            <a:spLocks noGrp="1" noChangeArrowheads="1"/>
          </p:cNvSpPr>
          <p:nvPr>
            <p:ph sz="quarter" idx="1"/>
          </p:nvPr>
        </p:nvSpPr>
        <p:spPr>
          <a:xfrm>
            <a:off x="457200" y="1143000"/>
            <a:ext cx="7467600" cy="5330825"/>
          </a:xfrm>
        </p:spPr>
        <p:txBody>
          <a:bodyPr/>
          <a:lstStyle/>
          <a:p>
            <a:r>
              <a:rPr lang="en-US" dirty="0" err="1"/>
              <a:t>Dùng</a:t>
            </a:r>
            <a:r>
              <a:rPr lang="en-US" dirty="0"/>
              <a:t> </a:t>
            </a:r>
            <a:r>
              <a:rPr lang="en-US" dirty="0" err="1"/>
              <a:t>thêm</a:t>
            </a:r>
            <a:r>
              <a:rPr lang="en-US" dirty="0"/>
              <a:t> </a:t>
            </a:r>
            <a:r>
              <a:rPr lang="en-US" dirty="0" err="1"/>
              <a:t>một</a:t>
            </a:r>
            <a:r>
              <a:rPr lang="en-US" dirty="0"/>
              <a:t> </a:t>
            </a:r>
            <a:r>
              <a:rPr lang="en-US" dirty="0" err="1"/>
              <a:t>số</a:t>
            </a:r>
            <a:r>
              <a:rPr lang="en-US" dirty="0"/>
              <a:t> bit </a:t>
            </a:r>
            <a:r>
              <a:rPr lang="en-US" dirty="0" err="1"/>
              <a:t>để</a:t>
            </a:r>
            <a:r>
              <a:rPr lang="en-US" dirty="0"/>
              <a:t> </a:t>
            </a:r>
            <a:r>
              <a:rPr lang="en-US" dirty="0" err="1"/>
              <a:t>đánh</a:t>
            </a:r>
            <a:r>
              <a:rPr lang="en-US" dirty="0"/>
              <a:t> </a:t>
            </a:r>
            <a:r>
              <a:rPr lang="en-US" dirty="0" err="1"/>
              <a:t>dấu</a:t>
            </a:r>
            <a:r>
              <a:rPr lang="en-US" dirty="0"/>
              <a:t> </a:t>
            </a:r>
            <a:r>
              <a:rPr lang="en-US" dirty="0" err="1"/>
              <a:t>tính</a:t>
            </a:r>
            <a:r>
              <a:rPr lang="en-US" dirty="0"/>
              <a:t> </a:t>
            </a:r>
            <a:r>
              <a:rPr lang="en-US" dirty="0" err="1"/>
              <a:t>chẵn</a:t>
            </a:r>
            <a:r>
              <a:rPr lang="en-US" dirty="0"/>
              <a:t> </a:t>
            </a:r>
            <a:r>
              <a:rPr lang="en-US" dirty="0" err="1"/>
              <a:t>lẻ</a:t>
            </a:r>
            <a:endParaRPr lang="en-US" dirty="0"/>
          </a:p>
          <a:p>
            <a:pPr lvl="1"/>
            <a:r>
              <a:rPr lang="en-US" dirty="0" err="1"/>
              <a:t>Dựa</a:t>
            </a:r>
            <a:r>
              <a:rPr lang="en-US" dirty="0"/>
              <a:t> </a:t>
            </a:r>
            <a:r>
              <a:rPr lang="en-US" dirty="0" err="1"/>
              <a:t>trên</a:t>
            </a:r>
            <a:r>
              <a:rPr lang="en-US" dirty="0"/>
              <a:t> </a:t>
            </a:r>
            <a:r>
              <a:rPr lang="en-US" dirty="0" err="1"/>
              <a:t>số</a:t>
            </a:r>
            <a:r>
              <a:rPr lang="en-US" dirty="0"/>
              <a:t> bit 1 </a:t>
            </a:r>
            <a:r>
              <a:rPr lang="en-US" dirty="0" err="1"/>
              <a:t>trong</a:t>
            </a:r>
            <a:r>
              <a:rPr lang="en-US" dirty="0"/>
              <a:t> </a:t>
            </a:r>
            <a:r>
              <a:rPr lang="en-US" dirty="0" err="1"/>
              <a:t>dữ</a:t>
            </a:r>
            <a:r>
              <a:rPr lang="en-US" dirty="0"/>
              <a:t> </a:t>
            </a:r>
            <a:r>
              <a:rPr lang="en-US" dirty="0" err="1"/>
              <a:t>liệu</a:t>
            </a:r>
            <a:endParaRPr lang="en-US" dirty="0"/>
          </a:p>
          <a:p>
            <a:pPr lvl="1"/>
            <a:r>
              <a:rPr lang="en-US" dirty="0" err="1"/>
              <a:t>Phân</a:t>
            </a:r>
            <a:r>
              <a:rPr lang="en-US" dirty="0"/>
              <a:t> </a:t>
            </a:r>
            <a:r>
              <a:rPr lang="en-US" dirty="0" err="1"/>
              <a:t>loại</a:t>
            </a:r>
            <a:r>
              <a:rPr lang="en-US" dirty="0"/>
              <a:t>:</a:t>
            </a:r>
          </a:p>
          <a:p>
            <a:pPr lvl="2"/>
            <a:r>
              <a:rPr lang="en-US" dirty="0"/>
              <a:t>Even Parity: </a:t>
            </a:r>
            <a:r>
              <a:rPr lang="en-US" dirty="0" err="1"/>
              <a:t>số</a:t>
            </a:r>
            <a:r>
              <a:rPr lang="en-US" dirty="0"/>
              <a:t> bit 1 </a:t>
            </a:r>
            <a:r>
              <a:rPr lang="en-US" dirty="0" err="1"/>
              <a:t>phải</a:t>
            </a:r>
            <a:r>
              <a:rPr lang="en-US" dirty="0"/>
              <a:t> </a:t>
            </a:r>
            <a:r>
              <a:rPr lang="en-US" dirty="0" err="1"/>
              <a:t>là</a:t>
            </a:r>
            <a:r>
              <a:rPr lang="en-US" dirty="0"/>
              <a:t> </a:t>
            </a:r>
            <a:r>
              <a:rPr lang="en-US" dirty="0" err="1"/>
              <a:t>một</a:t>
            </a:r>
            <a:r>
              <a:rPr lang="en-US" dirty="0"/>
              <a:t> </a:t>
            </a:r>
            <a:r>
              <a:rPr lang="en-US" dirty="0" err="1"/>
              <a:t>số</a:t>
            </a:r>
            <a:r>
              <a:rPr lang="en-US" dirty="0"/>
              <a:t> </a:t>
            </a:r>
            <a:r>
              <a:rPr lang="en-US" dirty="0" err="1"/>
              <a:t>chẵn</a:t>
            </a:r>
            <a:endParaRPr lang="en-US" dirty="0"/>
          </a:p>
          <a:p>
            <a:pPr lvl="2"/>
            <a:r>
              <a:rPr lang="en-US" dirty="0"/>
              <a:t>Odd Parity: </a:t>
            </a:r>
            <a:r>
              <a:rPr lang="en-US" dirty="0" err="1"/>
              <a:t>số</a:t>
            </a:r>
            <a:r>
              <a:rPr lang="en-US" dirty="0"/>
              <a:t> bit 1 </a:t>
            </a:r>
            <a:r>
              <a:rPr lang="en-US" dirty="0" err="1"/>
              <a:t>phải</a:t>
            </a:r>
            <a:r>
              <a:rPr lang="en-US" dirty="0"/>
              <a:t> </a:t>
            </a:r>
            <a:r>
              <a:rPr lang="en-US" dirty="0" err="1"/>
              <a:t>là</a:t>
            </a:r>
            <a:r>
              <a:rPr lang="en-US" dirty="0"/>
              <a:t> </a:t>
            </a:r>
            <a:r>
              <a:rPr lang="en-US" dirty="0" err="1"/>
              <a:t>một</a:t>
            </a:r>
            <a:r>
              <a:rPr lang="en-US" dirty="0"/>
              <a:t> </a:t>
            </a:r>
            <a:r>
              <a:rPr lang="en-US" dirty="0" err="1"/>
              <a:t>số</a:t>
            </a:r>
            <a:r>
              <a:rPr lang="en-US" dirty="0"/>
              <a:t> </a:t>
            </a:r>
            <a:r>
              <a:rPr lang="en-US" dirty="0" err="1"/>
              <a:t>lẻ</a:t>
            </a:r>
            <a:endParaRPr lang="en-US" dirty="0"/>
          </a:p>
          <a:p>
            <a:r>
              <a:rPr lang="en-US" dirty="0" err="1"/>
              <a:t>Các</a:t>
            </a:r>
            <a:r>
              <a:rPr lang="en-US" dirty="0"/>
              <a:t> </a:t>
            </a:r>
            <a:r>
              <a:rPr lang="en-US" dirty="0" err="1"/>
              <a:t>phương</a:t>
            </a:r>
            <a:r>
              <a:rPr lang="en-US" dirty="0"/>
              <a:t> </a:t>
            </a:r>
            <a:r>
              <a:rPr lang="en-US" dirty="0" err="1"/>
              <a:t>pháp</a:t>
            </a:r>
            <a:r>
              <a:rPr lang="en-US" dirty="0"/>
              <a:t>:</a:t>
            </a:r>
          </a:p>
          <a:p>
            <a:pPr lvl="1"/>
            <a:r>
              <a:rPr lang="en-US" dirty="0"/>
              <a:t>Parity 1 </a:t>
            </a:r>
            <a:r>
              <a:rPr lang="en-US" dirty="0" err="1"/>
              <a:t>chiều</a:t>
            </a:r>
            <a:endParaRPr lang="en-US" dirty="0"/>
          </a:p>
          <a:p>
            <a:pPr lvl="1"/>
            <a:r>
              <a:rPr lang="en-US" dirty="0"/>
              <a:t>Parity 2 </a:t>
            </a:r>
            <a:r>
              <a:rPr lang="en-US" dirty="0" err="1"/>
              <a:t>chiều</a:t>
            </a:r>
            <a:endParaRPr lang="en-US" dirty="0"/>
          </a:p>
          <a:p>
            <a:pPr lvl="1"/>
            <a:r>
              <a:rPr lang="en-US" dirty="0"/>
              <a:t>Hamming code</a:t>
            </a:r>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10</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Effect transition="in" filter="blinds(horizontal)">
                                      <p:cBhvr>
                                        <p:cTn id="7" dur="500"/>
                                        <p:tgtEl>
                                          <p:spTgt spid="111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1619">
                                            <p:txEl>
                                              <p:pRg st="1" end="1"/>
                                            </p:txEl>
                                          </p:spTgt>
                                        </p:tgtEl>
                                        <p:attrNameLst>
                                          <p:attrName>style.visibility</p:attrName>
                                        </p:attrNameLst>
                                      </p:cBhvr>
                                      <p:to>
                                        <p:strVal val="visible"/>
                                      </p:to>
                                    </p:set>
                                    <p:animEffect transition="in" filter="blinds(horizontal)">
                                      <p:cBhvr>
                                        <p:cTn id="12" dur="500"/>
                                        <p:tgtEl>
                                          <p:spTgt spid="1116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1619">
                                            <p:txEl>
                                              <p:pRg st="2" end="2"/>
                                            </p:txEl>
                                          </p:spTgt>
                                        </p:tgtEl>
                                        <p:attrNameLst>
                                          <p:attrName>style.visibility</p:attrName>
                                        </p:attrNameLst>
                                      </p:cBhvr>
                                      <p:to>
                                        <p:strVal val="visible"/>
                                      </p:to>
                                    </p:set>
                                    <p:animEffect transition="in" filter="blinds(horizontal)">
                                      <p:cBhvr>
                                        <p:cTn id="17" dur="500"/>
                                        <p:tgtEl>
                                          <p:spTgt spid="111619">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11619">
                                            <p:txEl>
                                              <p:pRg st="3" end="3"/>
                                            </p:txEl>
                                          </p:spTgt>
                                        </p:tgtEl>
                                        <p:attrNameLst>
                                          <p:attrName>style.visibility</p:attrName>
                                        </p:attrNameLst>
                                      </p:cBhvr>
                                      <p:to>
                                        <p:strVal val="visible"/>
                                      </p:to>
                                    </p:set>
                                    <p:animEffect transition="in" filter="blinds(horizontal)">
                                      <p:cBhvr>
                                        <p:cTn id="20" dur="500"/>
                                        <p:tgtEl>
                                          <p:spTgt spid="111619">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1619">
                                            <p:txEl>
                                              <p:pRg st="4" end="4"/>
                                            </p:txEl>
                                          </p:spTgt>
                                        </p:tgtEl>
                                        <p:attrNameLst>
                                          <p:attrName>style.visibility</p:attrName>
                                        </p:attrNameLst>
                                      </p:cBhvr>
                                      <p:to>
                                        <p:strVal val="visible"/>
                                      </p:to>
                                    </p:set>
                                    <p:animEffect transition="in" filter="blinds(horizontal)">
                                      <p:cBhvr>
                                        <p:cTn id="23" dur="500"/>
                                        <p:tgtEl>
                                          <p:spTgt spid="11161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11619">
                                            <p:txEl>
                                              <p:pRg st="5" end="5"/>
                                            </p:txEl>
                                          </p:spTgt>
                                        </p:tgtEl>
                                        <p:attrNameLst>
                                          <p:attrName>style.visibility</p:attrName>
                                        </p:attrNameLst>
                                      </p:cBhvr>
                                      <p:to>
                                        <p:strVal val="visible"/>
                                      </p:to>
                                    </p:set>
                                    <p:animEffect transition="in" filter="blinds(horizontal)">
                                      <p:cBhvr>
                                        <p:cTn id="28" dur="500"/>
                                        <p:tgtEl>
                                          <p:spTgt spid="11161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11619">
                                            <p:txEl>
                                              <p:pRg st="6" end="6"/>
                                            </p:txEl>
                                          </p:spTgt>
                                        </p:tgtEl>
                                        <p:attrNameLst>
                                          <p:attrName>style.visibility</p:attrName>
                                        </p:attrNameLst>
                                      </p:cBhvr>
                                      <p:to>
                                        <p:strVal val="visible"/>
                                      </p:to>
                                    </p:set>
                                    <p:animEffect transition="in" filter="blinds(horizontal)">
                                      <p:cBhvr>
                                        <p:cTn id="33" dur="500"/>
                                        <p:tgtEl>
                                          <p:spTgt spid="111619">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11619">
                                            <p:txEl>
                                              <p:pRg st="7" end="7"/>
                                            </p:txEl>
                                          </p:spTgt>
                                        </p:tgtEl>
                                        <p:attrNameLst>
                                          <p:attrName>style.visibility</p:attrName>
                                        </p:attrNameLst>
                                      </p:cBhvr>
                                      <p:to>
                                        <p:strVal val="visible"/>
                                      </p:to>
                                    </p:set>
                                    <p:animEffect transition="in" filter="blinds(horizontal)">
                                      <p:cBhvr>
                                        <p:cTn id="36" dur="500"/>
                                        <p:tgtEl>
                                          <p:spTgt spid="111619">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11619">
                                            <p:txEl>
                                              <p:pRg st="8" end="8"/>
                                            </p:txEl>
                                          </p:spTgt>
                                        </p:tgtEl>
                                        <p:attrNameLst>
                                          <p:attrName>style.visibility</p:attrName>
                                        </p:attrNameLst>
                                      </p:cBhvr>
                                      <p:to>
                                        <p:strVal val="visible"/>
                                      </p:to>
                                    </p:set>
                                    <p:animEffect transition="in" filter="blinds(horizontal)">
                                      <p:cBhvr>
                                        <p:cTn id="39" dur="500"/>
                                        <p:tgtEl>
                                          <p:spTgt spid="1116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fontAlgn="auto">
              <a:spcAft>
                <a:spcPts val="0"/>
              </a:spcAft>
              <a:defRPr/>
            </a:pPr>
            <a:r>
              <a:rPr lang="en-US"/>
              <a:t>Parity 1 chiều - 1</a:t>
            </a:r>
          </a:p>
        </p:txBody>
      </p:sp>
      <p:sp>
        <p:nvSpPr>
          <p:cNvPr id="112643" name="Rectangle 3"/>
          <p:cNvSpPr>
            <a:spLocks noGrp="1" noChangeArrowheads="1"/>
          </p:cNvSpPr>
          <p:nvPr>
            <p:ph sz="quarter" idx="1"/>
          </p:nvPr>
        </p:nvSpPr>
        <p:spPr>
          <a:xfrm>
            <a:off x="457200" y="1219200"/>
            <a:ext cx="7467600" cy="5254625"/>
          </a:xfrm>
        </p:spPr>
        <p:txBody>
          <a:bodyPr/>
          <a:lstStyle/>
          <a:p>
            <a:r>
              <a:rPr lang="en-US" dirty="0" err="1"/>
              <a:t>Số</a:t>
            </a:r>
            <a:r>
              <a:rPr lang="en-US" dirty="0"/>
              <a:t> bit parity: 1 bit</a:t>
            </a:r>
          </a:p>
          <a:p>
            <a:r>
              <a:rPr lang="en-US" dirty="0" err="1"/>
              <a:t>Chiều</a:t>
            </a:r>
            <a:r>
              <a:rPr lang="en-US" dirty="0"/>
              <a:t> </a:t>
            </a:r>
            <a:r>
              <a:rPr lang="en-US" dirty="0" err="1"/>
              <a:t>dài</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cần</a:t>
            </a:r>
            <a:r>
              <a:rPr lang="en-US" dirty="0"/>
              <a:t> </a:t>
            </a:r>
            <a:r>
              <a:rPr lang="en-US" dirty="0" err="1"/>
              <a:t>gởi</a:t>
            </a:r>
            <a:r>
              <a:rPr lang="en-US" dirty="0"/>
              <a:t> </a:t>
            </a:r>
            <a:r>
              <a:rPr lang="en-US" dirty="0" err="1"/>
              <a:t>đi</a:t>
            </a:r>
            <a:r>
              <a:rPr lang="en-US" dirty="0"/>
              <a:t>: d bit</a:t>
            </a:r>
          </a:p>
          <a:p>
            <a:pPr>
              <a:buNone/>
            </a:pPr>
            <a:r>
              <a:rPr lang="en-US" dirty="0"/>
              <a:t> </a:t>
            </a:r>
            <a:r>
              <a:rPr lang="en-US" dirty="0">
                <a:sym typeface="Wingdings" pitchFamily="2" charset="2"/>
              </a:rPr>
              <a:t> DL </a:t>
            </a:r>
            <a:r>
              <a:rPr lang="en-US" dirty="0" err="1">
                <a:sym typeface="Wingdings" pitchFamily="2" charset="2"/>
              </a:rPr>
              <a:t>gởi</a:t>
            </a:r>
            <a:r>
              <a:rPr lang="en-US" dirty="0">
                <a:sym typeface="Wingdings" pitchFamily="2" charset="2"/>
              </a:rPr>
              <a:t> </a:t>
            </a:r>
            <a:r>
              <a:rPr lang="en-US" dirty="0" err="1">
                <a:sym typeface="Wingdings" pitchFamily="2" charset="2"/>
              </a:rPr>
              <a:t>đi</a:t>
            </a:r>
            <a:r>
              <a:rPr lang="en-US" dirty="0">
                <a:sym typeface="Wingdings" pitchFamily="2" charset="2"/>
              </a:rPr>
              <a:t> </a:t>
            </a:r>
            <a:r>
              <a:rPr lang="en-US" dirty="0" err="1">
                <a:sym typeface="Wingdings" pitchFamily="2" charset="2"/>
              </a:rPr>
              <a:t>sẽ</a:t>
            </a:r>
            <a:r>
              <a:rPr lang="en-US" dirty="0">
                <a:sym typeface="Wingdings" pitchFamily="2" charset="2"/>
              </a:rPr>
              <a:t> </a:t>
            </a:r>
            <a:r>
              <a:rPr lang="en-US" dirty="0" err="1">
                <a:sym typeface="Wingdings" pitchFamily="2" charset="2"/>
              </a:rPr>
              <a:t>có</a:t>
            </a:r>
            <a:r>
              <a:rPr lang="en-US" dirty="0">
                <a:sym typeface="Wingdings" pitchFamily="2" charset="2"/>
              </a:rPr>
              <a:t> (d+1) bit</a:t>
            </a:r>
            <a:endParaRPr lang="en-US" dirty="0"/>
          </a:p>
          <a:p>
            <a:r>
              <a:rPr lang="en-US" dirty="0" err="1"/>
              <a:t>Bên</a:t>
            </a:r>
            <a:r>
              <a:rPr lang="en-US" dirty="0"/>
              <a:t> </a:t>
            </a:r>
            <a:r>
              <a:rPr lang="en-US" dirty="0" err="1"/>
              <a:t>gởi</a:t>
            </a:r>
            <a:r>
              <a:rPr lang="en-US" dirty="0"/>
              <a:t>:</a:t>
            </a:r>
          </a:p>
          <a:p>
            <a:pPr lvl="1"/>
            <a:r>
              <a:rPr lang="en-US" dirty="0" err="1"/>
              <a:t>Thêm</a:t>
            </a:r>
            <a:r>
              <a:rPr lang="en-US" dirty="0"/>
              <a:t> 1 bit parity </a:t>
            </a:r>
            <a:r>
              <a:rPr lang="en-US" dirty="0" err="1"/>
              <a:t>vào</a:t>
            </a:r>
            <a:r>
              <a:rPr lang="en-US" dirty="0"/>
              <a:t> </a:t>
            </a:r>
            <a:r>
              <a:rPr lang="en-US" dirty="0" err="1"/>
              <a:t>dữ</a:t>
            </a:r>
            <a:r>
              <a:rPr lang="en-US" dirty="0"/>
              <a:t> </a:t>
            </a:r>
            <a:r>
              <a:rPr lang="en-US" dirty="0" err="1"/>
              <a:t>liệu</a:t>
            </a:r>
            <a:r>
              <a:rPr lang="en-US" dirty="0"/>
              <a:t> </a:t>
            </a:r>
            <a:r>
              <a:rPr lang="en-US" dirty="0" err="1"/>
              <a:t>cần</a:t>
            </a:r>
            <a:r>
              <a:rPr lang="en-US" dirty="0"/>
              <a:t> </a:t>
            </a:r>
            <a:r>
              <a:rPr lang="en-US" dirty="0" err="1"/>
              <a:t>gởi</a:t>
            </a:r>
            <a:r>
              <a:rPr lang="en-US" dirty="0"/>
              <a:t> </a:t>
            </a:r>
            <a:r>
              <a:rPr lang="en-US" dirty="0" err="1"/>
              <a:t>đi</a:t>
            </a:r>
            <a:endParaRPr lang="en-US" dirty="0"/>
          </a:p>
          <a:p>
            <a:pPr lvl="2"/>
            <a:r>
              <a:rPr lang="en-US" dirty="0" err="1"/>
              <a:t>Mô</a:t>
            </a:r>
            <a:r>
              <a:rPr lang="en-US" dirty="0"/>
              <a:t> </a:t>
            </a:r>
            <a:r>
              <a:rPr lang="en-US" dirty="0" err="1"/>
              <a:t>hình</a:t>
            </a:r>
            <a:r>
              <a:rPr lang="en-US" dirty="0"/>
              <a:t> </a:t>
            </a:r>
            <a:r>
              <a:rPr lang="en-US" dirty="0" err="1"/>
              <a:t>chẵn</a:t>
            </a:r>
            <a:r>
              <a:rPr lang="en-US" dirty="0"/>
              <a:t> (Even parity)</a:t>
            </a:r>
          </a:p>
          <a:p>
            <a:pPr lvl="3"/>
            <a:r>
              <a:rPr lang="en-US" dirty="0" err="1"/>
              <a:t>số</a:t>
            </a:r>
            <a:r>
              <a:rPr lang="en-US" dirty="0"/>
              <a:t> bit 1 </a:t>
            </a:r>
            <a:r>
              <a:rPr lang="en-US" dirty="0" err="1"/>
              <a:t>trong</a:t>
            </a:r>
            <a:r>
              <a:rPr lang="en-US" dirty="0"/>
              <a:t> d+1 bit </a:t>
            </a:r>
            <a:r>
              <a:rPr lang="en-US" dirty="0" err="1"/>
              <a:t>là</a:t>
            </a:r>
            <a:r>
              <a:rPr lang="en-US" dirty="0"/>
              <a:t> </a:t>
            </a:r>
            <a:r>
              <a:rPr lang="en-US" dirty="0" err="1"/>
              <a:t>một</a:t>
            </a:r>
            <a:r>
              <a:rPr lang="en-US" dirty="0"/>
              <a:t> </a:t>
            </a:r>
            <a:r>
              <a:rPr lang="en-US" dirty="0" err="1"/>
              <a:t>số</a:t>
            </a:r>
            <a:r>
              <a:rPr lang="en-US" dirty="0"/>
              <a:t> </a:t>
            </a:r>
            <a:r>
              <a:rPr lang="en-US" dirty="0" err="1"/>
              <a:t>chẵn</a:t>
            </a:r>
            <a:endParaRPr lang="en-US" dirty="0"/>
          </a:p>
          <a:p>
            <a:pPr lvl="2"/>
            <a:r>
              <a:rPr lang="en-US" dirty="0" err="1"/>
              <a:t>Mô</a:t>
            </a:r>
            <a:r>
              <a:rPr lang="en-US" dirty="0"/>
              <a:t> </a:t>
            </a:r>
            <a:r>
              <a:rPr lang="en-US" dirty="0" err="1"/>
              <a:t>hình</a:t>
            </a:r>
            <a:r>
              <a:rPr lang="en-US" dirty="0"/>
              <a:t> </a:t>
            </a:r>
            <a:r>
              <a:rPr lang="en-US" dirty="0" err="1"/>
              <a:t>lẻ</a:t>
            </a:r>
            <a:r>
              <a:rPr lang="en-US" dirty="0"/>
              <a:t> (Odd Parity)</a:t>
            </a:r>
          </a:p>
          <a:p>
            <a:pPr lvl="3"/>
            <a:r>
              <a:rPr lang="en-US" dirty="0" err="1"/>
              <a:t>số</a:t>
            </a:r>
            <a:r>
              <a:rPr lang="en-US" dirty="0"/>
              <a:t> bit 1 </a:t>
            </a:r>
            <a:r>
              <a:rPr lang="en-US" dirty="0" err="1"/>
              <a:t>trong</a:t>
            </a:r>
            <a:r>
              <a:rPr lang="en-US" dirty="0"/>
              <a:t> d+1 bit </a:t>
            </a:r>
            <a:r>
              <a:rPr lang="en-US" dirty="0" err="1"/>
              <a:t>là</a:t>
            </a:r>
            <a:r>
              <a:rPr lang="en-US" dirty="0"/>
              <a:t> </a:t>
            </a:r>
            <a:r>
              <a:rPr lang="en-US" dirty="0" err="1"/>
              <a:t>một</a:t>
            </a:r>
            <a:r>
              <a:rPr lang="en-US" dirty="0"/>
              <a:t> </a:t>
            </a:r>
            <a:r>
              <a:rPr lang="en-US" dirty="0" err="1"/>
              <a:t>số</a:t>
            </a:r>
            <a:r>
              <a:rPr lang="en-US" dirty="0"/>
              <a:t> </a:t>
            </a:r>
            <a:r>
              <a:rPr lang="en-US" dirty="0" err="1"/>
              <a:t>lẻ</a:t>
            </a:r>
            <a:endParaRPr lang="en-US" dirty="0"/>
          </a:p>
        </p:txBody>
      </p:sp>
      <p:sp>
        <p:nvSpPr>
          <p:cNvPr id="112644" name="Text Box 4"/>
          <p:cNvSpPr txBox="1">
            <a:spLocks noChangeArrowheads="1"/>
          </p:cNvSpPr>
          <p:nvPr/>
        </p:nvSpPr>
        <p:spPr bwMode="auto">
          <a:xfrm>
            <a:off x="1082675" y="5262563"/>
            <a:ext cx="2713037" cy="457200"/>
          </a:xfrm>
          <a:prstGeom prst="rect">
            <a:avLst/>
          </a:prstGeom>
          <a:noFill/>
          <a:ln w="9525">
            <a:noFill/>
            <a:miter lim="800000"/>
            <a:headEnd/>
            <a:tailEnd/>
          </a:ln>
        </p:spPr>
        <p:txBody>
          <a:bodyPr wrap="none">
            <a:spAutoFit/>
          </a:bodyPr>
          <a:lstStyle/>
          <a:p>
            <a:pPr eaLnBrk="0" hangingPunct="0"/>
            <a:r>
              <a:rPr lang="en-US" sz="2400">
                <a:latin typeface="Comic Sans MS" pitchFamily="66" charset="0"/>
              </a:rPr>
              <a:t>0111000110101011</a:t>
            </a:r>
          </a:p>
        </p:txBody>
      </p:sp>
      <p:sp>
        <p:nvSpPr>
          <p:cNvPr id="112645" name="Line 5"/>
          <p:cNvSpPr>
            <a:spLocks noChangeShapeType="1"/>
          </p:cNvSpPr>
          <p:nvPr/>
        </p:nvSpPr>
        <p:spPr bwMode="auto">
          <a:xfrm>
            <a:off x="1158875" y="5181600"/>
            <a:ext cx="2514600" cy="0"/>
          </a:xfrm>
          <a:prstGeom prst="line">
            <a:avLst/>
          </a:prstGeom>
          <a:noFill/>
          <a:ln w="28575">
            <a:solidFill>
              <a:schemeClr val="tx1"/>
            </a:solidFill>
            <a:round/>
            <a:headEnd/>
            <a:tailEnd/>
          </a:ln>
        </p:spPr>
        <p:txBody>
          <a:bodyPr/>
          <a:lstStyle/>
          <a:p>
            <a:endParaRPr lang="en-US"/>
          </a:p>
        </p:txBody>
      </p:sp>
      <p:sp>
        <p:nvSpPr>
          <p:cNvPr id="112646" name="Line 6"/>
          <p:cNvSpPr>
            <a:spLocks noChangeShapeType="1"/>
          </p:cNvSpPr>
          <p:nvPr/>
        </p:nvSpPr>
        <p:spPr bwMode="auto">
          <a:xfrm>
            <a:off x="1158875" y="5181600"/>
            <a:ext cx="0" cy="152400"/>
          </a:xfrm>
          <a:prstGeom prst="line">
            <a:avLst/>
          </a:prstGeom>
          <a:noFill/>
          <a:ln w="28575">
            <a:solidFill>
              <a:schemeClr val="tx1"/>
            </a:solidFill>
            <a:round/>
            <a:headEnd/>
            <a:tailEnd/>
          </a:ln>
        </p:spPr>
        <p:txBody>
          <a:bodyPr/>
          <a:lstStyle/>
          <a:p>
            <a:endParaRPr lang="en-US"/>
          </a:p>
        </p:txBody>
      </p:sp>
      <p:sp>
        <p:nvSpPr>
          <p:cNvPr id="112647" name="Line 7"/>
          <p:cNvSpPr>
            <a:spLocks noChangeShapeType="1"/>
          </p:cNvSpPr>
          <p:nvPr/>
        </p:nvSpPr>
        <p:spPr bwMode="auto">
          <a:xfrm>
            <a:off x="3673475" y="5181600"/>
            <a:ext cx="0" cy="152400"/>
          </a:xfrm>
          <a:prstGeom prst="line">
            <a:avLst/>
          </a:prstGeom>
          <a:noFill/>
          <a:ln w="28575">
            <a:solidFill>
              <a:schemeClr val="tx1"/>
            </a:solidFill>
            <a:round/>
            <a:headEnd/>
            <a:tailEnd/>
          </a:ln>
        </p:spPr>
        <p:txBody>
          <a:bodyPr/>
          <a:lstStyle/>
          <a:p>
            <a:endParaRPr lang="en-US"/>
          </a:p>
        </p:txBody>
      </p:sp>
      <p:sp>
        <p:nvSpPr>
          <p:cNvPr id="112648" name="Text Box 8"/>
          <p:cNvSpPr txBox="1">
            <a:spLocks noChangeArrowheads="1"/>
          </p:cNvSpPr>
          <p:nvPr/>
        </p:nvSpPr>
        <p:spPr bwMode="auto">
          <a:xfrm>
            <a:off x="3962400" y="5262563"/>
            <a:ext cx="320675" cy="457200"/>
          </a:xfrm>
          <a:prstGeom prst="rect">
            <a:avLst/>
          </a:prstGeom>
          <a:noFill/>
          <a:ln w="9525">
            <a:noFill/>
            <a:miter lim="800000"/>
            <a:headEnd/>
            <a:tailEnd/>
          </a:ln>
        </p:spPr>
        <p:txBody>
          <a:bodyPr wrap="none">
            <a:spAutoFit/>
          </a:bodyPr>
          <a:lstStyle/>
          <a:p>
            <a:pPr eaLnBrk="0" hangingPunct="0"/>
            <a:r>
              <a:rPr lang="en-US" sz="2400" dirty="0">
                <a:solidFill>
                  <a:srgbClr val="0033CC"/>
                </a:solidFill>
                <a:latin typeface="Comic Sans MS" pitchFamily="66" charset="0"/>
              </a:rPr>
              <a:t>1</a:t>
            </a:r>
          </a:p>
        </p:txBody>
      </p:sp>
      <p:sp>
        <p:nvSpPr>
          <p:cNvPr id="112649" name="Line 9"/>
          <p:cNvSpPr>
            <a:spLocks noChangeShapeType="1"/>
          </p:cNvSpPr>
          <p:nvPr/>
        </p:nvSpPr>
        <p:spPr bwMode="auto">
          <a:xfrm>
            <a:off x="3978275" y="5181600"/>
            <a:ext cx="304800" cy="0"/>
          </a:xfrm>
          <a:prstGeom prst="line">
            <a:avLst/>
          </a:prstGeom>
          <a:noFill/>
          <a:ln w="28575">
            <a:solidFill>
              <a:schemeClr val="tx1"/>
            </a:solidFill>
            <a:round/>
            <a:headEnd/>
            <a:tailEnd/>
          </a:ln>
        </p:spPr>
        <p:txBody>
          <a:bodyPr/>
          <a:lstStyle/>
          <a:p>
            <a:endParaRPr lang="en-US"/>
          </a:p>
        </p:txBody>
      </p:sp>
      <p:sp>
        <p:nvSpPr>
          <p:cNvPr id="112650" name="Line 10"/>
          <p:cNvSpPr>
            <a:spLocks noChangeShapeType="1"/>
          </p:cNvSpPr>
          <p:nvPr/>
        </p:nvSpPr>
        <p:spPr bwMode="auto">
          <a:xfrm>
            <a:off x="3978275" y="5181600"/>
            <a:ext cx="0" cy="152400"/>
          </a:xfrm>
          <a:prstGeom prst="line">
            <a:avLst/>
          </a:prstGeom>
          <a:noFill/>
          <a:ln w="28575">
            <a:solidFill>
              <a:schemeClr val="tx1"/>
            </a:solidFill>
            <a:round/>
            <a:headEnd/>
            <a:tailEnd/>
          </a:ln>
        </p:spPr>
        <p:txBody>
          <a:bodyPr/>
          <a:lstStyle/>
          <a:p>
            <a:endParaRPr lang="en-US"/>
          </a:p>
        </p:txBody>
      </p:sp>
      <p:sp>
        <p:nvSpPr>
          <p:cNvPr id="112651" name="Line 11"/>
          <p:cNvSpPr>
            <a:spLocks noChangeShapeType="1"/>
          </p:cNvSpPr>
          <p:nvPr/>
        </p:nvSpPr>
        <p:spPr bwMode="auto">
          <a:xfrm>
            <a:off x="4283075" y="5181600"/>
            <a:ext cx="0" cy="152400"/>
          </a:xfrm>
          <a:prstGeom prst="line">
            <a:avLst/>
          </a:prstGeom>
          <a:noFill/>
          <a:ln w="28575">
            <a:solidFill>
              <a:schemeClr val="tx1"/>
            </a:solidFill>
            <a:round/>
            <a:headEnd/>
            <a:tailEnd/>
          </a:ln>
        </p:spPr>
        <p:txBody>
          <a:bodyPr/>
          <a:lstStyle/>
          <a:p>
            <a:endParaRPr lang="en-US"/>
          </a:p>
        </p:txBody>
      </p:sp>
      <p:sp>
        <p:nvSpPr>
          <p:cNvPr id="112652" name="Text Box 12"/>
          <p:cNvSpPr txBox="1">
            <a:spLocks noChangeArrowheads="1"/>
          </p:cNvSpPr>
          <p:nvPr/>
        </p:nvSpPr>
        <p:spPr bwMode="auto">
          <a:xfrm>
            <a:off x="2057400" y="4800600"/>
            <a:ext cx="1011237" cy="457200"/>
          </a:xfrm>
          <a:prstGeom prst="rect">
            <a:avLst/>
          </a:prstGeom>
          <a:noFill/>
          <a:ln w="9525">
            <a:noFill/>
            <a:miter lim="800000"/>
            <a:headEnd/>
            <a:tailEnd/>
          </a:ln>
        </p:spPr>
        <p:txBody>
          <a:bodyPr wrap="none">
            <a:spAutoFit/>
          </a:bodyPr>
          <a:lstStyle/>
          <a:p>
            <a:pPr eaLnBrk="0" hangingPunct="0"/>
            <a:r>
              <a:rPr lang="en-US" sz="2400">
                <a:latin typeface="Comic Sans MS" pitchFamily="66" charset="0"/>
              </a:rPr>
              <a:t>d bits</a:t>
            </a:r>
          </a:p>
        </p:txBody>
      </p:sp>
      <p:sp>
        <p:nvSpPr>
          <p:cNvPr id="112653" name="Text Box 13"/>
          <p:cNvSpPr txBox="1">
            <a:spLocks noChangeArrowheads="1"/>
          </p:cNvSpPr>
          <p:nvPr/>
        </p:nvSpPr>
        <p:spPr bwMode="auto">
          <a:xfrm>
            <a:off x="3444875" y="4800600"/>
            <a:ext cx="1531937" cy="457200"/>
          </a:xfrm>
          <a:prstGeom prst="rect">
            <a:avLst/>
          </a:prstGeom>
          <a:noFill/>
          <a:ln w="9525">
            <a:noFill/>
            <a:miter lim="800000"/>
            <a:headEnd/>
            <a:tailEnd/>
          </a:ln>
        </p:spPr>
        <p:txBody>
          <a:bodyPr wrap="none">
            <a:spAutoFit/>
          </a:bodyPr>
          <a:lstStyle/>
          <a:p>
            <a:pPr algn="ctr" eaLnBrk="0" hangingPunct="0"/>
            <a:r>
              <a:rPr lang="en-US" sz="2400">
                <a:latin typeface="Comic Sans MS" pitchFamily="66" charset="0"/>
              </a:rPr>
              <a:t>Parity bit</a:t>
            </a:r>
          </a:p>
        </p:txBody>
      </p:sp>
      <p:sp>
        <p:nvSpPr>
          <p:cNvPr id="112654" name="Text Box 14"/>
          <p:cNvSpPr txBox="1">
            <a:spLocks noChangeArrowheads="1"/>
          </p:cNvSpPr>
          <p:nvPr/>
        </p:nvSpPr>
        <p:spPr bwMode="auto">
          <a:xfrm>
            <a:off x="1082675" y="5257800"/>
            <a:ext cx="2713037" cy="457200"/>
          </a:xfrm>
          <a:prstGeom prst="rect">
            <a:avLst/>
          </a:prstGeom>
          <a:noFill/>
          <a:ln w="9525">
            <a:noFill/>
            <a:miter lim="800000"/>
            <a:headEnd/>
            <a:tailEnd/>
          </a:ln>
        </p:spPr>
        <p:txBody>
          <a:bodyPr wrap="none">
            <a:spAutoFit/>
          </a:bodyPr>
          <a:lstStyle/>
          <a:p>
            <a:pPr eaLnBrk="0" hangingPunct="0"/>
            <a:r>
              <a:rPr lang="en-US" sz="2400" dirty="0">
                <a:latin typeface="Comic Sans MS" pitchFamily="66" charset="0"/>
              </a:rPr>
              <a:t>0</a:t>
            </a:r>
            <a:r>
              <a:rPr lang="en-US" sz="2400" dirty="0">
                <a:solidFill>
                  <a:srgbClr val="FF3300"/>
                </a:solidFill>
                <a:latin typeface="Comic Sans MS" pitchFamily="66" charset="0"/>
              </a:rPr>
              <a:t>111</a:t>
            </a:r>
            <a:r>
              <a:rPr lang="en-US" sz="2400" dirty="0">
                <a:latin typeface="Comic Sans MS" pitchFamily="66" charset="0"/>
              </a:rPr>
              <a:t>000</a:t>
            </a:r>
            <a:r>
              <a:rPr lang="en-US" sz="2400" dirty="0">
                <a:solidFill>
                  <a:srgbClr val="FF3300"/>
                </a:solidFill>
                <a:latin typeface="Comic Sans MS" pitchFamily="66" charset="0"/>
              </a:rPr>
              <a:t>11</a:t>
            </a:r>
            <a:r>
              <a:rPr lang="en-US" sz="2400" dirty="0">
                <a:latin typeface="Comic Sans MS" pitchFamily="66" charset="0"/>
              </a:rPr>
              <a:t>0</a:t>
            </a:r>
            <a:r>
              <a:rPr lang="en-US" sz="2400" dirty="0">
                <a:solidFill>
                  <a:srgbClr val="FF3300"/>
                </a:solidFill>
                <a:latin typeface="Comic Sans MS" pitchFamily="66" charset="0"/>
              </a:rPr>
              <a:t>1</a:t>
            </a:r>
            <a:r>
              <a:rPr lang="en-US" sz="2400" dirty="0">
                <a:latin typeface="Comic Sans MS" pitchFamily="66" charset="0"/>
              </a:rPr>
              <a:t>0</a:t>
            </a:r>
            <a:r>
              <a:rPr lang="en-US" sz="2400" dirty="0">
                <a:solidFill>
                  <a:srgbClr val="FF3300"/>
                </a:solidFill>
                <a:latin typeface="Comic Sans MS" pitchFamily="66" charset="0"/>
              </a:rPr>
              <a:t>1</a:t>
            </a:r>
            <a:r>
              <a:rPr lang="en-US" sz="2400" dirty="0">
                <a:latin typeface="Comic Sans MS" pitchFamily="66" charset="0"/>
              </a:rPr>
              <a:t>0</a:t>
            </a:r>
            <a:r>
              <a:rPr lang="en-US" sz="2400" dirty="0">
                <a:solidFill>
                  <a:srgbClr val="FF3300"/>
                </a:solidFill>
                <a:latin typeface="Comic Sans MS" pitchFamily="66" charset="0"/>
              </a:rPr>
              <a:t>11</a:t>
            </a:r>
          </a:p>
        </p:txBody>
      </p:sp>
      <p:sp>
        <p:nvSpPr>
          <p:cNvPr id="112655" name="Text Box 15"/>
          <p:cNvSpPr txBox="1">
            <a:spLocks noChangeArrowheads="1"/>
          </p:cNvSpPr>
          <p:nvPr/>
        </p:nvSpPr>
        <p:spPr bwMode="auto">
          <a:xfrm>
            <a:off x="5105400" y="5105400"/>
            <a:ext cx="2211387" cy="457200"/>
          </a:xfrm>
          <a:prstGeom prst="rect">
            <a:avLst/>
          </a:prstGeom>
          <a:noFill/>
          <a:ln w="9525">
            <a:noFill/>
            <a:miter lim="800000"/>
            <a:headEnd/>
            <a:tailEnd/>
          </a:ln>
        </p:spPr>
        <p:txBody>
          <a:bodyPr wrap="none">
            <a:spAutoFit/>
          </a:bodyPr>
          <a:lstStyle/>
          <a:p>
            <a:pPr eaLnBrk="0" hangingPunct="0"/>
            <a:r>
              <a:rPr lang="en-US" sz="2400" dirty="0">
                <a:latin typeface="Comic Sans MS" pitchFamily="66" charset="0"/>
              </a:rPr>
              <a:t>(</a:t>
            </a:r>
            <a:r>
              <a:rPr lang="en-US" sz="2400" dirty="0" err="1">
                <a:latin typeface="Comic Sans MS" pitchFamily="66" charset="0"/>
              </a:rPr>
              <a:t>mô</a:t>
            </a:r>
            <a:r>
              <a:rPr lang="en-US" sz="2400" dirty="0">
                <a:latin typeface="Comic Sans MS" pitchFamily="66" charset="0"/>
              </a:rPr>
              <a:t> </a:t>
            </a:r>
            <a:r>
              <a:rPr lang="en-US" sz="2400" dirty="0" err="1">
                <a:latin typeface="Comic Sans MS" pitchFamily="66" charset="0"/>
              </a:rPr>
              <a:t>hình</a:t>
            </a:r>
            <a:r>
              <a:rPr lang="en-US" sz="2400" dirty="0">
                <a:latin typeface="Comic Sans MS" pitchFamily="66" charset="0"/>
              </a:rPr>
              <a:t> </a:t>
            </a:r>
            <a:r>
              <a:rPr lang="en-US" sz="2400" dirty="0" err="1">
                <a:latin typeface="Comic Sans MS" pitchFamily="66" charset="0"/>
              </a:rPr>
              <a:t>chẵn</a:t>
            </a:r>
            <a:r>
              <a:rPr lang="en-US" sz="2400" dirty="0">
                <a:latin typeface="Comic Sans MS" pitchFamily="66" charset="0"/>
              </a:rPr>
              <a:t>)</a:t>
            </a:r>
          </a:p>
        </p:txBody>
      </p:sp>
      <p:sp>
        <p:nvSpPr>
          <p:cNvPr id="112656" name="Text Box 16"/>
          <p:cNvSpPr txBox="1">
            <a:spLocks noChangeArrowheads="1"/>
          </p:cNvSpPr>
          <p:nvPr/>
        </p:nvSpPr>
        <p:spPr bwMode="auto">
          <a:xfrm>
            <a:off x="3962400" y="5791200"/>
            <a:ext cx="369887" cy="457200"/>
          </a:xfrm>
          <a:prstGeom prst="rect">
            <a:avLst/>
          </a:prstGeom>
          <a:noFill/>
          <a:ln w="9525">
            <a:noFill/>
            <a:miter lim="800000"/>
            <a:headEnd/>
            <a:tailEnd/>
          </a:ln>
        </p:spPr>
        <p:txBody>
          <a:bodyPr wrap="none">
            <a:spAutoFit/>
          </a:bodyPr>
          <a:lstStyle/>
          <a:p>
            <a:pPr eaLnBrk="0" hangingPunct="0"/>
            <a:r>
              <a:rPr lang="en-US" sz="2400" dirty="0">
                <a:solidFill>
                  <a:srgbClr val="0033CC"/>
                </a:solidFill>
                <a:latin typeface="Comic Sans MS" pitchFamily="66" charset="0"/>
              </a:rPr>
              <a:t>0</a:t>
            </a:r>
          </a:p>
        </p:txBody>
      </p:sp>
      <p:sp>
        <p:nvSpPr>
          <p:cNvPr id="112657" name="Text Box 17"/>
          <p:cNvSpPr txBox="1">
            <a:spLocks noChangeArrowheads="1"/>
          </p:cNvSpPr>
          <p:nvPr/>
        </p:nvSpPr>
        <p:spPr bwMode="auto">
          <a:xfrm>
            <a:off x="5105400" y="5715000"/>
            <a:ext cx="1801812" cy="457200"/>
          </a:xfrm>
          <a:prstGeom prst="rect">
            <a:avLst/>
          </a:prstGeom>
          <a:noFill/>
          <a:ln w="9525">
            <a:noFill/>
            <a:miter lim="800000"/>
            <a:headEnd/>
            <a:tailEnd/>
          </a:ln>
        </p:spPr>
        <p:txBody>
          <a:bodyPr wrap="none">
            <a:spAutoFit/>
          </a:bodyPr>
          <a:lstStyle/>
          <a:p>
            <a:pPr eaLnBrk="0" hangingPunct="0"/>
            <a:r>
              <a:rPr lang="en-US" sz="2400" dirty="0">
                <a:latin typeface="Comic Sans MS" pitchFamily="66" charset="0"/>
              </a:rPr>
              <a:t>(</a:t>
            </a:r>
            <a:r>
              <a:rPr lang="en-US" sz="2400" dirty="0" err="1">
                <a:latin typeface="Comic Sans MS" pitchFamily="66" charset="0"/>
              </a:rPr>
              <a:t>mô</a:t>
            </a:r>
            <a:r>
              <a:rPr lang="en-US" sz="2400" dirty="0">
                <a:latin typeface="Comic Sans MS" pitchFamily="66" charset="0"/>
              </a:rPr>
              <a:t> </a:t>
            </a:r>
            <a:r>
              <a:rPr lang="en-US" sz="2400" dirty="0" err="1">
                <a:latin typeface="Comic Sans MS" pitchFamily="66" charset="0"/>
              </a:rPr>
              <a:t>hình</a:t>
            </a:r>
            <a:r>
              <a:rPr lang="en-US" sz="2400" dirty="0">
                <a:latin typeface="Comic Sans MS" pitchFamily="66" charset="0"/>
              </a:rPr>
              <a:t> </a:t>
            </a:r>
            <a:r>
              <a:rPr lang="en-US" sz="2400" dirty="0" err="1">
                <a:latin typeface="Comic Sans MS" pitchFamily="66" charset="0"/>
              </a:rPr>
              <a:t>lẻ</a:t>
            </a:r>
            <a:r>
              <a:rPr lang="en-US" sz="2400" dirty="0">
                <a:latin typeface="Comic Sans MS" pitchFamily="66" charset="0"/>
              </a:rPr>
              <a:t>)</a:t>
            </a:r>
          </a:p>
        </p:txBody>
      </p:sp>
      <p:sp>
        <p:nvSpPr>
          <p:cNvPr id="18" name="Slide Number Placeholder 17"/>
          <p:cNvSpPr>
            <a:spLocks noGrp="1"/>
          </p:cNvSpPr>
          <p:nvPr>
            <p:ph type="sldNum" sz="quarter" idx="12"/>
          </p:nvPr>
        </p:nvSpPr>
        <p:spPr/>
        <p:txBody>
          <a:bodyPr/>
          <a:lstStyle/>
          <a:p>
            <a:fld id="{4810A696-75C0-4E1D-A482-26D5420205C7}" type="slidenum">
              <a:rPr lang="en-US" smtClean="0"/>
              <a:pPr/>
              <a:t>11</a:t>
            </a:fld>
            <a:endParaRPr lang="en-US"/>
          </a:p>
        </p:txBody>
      </p:sp>
      <p:sp>
        <p:nvSpPr>
          <p:cNvPr id="19" name="Footer Placeholder 18"/>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blinds(horizontal)">
                                      <p:cBhvr>
                                        <p:cTn id="7" dur="500"/>
                                        <p:tgtEl>
                                          <p:spTgt spid="11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blinds(horizontal)">
                                      <p:cBhvr>
                                        <p:cTn id="12" dur="500"/>
                                        <p:tgtEl>
                                          <p:spTgt spid="11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blinds(horizontal)">
                                      <p:cBhvr>
                                        <p:cTn id="17" dur="500"/>
                                        <p:tgtEl>
                                          <p:spTgt spid="112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blinds(horizontal)">
                                      <p:cBhvr>
                                        <p:cTn id="22" dur="500"/>
                                        <p:tgtEl>
                                          <p:spTgt spid="11264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2643">
                                            <p:txEl>
                                              <p:pRg st="4" end="4"/>
                                            </p:txEl>
                                          </p:spTgt>
                                        </p:tgtEl>
                                        <p:attrNameLst>
                                          <p:attrName>style.visibility</p:attrName>
                                        </p:attrNameLst>
                                      </p:cBhvr>
                                      <p:to>
                                        <p:strVal val="visible"/>
                                      </p:to>
                                    </p:set>
                                    <p:animEffect transition="in" filter="blinds(horizontal)">
                                      <p:cBhvr>
                                        <p:cTn id="25" dur="500"/>
                                        <p:tgtEl>
                                          <p:spTgt spid="11264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12643">
                                            <p:txEl>
                                              <p:pRg st="5" end="5"/>
                                            </p:txEl>
                                          </p:spTgt>
                                        </p:tgtEl>
                                        <p:attrNameLst>
                                          <p:attrName>style.visibility</p:attrName>
                                        </p:attrNameLst>
                                      </p:cBhvr>
                                      <p:to>
                                        <p:strVal val="visible"/>
                                      </p:to>
                                    </p:set>
                                    <p:animEffect transition="in" filter="blinds(horizontal)">
                                      <p:cBhvr>
                                        <p:cTn id="28" dur="500"/>
                                        <p:tgtEl>
                                          <p:spTgt spid="11264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2643">
                                            <p:txEl>
                                              <p:pRg st="6" end="6"/>
                                            </p:txEl>
                                          </p:spTgt>
                                        </p:tgtEl>
                                        <p:attrNameLst>
                                          <p:attrName>style.visibility</p:attrName>
                                        </p:attrNameLst>
                                      </p:cBhvr>
                                      <p:to>
                                        <p:strVal val="visible"/>
                                      </p:to>
                                    </p:set>
                                    <p:animEffect transition="in" filter="blinds(horizontal)">
                                      <p:cBhvr>
                                        <p:cTn id="31" dur="500"/>
                                        <p:tgtEl>
                                          <p:spTgt spid="112643">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12643">
                                            <p:txEl>
                                              <p:pRg st="7" end="7"/>
                                            </p:txEl>
                                          </p:spTgt>
                                        </p:tgtEl>
                                        <p:attrNameLst>
                                          <p:attrName>style.visibility</p:attrName>
                                        </p:attrNameLst>
                                      </p:cBhvr>
                                      <p:to>
                                        <p:strVal val="visible"/>
                                      </p:to>
                                    </p:set>
                                    <p:animEffect transition="in" filter="blinds(horizontal)">
                                      <p:cBhvr>
                                        <p:cTn id="34" dur="500"/>
                                        <p:tgtEl>
                                          <p:spTgt spid="11264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12643">
                                            <p:txEl>
                                              <p:pRg st="8" end="8"/>
                                            </p:txEl>
                                          </p:spTgt>
                                        </p:tgtEl>
                                        <p:attrNameLst>
                                          <p:attrName>style.visibility</p:attrName>
                                        </p:attrNameLst>
                                      </p:cBhvr>
                                      <p:to>
                                        <p:strVal val="visible"/>
                                      </p:to>
                                    </p:set>
                                    <p:animEffect transition="in" filter="blinds(horizontal)">
                                      <p:cBhvr>
                                        <p:cTn id="37" dur="500"/>
                                        <p:tgtEl>
                                          <p:spTgt spid="11264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12652"/>
                                        </p:tgtEl>
                                        <p:attrNameLst>
                                          <p:attrName>style.visibility</p:attrName>
                                        </p:attrNameLst>
                                      </p:cBhvr>
                                      <p:to>
                                        <p:strVal val="visible"/>
                                      </p:to>
                                    </p:set>
                                    <p:animEffect transition="in" filter="dissolve">
                                      <p:cBhvr>
                                        <p:cTn id="42" dur="500"/>
                                        <p:tgtEl>
                                          <p:spTgt spid="112652"/>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12645"/>
                                        </p:tgtEl>
                                        <p:attrNameLst>
                                          <p:attrName>style.visibility</p:attrName>
                                        </p:attrNameLst>
                                      </p:cBhvr>
                                      <p:to>
                                        <p:strVal val="visible"/>
                                      </p:to>
                                    </p:set>
                                    <p:animEffect transition="in" filter="dissolve">
                                      <p:cBhvr>
                                        <p:cTn id="45" dur="500"/>
                                        <p:tgtEl>
                                          <p:spTgt spid="11264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2646"/>
                                        </p:tgtEl>
                                        <p:attrNameLst>
                                          <p:attrName>style.visibility</p:attrName>
                                        </p:attrNameLst>
                                      </p:cBhvr>
                                      <p:to>
                                        <p:strVal val="visible"/>
                                      </p:to>
                                    </p:set>
                                    <p:animEffect transition="in" filter="dissolve">
                                      <p:cBhvr>
                                        <p:cTn id="48" dur="500"/>
                                        <p:tgtEl>
                                          <p:spTgt spid="11264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12647"/>
                                        </p:tgtEl>
                                        <p:attrNameLst>
                                          <p:attrName>style.visibility</p:attrName>
                                        </p:attrNameLst>
                                      </p:cBhvr>
                                      <p:to>
                                        <p:strVal val="visible"/>
                                      </p:to>
                                    </p:set>
                                    <p:animEffect transition="in" filter="dissolve">
                                      <p:cBhvr>
                                        <p:cTn id="51" dur="500"/>
                                        <p:tgtEl>
                                          <p:spTgt spid="11264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12644"/>
                                        </p:tgtEl>
                                        <p:attrNameLst>
                                          <p:attrName>style.visibility</p:attrName>
                                        </p:attrNameLst>
                                      </p:cBhvr>
                                      <p:to>
                                        <p:strVal val="visible"/>
                                      </p:to>
                                    </p:set>
                                    <p:animEffect transition="in" filter="dissolve">
                                      <p:cBhvr>
                                        <p:cTn id="54" dur="500"/>
                                        <p:tgtEl>
                                          <p:spTgt spid="112644"/>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112654"/>
                                        </p:tgtEl>
                                        <p:attrNameLst>
                                          <p:attrName>style.visibility</p:attrName>
                                        </p:attrNameLst>
                                      </p:cBhvr>
                                      <p:to>
                                        <p:strVal val="visible"/>
                                      </p:to>
                                    </p:set>
                                    <p:animEffect transition="in" filter="dissolve">
                                      <p:cBhvr>
                                        <p:cTn id="59" dur="500"/>
                                        <p:tgtEl>
                                          <p:spTgt spid="112654"/>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1" nodeType="clickEffect">
                                  <p:stCondLst>
                                    <p:cond delay="0"/>
                                  </p:stCondLst>
                                  <p:childTnLst>
                                    <p:set>
                                      <p:cBhvr>
                                        <p:cTn id="63" dur="1" fill="hold">
                                          <p:stCondLst>
                                            <p:cond delay="0"/>
                                          </p:stCondLst>
                                        </p:cTn>
                                        <p:tgtEl>
                                          <p:spTgt spid="112647"/>
                                        </p:tgtEl>
                                        <p:attrNameLst>
                                          <p:attrName>style.visibility</p:attrName>
                                        </p:attrNameLst>
                                      </p:cBhvr>
                                      <p:to>
                                        <p:strVal val="visible"/>
                                      </p:to>
                                    </p:set>
                                    <p:animEffect transition="in" filter="dissolve">
                                      <p:cBhvr>
                                        <p:cTn id="64" dur="500"/>
                                        <p:tgtEl>
                                          <p:spTgt spid="112647"/>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12649"/>
                                        </p:tgtEl>
                                        <p:attrNameLst>
                                          <p:attrName>style.visibility</p:attrName>
                                        </p:attrNameLst>
                                      </p:cBhvr>
                                      <p:to>
                                        <p:strVal val="visible"/>
                                      </p:to>
                                    </p:set>
                                    <p:animEffect transition="in" filter="dissolve">
                                      <p:cBhvr>
                                        <p:cTn id="67" dur="500"/>
                                        <p:tgtEl>
                                          <p:spTgt spid="112649"/>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112650"/>
                                        </p:tgtEl>
                                        <p:attrNameLst>
                                          <p:attrName>style.visibility</p:attrName>
                                        </p:attrNameLst>
                                      </p:cBhvr>
                                      <p:to>
                                        <p:strVal val="visible"/>
                                      </p:to>
                                    </p:set>
                                    <p:animEffect transition="in" filter="dissolve">
                                      <p:cBhvr>
                                        <p:cTn id="70" dur="500"/>
                                        <p:tgtEl>
                                          <p:spTgt spid="112650"/>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112651"/>
                                        </p:tgtEl>
                                        <p:attrNameLst>
                                          <p:attrName>style.visibility</p:attrName>
                                        </p:attrNameLst>
                                      </p:cBhvr>
                                      <p:to>
                                        <p:strVal val="visible"/>
                                      </p:to>
                                    </p:set>
                                    <p:animEffect transition="in" filter="dissolve">
                                      <p:cBhvr>
                                        <p:cTn id="73" dur="500"/>
                                        <p:tgtEl>
                                          <p:spTgt spid="112651"/>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112653"/>
                                        </p:tgtEl>
                                        <p:attrNameLst>
                                          <p:attrName>style.visibility</p:attrName>
                                        </p:attrNameLst>
                                      </p:cBhvr>
                                      <p:to>
                                        <p:strVal val="visible"/>
                                      </p:to>
                                    </p:set>
                                    <p:animEffect transition="in" filter="dissolve">
                                      <p:cBhvr>
                                        <p:cTn id="76" dur="500"/>
                                        <p:tgtEl>
                                          <p:spTgt spid="112653"/>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12648"/>
                                        </p:tgtEl>
                                        <p:attrNameLst>
                                          <p:attrName>style.visibility</p:attrName>
                                        </p:attrNameLst>
                                      </p:cBhvr>
                                      <p:to>
                                        <p:strVal val="visible"/>
                                      </p:to>
                                    </p:set>
                                    <p:animEffect transition="in" filter="dissolve">
                                      <p:cBhvr>
                                        <p:cTn id="81" dur="500"/>
                                        <p:tgtEl>
                                          <p:spTgt spid="112648"/>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112655"/>
                                        </p:tgtEl>
                                        <p:attrNameLst>
                                          <p:attrName>style.visibility</p:attrName>
                                        </p:attrNameLst>
                                      </p:cBhvr>
                                      <p:to>
                                        <p:strVal val="visible"/>
                                      </p:to>
                                    </p:set>
                                    <p:animEffect transition="in" filter="dissolve">
                                      <p:cBhvr>
                                        <p:cTn id="84" dur="500"/>
                                        <p:tgtEl>
                                          <p:spTgt spid="112655"/>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12656"/>
                                        </p:tgtEl>
                                        <p:attrNameLst>
                                          <p:attrName>style.visibility</p:attrName>
                                        </p:attrNameLst>
                                      </p:cBhvr>
                                      <p:to>
                                        <p:strVal val="visible"/>
                                      </p:to>
                                    </p:set>
                                    <p:animEffect transition="in" filter="dissolve">
                                      <p:cBhvr>
                                        <p:cTn id="89" dur="500"/>
                                        <p:tgtEl>
                                          <p:spTgt spid="112656"/>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12657"/>
                                        </p:tgtEl>
                                        <p:attrNameLst>
                                          <p:attrName>style.visibility</p:attrName>
                                        </p:attrNameLst>
                                      </p:cBhvr>
                                      <p:to>
                                        <p:strVal val="visible"/>
                                      </p:to>
                                    </p:set>
                                    <p:animEffect transition="in" filter="dissolve">
                                      <p:cBhvr>
                                        <p:cTn id="92" dur="500"/>
                                        <p:tgtEl>
                                          <p:spTgt spid="112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P spid="112644" grpId="0"/>
      <p:bldP spid="112645" grpId="0" animBg="1"/>
      <p:bldP spid="112646" grpId="0" animBg="1"/>
      <p:bldP spid="112647" grpId="0" animBg="1"/>
      <p:bldP spid="112647" grpId="1" animBg="1"/>
      <p:bldP spid="112648" grpId="0"/>
      <p:bldP spid="112649" grpId="0" animBg="1"/>
      <p:bldP spid="112650" grpId="0" animBg="1"/>
      <p:bldP spid="112651" grpId="0" animBg="1"/>
      <p:bldP spid="112652" grpId="0"/>
      <p:bldP spid="112653" grpId="0"/>
      <p:bldP spid="112654" grpId="0"/>
      <p:bldP spid="112655" grpId="0"/>
      <p:bldP spid="112656" grpId="0"/>
      <p:bldP spid="11265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fontAlgn="auto">
              <a:spcAft>
                <a:spcPts val="0"/>
              </a:spcAft>
              <a:defRPr/>
            </a:pPr>
            <a:r>
              <a:rPr lang="en-US"/>
              <a:t>Parity 1 chiều - 2</a:t>
            </a:r>
          </a:p>
        </p:txBody>
      </p:sp>
      <p:sp>
        <p:nvSpPr>
          <p:cNvPr id="113667" name="Rectangle 3"/>
          <p:cNvSpPr>
            <a:spLocks noGrp="1" noChangeArrowheads="1"/>
          </p:cNvSpPr>
          <p:nvPr>
            <p:ph sz="quarter" idx="1"/>
          </p:nvPr>
        </p:nvSpPr>
        <p:spPr>
          <a:xfrm>
            <a:off x="457200" y="1295400"/>
            <a:ext cx="7467600" cy="5178425"/>
          </a:xfrm>
        </p:spPr>
        <p:txBody>
          <a:bodyPr>
            <a:normAutofit fontScale="92500"/>
          </a:bodyPr>
          <a:lstStyle/>
          <a:p>
            <a:r>
              <a:rPr lang="en-US" dirty="0" err="1"/>
              <a:t>Bên</a:t>
            </a:r>
            <a:r>
              <a:rPr lang="en-US" dirty="0"/>
              <a:t> </a:t>
            </a:r>
            <a:r>
              <a:rPr lang="en-US" dirty="0" err="1"/>
              <a:t>nhận</a:t>
            </a:r>
            <a:r>
              <a:rPr lang="en-US" dirty="0"/>
              <a:t>:</a:t>
            </a:r>
          </a:p>
          <a:p>
            <a:pPr lvl="1"/>
            <a:r>
              <a:rPr lang="en-US" dirty="0" err="1"/>
              <a:t>Nhận</a:t>
            </a:r>
            <a:r>
              <a:rPr lang="en-US" dirty="0"/>
              <a:t> D’ </a:t>
            </a:r>
            <a:r>
              <a:rPr lang="en-US" dirty="0" err="1"/>
              <a:t>có</a:t>
            </a:r>
            <a:r>
              <a:rPr lang="en-US" dirty="0"/>
              <a:t> (d+1) bits</a:t>
            </a:r>
          </a:p>
          <a:p>
            <a:pPr lvl="1"/>
            <a:r>
              <a:rPr lang="en-US" dirty="0" err="1"/>
              <a:t>Đếm</a:t>
            </a:r>
            <a:r>
              <a:rPr lang="en-US" dirty="0"/>
              <a:t> </a:t>
            </a:r>
            <a:r>
              <a:rPr lang="en-US" dirty="0" err="1"/>
              <a:t>số</a:t>
            </a:r>
            <a:r>
              <a:rPr lang="en-US" dirty="0"/>
              <a:t> bit 1 </a:t>
            </a:r>
            <a:r>
              <a:rPr lang="en-US" dirty="0" err="1"/>
              <a:t>trong</a:t>
            </a:r>
            <a:r>
              <a:rPr lang="en-US" dirty="0"/>
              <a:t> (d+1) bits = x</a:t>
            </a:r>
          </a:p>
          <a:p>
            <a:pPr lvl="1"/>
            <a:r>
              <a:rPr lang="en-US" dirty="0" err="1"/>
              <a:t>Mô</a:t>
            </a:r>
            <a:r>
              <a:rPr lang="en-US" dirty="0"/>
              <a:t> </a:t>
            </a:r>
            <a:r>
              <a:rPr lang="en-US" dirty="0" err="1"/>
              <a:t>hình</a:t>
            </a:r>
            <a:r>
              <a:rPr lang="en-US" dirty="0"/>
              <a:t> </a:t>
            </a:r>
            <a:r>
              <a:rPr lang="en-US" dirty="0" err="1"/>
              <a:t>chẵn</a:t>
            </a:r>
            <a:r>
              <a:rPr lang="en-US" dirty="0"/>
              <a:t>: </a:t>
            </a:r>
            <a:r>
              <a:rPr lang="en-US" dirty="0" err="1"/>
              <a:t>nếu</a:t>
            </a:r>
            <a:r>
              <a:rPr lang="en-US" dirty="0"/>
              <a:t> x </a:t>
            </a:r>
            <a:r>
              <a:rPr lang="en-US" dirty="0" err="1"/>
              <a:t>lẻ</a:t>
            </a:r>
            <a:r>
              <a:rPr lang="en-US" dirty="0"/>
              <a:t> </a:t>
            </a:r>
            <a:r>
              <a:rPr lang="en-US" dirty="0">
                <a:sym typeface="Wingdings" pitchFamily="2" charset="2"/>
              </a:rPr>
              <a:t> error</a:t>
            </a:r>
          </a:p>
          <a:p>
            <a:pPr lvl="1"/>
            <a:r>
              <a:rPr lang="en-US" dirty="0" err="1">
                <a:sym typeface="Wingdings" pitchFamily="2" charset="2"/>
              </a:rPr>
              <a:t>Mô</a:t>
            </a:r>
            <a:r>
              <a:rPr lang="en-US" dirty="0">
                <a:sym typeface="Wingdings" pitchFamily="2" charset="2"/>
              </a:rPr>
              <a:t> </a:t>
            </a:r>
            <a:r>
              <a:rPr lang="en-US" dirty="0" err="1">
                <a:sym typeface="Wingdings" pitchFamily="2" charset="2"/>
              </a:rPr>
              <a:t>hình</a:t>
            </a:r>
            <a:r>
              <a:rPr lang="en-US" dirty="0">
                <a:sym typeface="Wingdings" pitchFamily="2" charset="2"/>
              </a:rPr>
              <a:t> </a:t>
            </a:r>
            <a:r>
              <a:rPr lang="en-US" dirty="0" err="1">
                <a:sym typeface="Wingdings" pitchFamily="2" charset="2"/>
              </a:rPr>
              <a:t>lẻ</a:t>
            </a:r>
            <a:r>
              <a:rPr lang="en-US" dirty="0">
                <a:sym typeface="Wingdings" pitchFamily="2" charset="2"/>
              </a:rPr>
              <a:t>: </a:t>
            </a:r>
            <a:r>
              <a:rPr lang="en-US" dirty="0" err="1">
                <a:sym typeface="Wingdings" pitchFamily="2" charset="2"/>
              </a:rPr>
              <a:t>nếu</a:t>
            </a:r>
            <a:r>
              <a:rPr lang="en-US" dirty="0">
                <a:sym typeface="Wingdings" pitchFamily="2" charset="2"/>
              </a:rPr>
              <a:t> x </a:t>
            </a:r>
            <a:r>
              <a:rPr lang="en-US" dirty="0" err="1">
                <a:sym typeface="Wingdings" pitchFamily="2" charset="2"/>
              </a:rPr>
              <a:t>chẵn</a:t>
            </a:r>
            <a:r>
              <a:rPr lang="en-US" dirty="0">
                <a:sym typeface="Wingdings" pitchFamily="2" charset="2"/>
              </a:rPr>
              <a:t>  error</a:t>
            </a:r>
          </a:p>
          <a:p>
            <a:r>
              <a:rPr lang="en-US" dirty="0" err="1">
                <a:sym typeface="Wingdings" pitchFamily="2" charset="2"/>
              </a:rPr>
              <a:t>Ví</a:t>
            </a:r>
            <a:r>
              <a:rPr lang="en-US" dirty="0">
                <a:sym typeface="Wingdings" pitchFamily="2" charset="2"/>
              </a:rPr>
              <a:t> </a:t>
            </a:r>
            <a:r>
              <a:rPr lang="en-US" dirty="0" err="1">
                <a:sym typeface="Wingdings" pitchFamily="2" charset="2"/>
              </a:rPr>
              <a:t>dụ</a:t>
            </a:r>
            <a:r>
              <a:rPr lang="en-US" dirty="0">
                <a:sym typeface="Wingdings" pitchFamily="2" charset="2"/>
              </a:rPr>
              <a:t>: </a:t>
            </a:r>
            <a:r>
              <a:rPr lang="en-US" dirty="0" err="1">
                <a:sym typeface="Wingdings" pitchFamily="2" charset="2"/>
              </a:rPr>
              <a:t>nhận</a:t>
            </a:r>
            <a:r>
              <a:rPr lang="en-US" dirty="0">
                <a:sym typeface="Wingdings" pitchFamily="2" charset="2"/>
              </a:rPr>
              <a:t> 0111000110101011</a:t>
            </a:r>
          </a:p>
          <a:p>
            <a:pPr lvl="1"/>
            <a:r>
              <a:rPr lang="en-US" dirty="0">
                <a:sym typeface="Wingdings" pitchFamily="2" charset="2"/>
              </a:rPr>
              <a:t>Parity </a:t>
            </a:r>
            <a:r>
              <a:rPr lang="en-US" dirty="0" err="1">
                <a:sym typeface="Wingdings" pitchFamily="2" charset="2"/>
              </a:rPr>
              <a:t>chẵn</a:t>
            </a:r>
            <a:r>
              <a:rPr lang="en-US" dirty="0">
                <a:sym typeface="Wingdings" pitchFamily="2" charset="2"/>
              </a:rPr>
              <a:t>: </a:t>
            </a:r>
            <a:r>
              <a:rPr lang="en-US" dirty="0" err="1">
                <a:sym typeface="Wingdings" pitchFamily="2" charset="2"/>
              </a:rPr>
              <a:t>sai</a:t>
            </a:r>
            <a:endParaRPr lang="en-US" dirty="0">
              <a:sym typeface="Wingdings" pitchFamily="2" charset="2"/>
            </a:endParaRPr>
          </a:p>
          <a:p>
            <a:pPr lvl="1"/>
            <a:r>
              <a:rPr lang="en-US" dirty="0">
                <a:sym typeface="Wingdings" pitchFamily="2" charset="2"/>
              </a:rPr>
              <a:t>Parity </a:t>
            </a:r>
            <a:r>
              <a:rPr lang="en-US" dirty="0" err="1">
                <a:sym typeface="Wingdings" pitchFamily="2" charset="2"/>
              </a:rPr>
              <a:t>lẻ</a:t>
            </a:r>
            <a:r>
              <a:rPr lang="en-US" dirty="0">
                <a:sym typeface="Wingdings" pitchFamily="2" charset="2"/>
              </a:rPr>
              <a:t>: </a:t>
            </a:r>
            <a:r>
              <a:rPr lang="en-US" dirty="0" err="1">
                <a:sym typeface="Wingdings" pitchFamily="2" charset="2"/>
              </a:rPr>
              <a:t>đúng</a:t>
            </a:r>
            <a:endParaRPr lang="en-US" dirty="0">
              <a:sym typeface="Wingdings" pitchFamily="2" charset="2"/>
            </a:endParaRPr>
          </a:p>
          <a:p>
            <a:pPr lvl="2"/>
            <a:r>
              <a:rPr lang="en-US" dirty="0" err="1">
                <a:sym typeface="Wingdings" pitchFamily="2" charset="2"/>
              </a:rPr>
              <a:t>Dữ</a:t>
            </a:r>
            <a:r>
              <a:rPr lang="en-US" dirty="0">
                <a:sym typeface="Wingdings" pitchFamily="2" charset="2"/>
              </a:rPr>
              <a:t> </a:t>
            </a:r>
            <a:r>
              <a:rPr lang="en-US" dirty="0" err="1">
                <a:sym typeface="Wingdings" pitchFamily="2" charset="2"/>
              </a:rPr>
              <a:t>liệu</a:t>
            </a:r>
            <a:r>
              <a:rPr lang="en-US" dirty="0">
                <a:sym typeface="Wingdings" pitchFamily="2" charset="2"/>
              </a:rPr>
              <a:t> </a:t>
            </a:r>
            <a:r>
              <a:rPr lang="en-US" dirty="0" err="1">
                <a:sym typeface="Wingdings" pitchFamily="2" charset="2"/>
              </a:rPr>
              <a:t>thật</a:t>
            </a:r>
            <a:r>
              <a:rPr lang="en-US" dirty="0">
                <a:sym typeface="Wingdings" pitchFamily="2" charset="2"/>
              </a:rPr>
              <a:t>: 011100011010101</a:t>
            </a:r>
          </a:p>
          <a:p>
            <a:r>
              <a:rPr lang="en-US" dirty="0" err="1"/>
              <a:t>Đặc</a:t>
            </a:r>
            <a:r>
              <a:rPr lang="en-US" dirty="0"/>
              <a:t> </a:t>
            </a:r>
            <a:r>
              <a:rPr lang="en-US" dirty="0" err="1"/>
              <a:t>điểm</a:t>
            </a:r>
            <a:r>
              <a:rPr lang="en-US" dirty="0"/>
              <a:t>:</a:t>
            </a:r>
          </a:p>
          <a:p>
            <a:pPr lvl="1"/>
            <a:r>
              <a:rPr lang="en-US" dirty="0" err="1"/>
              <a:t>Phát</a:t>
            </a:r>
            <a:r>
              <a:rPr lang="en-US" dirty="0"/>
              <a:t> </a:t>
            </a:r>
            <a:r>
              <a:rPr lang="en-US" dirty="0" err="1"/>
              <a:t>hiện</a:t>
            </a:r>
            <a:r>
              <a:rPr lang="en-US" dirty="0"/>
              <a:t> </a:t>
            </a:r>
            <a:r>
              <a:rPr lang="en-US" dirty="0" err="1"/>
              <a:t>được</a:t>
            </a:r>
            <a:r>
              <a:rPr lang="en-US" dirty="0"/>
              <a:t> </a:t>
            </a:r>
            <a:r>
              <a:rPr lang="en-US" dirty="0" err="1"/>
              <a:t>lỗi</a:t>
            </a:r>
            <a:r>
              <a:rPr lang="en-US" dirty="0"/>
              <a:t> </a:t>
            </a:r>
            <a:r>
              <a:rPr lang="en-US" dirty="0" err="1"/>
              <a:t>khi</a:t>
            </a:r>
            <a:r>
              <a:rPr lang="en-US" dirty="0"/>
              <a:t> </a:t>
            </a:r>
            <a:r>
              <a:rPr lang="en-US" dirty="0" err="1"/>
              <a:t>số</a:t>
            </a:r>
            <a:r>
              <a:rPr lang="en-US" dirty="0"/>
              <a:t> bit </a:t>
            </a:r>
            <a:r>
              <a:rPr lang="en-US" dirty="0" err="1"/>
              <a:t>lỗi</a:t>
            </a:r>
            <a:r>
              <a:rPr lang="en-US" dirty="0"/>
              <a:t> </a:t>
            </a:r>
            <a:r>
              <a:rPr lang="en-US" dirty="0" err="1"/>
              <a:t>trong</a:t>
            </a:r>
            <a:r>
              <a:rPr lang="en-US" dirty="0"/>
              <a:t> </a:t>
            </a:r>
            <a:r>
              <a:rPr lang="en-US" dirty="0" err="1"/>
              <a:t>dữ</a:t>
            </a:r>
            <a:r>
              <a:rPr lang="en-US" dirty="0"/>
              <a:t> </a:t>
            </a:r>
            <a:r>
              <a:rPr lang="en-US" dirty="0" err="1"/>
              <a:t>liệu</a:t>
            </a:r>
            <a:r>
              <a:rPr lang="en-US" dirty="0"/>
              <a:t> </a:t>
            </a:r>
            <a:r>
              <a:rPr lang="en-US" dirty="0" err="1"/>
              <a:t>là</a:t>
            </a:r>
            <a:r>
              <a:rPr lang="en-US" dirty="0"/>
              <a:t> </a:t>
            </a:r>
            <a:r>
              <a:rPr lang="en-US" dirty="0" err="1"/>
              <a:t>số</a:t>
            </a:r>
            <a:r>
              <a:rPr lang="en-US" dirty="0"/>
              <a:t> </a:t>
            </a:r>
            <a:r>
              <a:rPr lang="en-US" dirty="0" err="1"/>
              <a:t>lẻ</a:t>
            </a:r>
            <a:endParaRPr lang="en-US" dirty="0"/>
          </a:p>
          <a:p>
            <a:pPr lvl="1"/>
            <a:r>
              <a:rPr lang="en-US" dirty="0" err="1"/>
              <a:t>Không</a:t>
            </a:r>
            <a:r>
              <a:rPr lang="en-US" dirty="0"/>
              <a:t> </a:t>
            </a:r>
            <a:r>
              <a:rPr lang="en-US" dirty="0" err="1"/>
              <a:t>sửa</a:t>
            </a:r>
            <a:r>
              <a:rPr lang="en-US" dirty="0"/>
              <a:t> </a:t>
            </a:r>
            <a:r>
              <a:rPr lang="en-US" dirty="0" err="1"/>
              <a:t>được</a:t>
            </a:r>
            <a:r>
              <a:rPr lang="en-US" dirty="0"/>
              <a:t> </a:t>
            </a:r>
            <a:r>
              <a:rPr lang="en-US" dirty="0" err="1"/>
              <a:t>lỗi</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12</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Effect transition="in" filter="blinds(horizontal)">
                                      <p:cBhvr>
                                        <p:cTn id="7" dur="500"/>
                                        <p:tgtEl>
                                          <p:spTgt spid="113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3667">
                                            <p:txEl>
                                              <p:pRg st="1" end="1"/>
                                            </p:txEl>
                                          </p:spTgt>
                                        </p:tgtEl>
                                        <p:attrNameLst>
                                          <p:attrName>style.visibility</p:attrName>
                                        </p:attrNameLst>
                                      </p:cBhvr>
                                      <p:to>
                                        <p:strVal val="visible"/>
                                      </p:to>
                                    </p:set>
                                    <p:animEffect transition="in" filter="blinds(horizontal)">
                                      <p:cBhvr>
                                        <p:cTn id="12" dur="500"/>
                                        <p:tgtEl>
                                          <p:spTgt spid="1136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3667">
                                            <p:txEl>
                                              <p:pRg st="2" end="2"/>
                                            </p:txEl>
                                          </p:spTgt>
                                        </p:tgtEl>
                                        <p:attrNameLst>
                                          <p:attrName>style.visibility</p:attrName>
                                        </p:attrNameLst>
                                      </p:cBhvr>
                                      <p:to>
                                        <p:strVal val="visible"/>
                                      </p:to>
                                    </p:set>
                                    <p:animEffect transition="in" filter="blinds(horizontal)">
                                      <p:cBhvr>
                                        <p:cTn id="17" dur="500"/>
                                        <p:tgtEl>
                                          <p:spTgt spid="1136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3667">
                                            <p:txEl>
                                              <p:pRg st="3" end="3"/>
                                            </p:txEl>
                                          </p:spTgt>
                                        </p:tgtEl>
                                        <p:attrNameLst>
                                          <p:attrName>style.visibility</p:attrName>
                                        </p:attrNameLst>
                                      </p:cBhvr>
                                      <p:to>
                                        <p:strVal val="visible"/>
                                      </p:to>
                                    </p:set>
                                    <p:animEffect transition="in" filter="blinds(horizontal)">
                                      <p:cBhvr>
                                        <p:cTn id="22" dur="500"/>
                                        <p:tgtEl>
                                          <p:spTgt spid="1136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3667">
                                            <p:txEl>
                                              <p:pRg st="4" end="4"/>
                                            </p:txEl>
                                          </p:spTgt>
                                        </p:tgtEl>
                                        <p:attrNameLst>
                                          <p:attrName>style.visibility</p:attrName>
                                        </p:attrNameLst>
                                      </p:cBhvr>
                                      <p:to>
                                        <p:strVal val="visible"/>
                                      </p:to>
                                    </p:set>
                                    <p:animEffect transition="in" filter="blinds(horizontal)">
                                      <p:cBhvr>
                                        <p:cTn id="27" dur="500"/>
                                        <p:tgtEl>
                                          <p:spTgt spid="1136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3667">
                                            <p:txEl>
                                              <p:pRg st="5" end="5"/>
                                            </p:txEl>
                                          </p:spTgt>
                                        </p:tgtEl>
                                        <p:attrNameLst>
                                          <p:attrName>style.visibility</p:attrName>
                                        </p:attrNameLst>
                                      </p:cBhvr>
                                      <p:to>
                                        <p:strVal val="visible"/>
                                      </p:to>
                                    </p:set>
                                    <p:animEffect transition="in" filter="blinds(horizontal)">
                                      <p:cBhvr>
                                        <p:cTn id="32" dur="500"/>
                                        <p:tgtEl>
                                          <p:spTgt spid="1136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3667">
                                            <p:txEl>
                                              <p:pRg st="6" end="6"/>
                                            </p:txEl>
                                          </p:spTgt>
                                        </p:tgtEl>
                                        <p:attrNameLst>
                                          <p:attrName>style.visibility</p:attrName>
                                        </p:attrNameLst>
                                      </p:cBhvr>
                                      <p:to>
                                        <p:strVal val="visible"/>
                                      </p:to>
                                    </p:set>
                                    <p:animEffect transition="in" filter="blinds(horizontal)">
                                      <p:cBhvr>
                                        <p:cTn id="37" dur="500"/>
                                        <p:tgtEl>
                                          <p:spTgt spid="1136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3667">
                                            <p:txEl>
                                              <p:pRg st="7" end="7"/>
                                            </p:txEl>
                                          </p:spTgt>
                                        </p:tgtEl>
                                        <p:attrNameLst>
                                          <p:attrName>style.visibility</p:attrName>
                                        </p:attrNameLst>
                                      </p:cBhvr>
                                      <p:to>
                                        <p:strVal val="visible"/>
                                      </p:to>
                                    </p:set>
                                    <p:animEffect transition="in" filter="blinds(horizontal)">
                                      <p:cBhvr>
                                        <p:cTn id="42" dur="500"/>
                                        <p:tgtEl>
                                          <p:spTgt spid="11366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3667">
                                            <p:txEl>
                                              <p:pRg st="8" end="8"/>
                                            </p:txEl>
                                          </p:spTgt>
                                        </p:tgtEl>
                                        <p:attrNameLst>
                                          <p:attrName>style.visibility</p:attrName>
                                        </p:attrNameLst>
                                      </p:cBhvr>
                                      <p:to>
                                        <p:strVal val="visible"/>
                                      </p:to>
                                    </p:set>
                                    <p:animEffect transition="in" filter="blinds(horizontal)">
                                      <p:cBhvr>
                                        <p:cTn id="47" dur="500"/>
                                        <p:tgtEl>
                                          <p:spTgt spid="11366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13667">
                                            <p:txEl>
                                              <p:pRg st="9" end="9"/>
                                            </p:txEl>
                                          </p:spTgt>
                                        </p:tgtEl>
                                        <p:attrNameLst>
                                          <p:attrName>style.visibility</p:attrName>
                                        </p:attrNameLst>
                                      </p:cBhvr>
                                      <p:to>
                                        <p:strVal val="visible"/>
                                      </p:to>
                                    </p:set>
                                    <p:animEffect transition="in" filter="blinds(horizontal)">
                                      <p:cBhvr>
                                        <p:cTn id="52" dur="500"/>
                                        <p:tgtEl>
                                          <p:spTgt spid="113667">
                                            <p:txEl>
                                              <p:pRg st="9" end="9"/>
                                            </p:txEl>
                                          </p:spTgt>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13667">
                                            <p:txEl>
                                              <p:pRg st="10" end="10"/>
                                            </p:txEl>
                                          </p:spTgt>
                                        </p:tgtEl>
                                        <p:attrNameLst>
                                          <p:attrName>style.visibility</p:attrName>
                                        </p:attrNameLst>
                                      </p:cBhvr>
                                      <p:to>
                                        <p:strVal val="visible"/>
                                      </p:to>
                                    </p:set>
                                    <p:animEffect transition="in" filter="blinds(horizontal)">
                                      <p:cBhvr>
                                        <p:cTn id="55" dur="500"/>
                                        <p:tgtEl>
                                          <p:spTgt spid="113667">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13667">
                                            <p:txEl>
                                              <p:pRg st="11" end="11"/>
                                            </p:txEl>
                                          </p:spTgt>
                                        </p:tgtEl>
                                        <p:attrNameLst>
                                          <p:attrName>style.visibility</p:attrName>
                                        </p:attrNameLst>
                                      </p:cBhvr>
                                      <p:to>
                                        <p:strVal val="visible"/>
                                      </p:to>
                                    </p:set>
                                    <p:animEffect transition="in" filter="blinds(horizontal)">
                                      <p:cBhvr>
                                        <p:cTn id="60" dur="500"/>
                                        <p:tgtEl>
                                          <p:spTgt spid="11366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fontAlgn="auto">
              <a:spcAft>
                <a:spcPts val="0"/>
              </a:spcAft>
              <a:defRPr/>
            </a:pPr>
            <a:r>
              <a:rPr lang="en-US" dirty="0"/>
              <a:t>Parity 2 </a:t>
            </a:r>
            <a:r>
              <a:rPr lang="en-US" dirty="0" err="1"/>
              <a:t>chiều</a:t>
            </a:r>
            <a:r>
              <a:rPr lang="en-US" dirty="0"/>
              <a:t> - 1</a:t>
            </a:r>
          </a:p>
        </p:txBody>
      </p:sp>
      <p:sp>
        <p:nvSpPr>
          <p:cNvPr id="114691" name="Rectangle 3"/>
          <p:cNvSpPr>
            <a:spLocks noGrp="1" noChangeArrowheads="1"/>
          </p:cNvSpPr>
          <p:nvPr>
            <p:ph sz="quarter" idx="1"/>
          </p:nvPr>
        </p:nvSpPr>
        <p:spPr>
          <a:xfrm>
            <a:off x="457200" y="1219200"/>
            <a:ext cx="7467600" cy="5254625"/>
          </a:xfrm>
        </p:spPr>
        <p:txBody>
          <a:bodyPr/>
          <a:lstStyle/>
          <a:p>
            <a:r>
              <a:rPr lang="en-US" dirty="0" err="1"/>
              <a:t>Dữ</a:t>
            </a:r>
            <a:r>
              <a:rPr lang="en-US" dirty="0"/>
              <a:t> </a:t>
            </a:r>
            <a:r>
              <a:rPr lang="en-US" dirty="0" err="1"/>
              <a:t>liệu</a:t>
            </a:r>
            <a:r>
              <a:rPr lang="en-US" dirty="0"/>
              <a:t> </a:t>
            </a:r>
            <a:r>
              <a:rPr lang="en-US" dirty="0" err="1"/>
              <a:t>gởi</a:t>
            </a:r>
            <a:r>
              <a:rPr lang="en-US" dirty="0"/>
              <a:t> </a:t>
            </a:r>
            <a:r>
              <a:rPr lang="en-US" dirty="0" err="1"/>
              <a:t>đi</a:t>
            </a:r>
            <a:r>
              <a:rPr lang="en-US" dirty="0"/>
              <a:t> </a:t>
            </a:r>
            <a:r>
              <a:rPr lang="en-US" dirty="0" err="1"/>
              <a:t>được</a:t>
            </a:r>
            <a:r>
              <a:rPr lang="en-US" dirty="0"/>
              <a:t> </a:t>
            </a:r>
            <a:r>
              <a:rPr lang="en-US" dirty="0" err="1"/>
              <a:t>biểu</a:t>
            </a:r>
            <a:r>
              <a:rPr lang="en-US" dirty="0"/>
              <a:t> </a:t>
            </a:r>
            <a:r>
              <a:rPr lang="en-US" dirty="0" err="1"/>
              <a:t>diễn</a:t>
            </a:r>
            <a:r>
              <a:rPr lang="en-US" dirty="0"/>
              <a:t> </a:t>
            </a:r>
            <a:r>
              <a:rPr lang="en-US" dirty="0" err="1"/>
              <a:t>thành</a:t>
            </a:r>
            <a:r>
              <a:rPr lang="en-US" dirty="0"/>
              <a:t> ma </a:t>
            </a:r>
            <a:r>
              <a:rPr lang="en-US" dirty="0" err="1"/>
              <a:t>trận</a:t>
            </a:r>
            <a:r>
              <a:rPr lang="en-US" dirty="0"/>
              <a:t> </a:t>
            </a:r>
            <a:r>
              <a:rPr lang="en-US" dirty="0" err="1"/>
              <a:t>NxM</a:t>
            </a:r>
            <a:endParaRPr lang="en-US" dirty="0"/>
          </a:p>
          <a:p>
            <a:r>
              <a:rPr lang="en-US" dirty="0" err="1"/>
              <a:t>Số</a:t>
            </a:r>
            <a:r>
              <a:rPr lang="en-US" dirty="0"/>
              <a:t> bit parity: (N + M + 1) bit</a:t>
            </a:r>
          </a:p>
          <a:p>
            <a:r>
              <a:rPr lang="en-US" dirty="0" err="1"/>
              <a:t>Đặc</a:t>
            </a:r>
            <a:r>
              <a:rPr lang="en-US" dirty="0"/>
              <a:t> </a:t>
            </a:r>
            <a:r>
              <a:rPr lang="en-US" dirty="0" err="1"/>
              <a:t>điểm</a:t>
            </a:r>
            <a:r>
              <a:rPr lang="en-US" dirty="0"/>
              <a:t>:</a:t>
            </a:r>
          </a:p>
          <a:p>
            <a:pPr lvl="1"/>
            <a:r>
              <a:rPr lang="en-US" dirty="0" err="1"/>
              <a:t>Phát</a:t>
            </a:r>
            <a:r>
              <a:rPr lang="en-US" dirty="0"/>
              <a:t> </a:t>
            </a:r>
            <a:r>
              <a:rPr lang="en-US" dirty="0" err="1"/>
              <a:t>biện</a:t>
            </a:r>
            <a:r>
              <a:rPr lang="en-US" dirty="0"/>
              <a:t> </a:t>
            </a:r>
            <a:r>
              <a:rPr lang="en-US" dirty="0" err="1"/>
              <a:t>và</a:t>
            </a:r>
            <a:r>
              <a:rPr lang="en-US" dirty="0"/>
              <a:t> </a:t>
            </a:r>
            <a:r>
              <a:rPr lang="en-US" dirty="0" err="1"/>
              <a:t>sửa</a:t>
            </a:r>
            <a:r>
              <a:rPr lang="en-US" dirty="0"/>
              <a:t> </a:t>
            </a:r>
            <a:r>
              <a:rPr lang="en-US" dirty="0" err="1"/>
              <a:t>được</a:t>
            </a:r>
            <a:r>
              <a:rPr lang="en-US" dirty="0"/>
              <a:t> 1 bit </a:t>
            </a:r>
            <a:r>
              <a:rPr lang="en-US" dirty="0" err="1"/>
              <a:t>lỗi</a:t>
            </a:r>
            <a:endParaRPr lang="en-US" dirty="0"/>
          </a:p>
          <a:p>
            <a:r>
              <a:rPr lang="en-US" dirty="0" err="1"/>
              <a:t>Bên</a:t>
            </a:r>
            <a:r>
              <a:rPr lang="en-US" dirty="0"/>
              <a:t> </a:t>
            </a:r>
            <a:r>
              <a:rPr lang="en-US" dirty="0" err="1"/>
              <a:t>gởi</a:t>
            </a:r>
            <a:endParaRPr lang="en-US" dirty="0"/>
          </a:p>
          <a:p>
            <a:pPr lvl="1"/>
            <a:r>
              <a:rPr lang="en-US" dirty="0" err="1"/>
              <a:t>Biểu</a:t>
            </a:r>
            <a:r>
              <a:rPr lang="en-US" dirty="0"/>
              <a:t> </a:t>
            </a:r>
            <a:r>
              <a:rPr lang="en-US" dirty="0" err="1"/>
              <a:t>diễn</a:t>
            </a:r>
            <a:r>
              <a:rPr lang="en-US" dirty="0"/>
              <a:t> </a:t>
            </a:r>
            <a:r>
              <a:rPr lang="en-US" dirty="0" err="1"/>
              <a:t>dữ</a:t>
            </a:r>
            <a:r>
              <a:rPr lang="en-US" dirty="0"/>
              <a:t> </a:t>
            </a:r>
            <a:r>
              <a:rPr lang="en-US" dirty="0" err="1"/>
              <a:t>liệu</a:t>
            </a:r>
            <a:r>
              <a:rPr lang="en-US" dirty="0"/>
              <a:t> </a:t>
            </a:r>
            <a:r>
              <a:rPr lang="en-US" dirty="0" err="1"/>
              <a:t>cần</a:t>
            </a:r>
            <a:r>
              <a:rPr lang="en-US" dirty="0"/>
              <a:t> </a:t>
            </a:r>
            <a:r>
              <a:rPr lang="en-US" dirty="0" err="1"/>
              <a:t>gởi</a:t>
            </a:r>
            <a:r>
              <a:rPr lang="en-US" dirty="0"/>
              <a:t> </a:t>
            </a:r>
            <a:r>
              <a:rPr lang="en-US" dirty="0" err="1"/>
              <a:t>đi</a:t>
            </a:r>
            <a:r>
              <a:rPr lang="en-US" dirty="0"/>
              <a:t> </a:t>
            </a:r>
            <a:r>
              <a:rPr lang="en-US" dirty="0" err="1"/>
              <a:t>thành</a:t>
            </a:r>
            <a:r>
              <a:rPr lang="en-US" dirty="0"/>
              <a:t> ma </a:t>
            </a:r>
            <a:r>
              <a:rPr lang="en-US" dirty="0" err="1"/>
              <a:t>trận</a:t>
            </a:r>
            <a:r>
              <a:rPr lang="en-US" dirty="0"/>
              <a:t>  </a:t>
            </a:r>
            <a:r>
              <a:rPr lang="en-US" dirty="0" err="1"/>
              <a:t>NxM</a:t>
            </a:r>
            <a:endParaRPr lang="en-US" dirty="0"/>
          </a:p>
          <a:p>
            <a:pPr lvl="1"/>
            <a:r>
              <a:rPr lang="en-US" dirty="0" err="1"/>
              <a:t>Tính</a:t>
            </a:r>
            <a:r>
              <a:rPr lang="en-US" dirty="0"/>
              <a:t> </a:t>
            </a:r>
            <a:r>
              <a:rPr lang="en-US" dirty="0" err="1"/>
              <a:t>giá</a:t>
            </a:r>
            <a:r>
              <a:rPr lang="en-US" dirty="0"/>
              <a:t> </a:t>
            </a:r>
            <a:r>
              <a:rPr lang="en-US" dirty="0" err="1"/>
              <a:t>trị</a:t>
            </a:r>
            <a:r>
              <a:rPr lang="en-US" dirty="0"/>
              <a:t> bit parity </a:t>
            </a:r>
            <a:r>
              <a:rPr lang="en-US" dirty="0" err="1"/>
              <a:t>của</a:t>
            </a:r>
            <a:r>
              <a:rPr lang="en-US" dirty="0"/>
              <a:t> </a:t>
            </a:r>
            <a:r>
              <a:rPr lang="en-US" dirty="0" err="1"/>
              <a:t>từng</a:t>
            </a:r>
            <a:r>
              <a:rPr lang="en-US" dirty="0"/>
              <a:t> </a:t>
            </a:r>
            <a:r>
              <a:rPr lang="en-US" dirty="0" err="1"/>
              <a:t>dòng</a:t>
            </a:r>
            <a:r>
              <a:rPr lang="en-US" dirty="0"/>
              <a:t>, </a:t>
            </a:r>
            <a:r>
              <a:rPr lang="en-US" dirty="0" err="1"/>
              <a:t>từng</a:t>
            </a:r>
            <a:r>
              <a:rPr lang="en-US" dirty="0"/>
              <a:t> </a:t>
            </a:r>
            <a:r>
              <a:rPr lang="en-US" dirty="0" err="1"/>
              <a:t>cột</a:t>
            </a:r>
            <a:endParaRPr lang="en-US" dirty="0"/>
          </a:p>
        </p:txBody>
      </p:sp>
      <p:pic>
        <p:nvPicPr>
          <p:cNvPr id="114692"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44149" y="4191000"/>
            <a:ext cx="3770851" cy="2310644"/>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4810A696-75C0-4E1D-A482-26D5420205C7}" type="slidenum">
              <a:rPr lang="en-US" smtClean="0"/>
              <a:pPr/>
              <a:t>13</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blinds(horizontal)">
                                      <p:cBhvr>
                                        <p:cTn id="7" dur="500"/>
                                        <p:tgtEl>
                                          <p:spTgt spid="114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4691">
                                            <p:txEl>
                                              <p:pRg st="1" end="1"/>
                                            </p:txEl>
                                          </p:spTgt>
                                        </p:tgtEl>
                                        <p:attrNameLst>
                                          <p:attrName>style.visibility</p:attrName>
                                        </p:attrNameLst>
                                      </p:cBhvr>
                                      <p:to>
                                        <p:strVal val="visible"/>
                                      </p:to>
                                    </p:set>
                                    <p:animEffect transition="in" filter="blinds(horizontal)">
                                      <p:cBhvr>
                                        <p:cTn id="12" dur="500"/>
                                        <p:tgtEl>
                                          <p:spTgt spid="1146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4691">
                                            <p:txEl>
                                              <p:pRg st="2" end="2"/>
                                            </p:txEl>
                                          </p:spTgt>
                                        </p:tgtEl>
                                        <p:attrNameLst>
                                          <p:attrName>style.visibility</p:attrName>
                                        </p:attrNameLst>
                                      </p:cBhvr>
                                      <p:to>
                                        <p:strVal val="visible"/>
                                      </p:to>
                                    </p:set>
                                    <p:animEffect transition="in" filter="blinds(horizontal)">
                                      <p:cBhvr>
                                        <p:cTn id="17" dur="500"/>
                                        <p:tgtEl>
                                          <p:spTgt spid="114691">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14691">
                                            <p:txEl>
                                              <p:pRg st="3" end="3"/>
                                            </p:txEl>
                                          </p:spTgt>
                                        </p:tgtEl>
                                        <p:attrNameLst>
                                          <p:attrName>style.visibility</p:attrName>
                                        </p:attrNameLst>
                                      </p:cBhvr>
                                      <p:to>
                                        <p:strVal val="visible"/>
                                      </p:to>
                                    </p:set>
                                    <p:animEffect transition="in" filter="blinds(horizontal)">
                                      <p:cBhvr>
                                        <p:cTn id="20" dur="500"/>
                                        <p:tgtEl>
                                          <p:spTgt spid="11469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4691">
                                            <p:txEl>
                                              <p:pRg st="4" end="4"/>
                                            </p:txEl>
                                          </p:spTgt>
                                        </p:tgtEl>
                                        <p:attrNameLst>
                                          <p:attrName>style.visibility</p:attrName>
                                        </p:attrNameLst>
                                      </p:cBhvr>
                                      <p:to>
                                        <p:strVal val="visible"/>
                                      </p:to>
                                    </p:set>
                                    <p:animEffect transition="in" filter="blinds(horizontal)">
                                      <p:cBhvr>
                                        <p:cTn id="25" dur="500"/>
                                        <p:tgtEl>
                                          <p:spTgt spid="114691">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14691">
                                            <p:txEl>
                                              <p:pRg st="5" end="5"/>
                                            </p:txEl>
                                          </p:spTgt>
                                        </p:tgtEl>
                                        <p:attrNameLst>
                                          <p:attrName>style.visibility</p:attrName>
                                        </p:attrNameLst>
                                      </p:cBhvr>
                                      <p:to>
                                        <p:strVal val="visible"/>
                                      </p:to>
                                    </p:set>
                                    <p:animEffect transition="in" filter="blinds(horizontal)">
                                      <p:cBhvr>
                                        <p:cTn id="28" dur="500"/>
                                        <p:tgtEl>
                                          <p:spTgt spid="114691">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4691">
                                            <p:txEl>
                                              <p:pRg st="6" end="6"/>
                                            </p:txEl>
                                          </p:spTgt>
                                        </p:tgtEl>
                                        <p:attrNameLst>
                                          <p:attrName>style.visibility</p:attrName>
                                        </p:attrNameLst>
                                      </p:cBhvr>
                                      <p:to>
                                        <p:strVal val="visible"/>
                                      </p:to>
                                    </p:set>
                                    <p:animEffect transition="in" filter="blinds(horizontal)">
                                      <p:cBhvr>
                                        <p:cTn id="31" dur="500"/>
                                        <p:tgtEl>
                                          <p:spTgt spid="114691">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14692"/>
                                        </p:tgtEl>
                                        <p:attrNameLst>
                                          <p:attrName>style.visibility</p:attrName>
                                        </p:attrNameLst>
                                      </p:cBhvr>
                                      <p:to>
                                        <p:strVal val="visible"/>
                                      </p:to>
                                    </p:set>
                                    <p:animEffect transition="in" filter="dissolve">
                                      <p:cBhvr>
                                        <p:cTn id="36" dur="500"/>
                                        <p:tgtEl>
                                          <p:spTgt spid="114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fontAlgn="auto">
              <a:spcAft>
                <a:spcPts val="0"/>
              </a:spcAft>
              <a:defRPr/>
            </a:pPr>
            <a:r>
              <a:rPr lang="en-US"/>
              <a:t>Parity 2 chiều - 2</a:t>
            </a:r>
          </a:p>
        </p:txBody>
      </p:sp>
      <p:sp>
        <p:nvSpPr>
          <p:cNvPr id="14" name="Content Placeholder 13"/>
          <p:cNvSpPr>
            <a:spLocks noGrp="1"/>
          </p:cNvSpPr>
          <p:nvPr>
            <p:ph sz="quarter" idx="1"/>
          </p:nvPr>
        </p:nvSpPr>
        <p:spPr/>
        <p:txBody>
          <a:bodyPr/>
          <a:lstStyle/>
          <a:p>
            <a:r>
              <a:rPr lang="en-US" dirty="0" err="1"/>
              <a:t>Ví</a:t>
            </a:r>
            <a:r>
              <a:rPr lang="en-US" dirty="0"/>
              <a:t> </a:t>
            </a:r>
            <a:r>
              <a:rPr lang="en-US" dirty="0" err="1"/>
              <a:t>dụ</a:t>
            </a:r>
            <a:r>
              <a:rPr lang="en-US" dirty="0"/>
              <a:t>:</a:t>
            </a:r>
          </a:p>
          <a:p>
            <a:pPr lvl="1"/>
            <a:r>
              <a:rPr lang="en-US" dirty="0" err="1"/>
              <a:t>Dùng</a:t>
            </a:r>
            <a:r>
              <a:rPr lang="en-US" dirty="0"/>
              <a:t> parity </a:t>
            </a:r>
            <a:r>
              <a:rPr lang="en-US" dirty="0" err="1"/>
              <a:t>chẵn</a:t>
            </a:r>
            <a:endParaRPr lang="en-US" dirty="0"/>
          </a:p>
          <a:p>
            <a:pPr lvl="1"/>
            <a:r>
              <a:rPr lang="en-US" dirty="0"/>
              <a:t>N = 3, M = 5</a:t>
            </a:r>
          </a:p>
          <a:p>
            <a:pPr lvl="1"/>
            <a:r>
              <a:rPr lang="en-US" dirty="0" err="1"/>
              <a:t>Dữ</a:t>
            </a:r>
            <a:r>
              <a:rPr lang="en-US" dirty="0"/>
              <a:t> </a:t>
            </a:r>
            <a:r>
              <a:rPr lang="en-US" dirty="0" err="1"/>
              <a:t>liệu</a:t>
            </a:r>
            <a:r>
              <a:rPr lang="en-US" dirty="0"/>
              <a:t> </a:t>
            </a:r>
            <a:r>
              <a:rPr lang="en-US" dirty="0" err="1"/>
              <a:t>cần</a:t>
            </a:r>
            <a:r>
              <a:rPr lang="en-US" dirty="0"/>
              <a:t> </a:t>
            </a:r>
            <a:r>
              <a:rPr lang="en-US" dirty="0" err="1"/>
              <a:t>gởi</a:t>
            </a:r>
            <a:r>
              <a:rPr lang="en-US" dirty="0"/>
              <a:t> </a:t>
            </a:r>
            <a:r>
              <a:rPr lang="en-US" dirty="0" err="1"/>
              <a:t>đi</a:t>
            </a:r>
            <a:r>
              <a:rPr lang="en-US" dirty="0"/>
              <a:t>: 10101 11110  01110</a:t>
            </a:r>
          </a:p>
        </p:txBody>
      </p:sp>
      <p:pic>
        <p:nvPicPr>
          <p:cNvPr id="115721" name="Picture 9"/>
          <p:cNvPicPr>
            <a:picLocks noChangeAspect="1" noChangeArrowheads="1"/>
          </p:cNvPicPr>
          <p:nvPr/>
        </p:nvPicPr>
        <p:blipFill>
          <a:blip r:embed="rId2" cstate="print">
            <a:duotone>
              <a:schemeClr val="accent2">
                <a:shade val="45000"/>
                <a:satMod val="135000"/>
              </a:schemeClr>
              <a:prstClr val="white"/>
            </a:duotone>
          </a:blip>
          <a:srcRect/>
          <a:stretch>
            <a:fillRect/>
          </a:stretch>
        </p:blipFill>
        <p:spPr bwMode="auto">
          <a:xfrm>
            <a:off x="3352800" y="3124200"/>
            <a:ext cx="1838325" cy="1990725"/>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3505200" y="3228975"/>
            <a:ext cx="1209675" cy="1343025"/>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4810A696-75C0-4E1D-A482-26D5420205C7}" type="slidenum">
              <a:rPr lang="en-US" smtClean="0"/>
              <a:pPr/>
              <a:t>14</a:t>
            </a:fld>
            <a:endParaRPr lang="en-US"/>
          </a:p>
        </p:txBody>
      </p:sp>
      <p:sp>
        <p:nvSpPr>
          <p:cNvPr id="7" name="Footer Placeholder 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blinds(horizontal)">
                                      <p:cBhvr>
                                        <p:cTn id="10" dur="500"/>
                                        <p:tgtEl>
                                          <p:spTgt spid="14">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blinds(horizontal)">
                                      <p:cBhvr>
                                        <p:cTn id="13" dur="500"/>
                                        <p:tgtEl>
                                          <p:spTgt spid="14">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blinds(horizontal)">
                                      <p:cBhvr>
                                        <p:cTn id="16" dur="500"/>
                                        <p:tgtEl>
                                          <p:spTgt spid="1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050"/>
                                        </p:tgtEl>
                                        <p:attrNameLst>
                                          <p:attrName>style.visibility</p:attrName>
                                        </p:attrNameLst>
                                      </p:cBhvr>
                                      <p:to>
                                        <p:strVal val="visible"/>
                                      </p:to>
                                    </p:set>
                                    <p:animEffect transition="in" filter="dissolve">
                                      <p:cBhvr>
                                        <p:cTn id="21" dur="500"/>
                                        <p:tgtEl>
                                          <p:spTgt spid="205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57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Parity 2 </a:t>
            </a:r>
            <a:r>
              <a:rPr lang="en-US" dirty="0" err="1"/>
              <a:t>chiều</a:t>
            </a:r>
            <a:r>
              <a:rPr lang="en-US" dirty="0"/>
              <a:t> - 1</a:t>
            </a:r>
          </a:p>
        </p:txBody>
      </p:sp>
      <p:sp>
        <p:nvSpPr>
          <p:cNvPr id="3" name="Content Placeholder 2"/>
          <p:cNvSpPr>
            <a:spLocks noGrp="1"/>
          </p:cNvSpPr>
          <p:nvPr>
            <p:ph sz="quarter" idx="1"/>
          </p:nvPr>
        </p:nvSpPr>
        <p:spPr/>
        <p:txBody>
          <a:bodyPr/>
          <a:lstStyle/>
          <a:p>
            <a:r>
              <a:rPr lang="en-US" dirty="0" err="1"/>
              <a:t>Bên</a:t>
            </a:r>
            <a:r>
              <a:rPr lang="en-US" dirty="0"/>
              <a:t> </a:t>
            </a:r>
            <a:r>
              <a:rPr lang="en-US" dirty="0" err="1"/>
              <a:t>nhận</a:t>
            </a:r>
            <a:r>
              <a:rPr lang="en-US" dirty="0"/>
              <a:t>:</a:t>
            </a:r>
          </a:p>
          <a:p>
            <a:pPr lvl="1"/>
            <a:r>
              <a:rPr lang="en-US" dirty="0" err="1"/>
              <a:t>Biễu</a:t>
            </a:r>
            <a:r>
              <a:rPr lang="en-US" dirty="0"/>
              <a:t> </a:t>
            </a:r>
            <a:r>
              <a:rPr lang="en-US" dirty="0" err="1"/>
              <a:t>diễn</a:t>
            </a:r>
            <a:r>
              <a:rPr lang="en-US" dirty="0"/>
              <a:t> </a:t>
            </a:r>
            <a:r>
              <a:rPr lang="en-US" dirty="0" err="1"/>
              <a:t>dữ</a:t>
            </a:r>
            <a:r>
              <a:rPr lang="en-US" dirty="0"/>
              <a:t> </a:t>
            </a:r>
            <a:r>
              <a:rPr lang="en-US" dirty="0" err="1"/>
              <a:t>liệu</a:t>
            </a:r>
            <a:r>
              <a:rPr lang="en-US" dirty="0"/>
              <a:t> </a:t>
            </a:r>
            <a:r>
              <a:rPr lang="en-US" dirty="0" err="1"/>
              <a:t>nhận</a:t>
            </a:r>
            <a:r>
              <a:rPr lang="en-US" dirty="0"/>
              <a:t> </a:t>
            </a:r>
            <a:r>
              <a:rPr lang="en-US" dirty="0" err="1"/>
              <a:t>thành</a:t>
            </a:r>
            <a:r>
              <a:rPr lang="en-US" dirty="0"/>
              <a:t> ma </a:t>
            </a:r>
            <a:r>
              <a:rPr lang="en-US" dirty="0" err="1"/>
              <a:t>trận</a:t>
            </a:r>
            <a:r>
              <a:rPr lang="en-US" dirty="0"/>
              <a:t> (N+1)x(M+1)</a:t>
            </a:r>
          </a:p>
          <a:p>
            <a:pPr lvl="1"/>
            <a:r>
              <a:rPr lang="en-US" dirty="0" err="1"/>
              <a:t>Kiểm</a:t>
            </a:r>
            <a:r>
              <a:rPr lang="en-US" dirty="0"/>
              <a:t> </a:t>
            </a:r>
            <a:r>
              <a:rPr lang="en-US" dirty="0" err="1"/>
              <a:t>tra</a:t>
            </a:r>
            <a:r>
              <a:rPr lang="en-US" dirty="0"/>
              <a:t> </a:t>
            </a:r>
            <a:r>
              <a:rPr lang="en-US" dirty="0" err="1"/>
              <a:t>tính</a:t>
            </a:r>
            <a:r>
              <a:rPr lang="en-US" dirty="0"/>
              <a:t> </a:t>
            </a:r>
            <a:r>
              <a:rPr lang="en-US" dirty="0" err="1"/>
              <a:t>đúng</a:t>
            </a:r>
            <a:r>
              <a:rPr lang="en-US" dirty="0"/>
              <a:t> </a:t>
            </a:r>
            <a:r>
              <a:rPr lang="en-US" dirty="0" err="1"/>
              <a:t>đắn</a:t>
            </a:r>
            <a:r>
              <a:rPr lang="en-US" dirty="0"/>
              <a:t> </a:t>
            </a:r>
            <a:r>
              <a:rPr lang="en-US" dirty="0" err="1"/>
              <a:t>của</a:t>
            </a:r>
            <a:r>
              <a:rPr lang="en-US" dirty="0"/>
              <a:t> </a:t>
            </a:r>
            <a:r>
              <a:rPr lang="en-US" dirty="0" err="1"/>
              <a:t>từng</a:t>
            </a:r>
            <a:r>
              <a:rPr lang="en-US" dirty="0"/>
              <a:t> </a:t>
            </a:r>
            <a:r>
              <a:rPr lang="en-US" dirty="0" err="1"/>
              <a:t>dòng</a:t>
            </a:r>
            <a:r>
              <a:rPr lang="en-US" dirty="0"/>
              <a:t>/</a:t>
            </a:r>
            <a:r>
              <a:rPr lang="en-US" dirty="0" err="1"/>
              <a:t>cột</a:t>
            </a:r>
            <a:endParaRPr lang="en-US" dirty="0"/>
          </a:p>
          <a:p>
            <a:pPr lvl="1"/>
            <a:r>
              <a:rPr lang="en-US" dirty="0" err="1"/>
              <a:t>Đánh</a:t>
            </a:r>
            <a:r>
              <a:rPr lang="en-US" dirty="0"/>
              <a:t> </a:t>
            </a:r>
            <a:r>
              <a:rPr lang="en-US" dirty="0" err="1"/>
              <a:t>dấu</a:t>
            </a:r>
            <a:r>
              <a:rPr lang="en-US" dirty="0"/>
              <a:t> </a:t>
            </a:r>
            <a:r>
              <a:rPr lang="en-US" dirty="0" err="1"/>
              <a:t>các</a:t>
            </a:r>
            <a:r>
              <a:rPr lang="en-US" dirty="0"/>
              <a:t> </a:t>
            </a:r>
            <a:r>
              <a:rPr lang="en-US" dirty="0" err="1"/>
              <a:t>dòng</a:t>
            </a:r>
            <a:r>
              <a:rPr lang="en-US" dirty="0"/>
              <a:t>/</a:t>
            </a:r>
            <a:r>
              <a:rPr lang="en-US" dirty="0" err="1"/>
              <a:t>cột</a:t>
            </a:r>
            <a:r>
              <a:rPr lang="en-US" dirty="0"/>
              <a:t> </a:t>
            </a:r>
            <a:r>
              <a:rPr lang="en-US" dirty="0" err="1"/>
              <a:t>dữ</a:t>
            </a:r>
            <a:r>
              <a:rPr lang="en-US" dirty="0"/>
              <a:t> </a:t>
            </a:r>
            <a:r>
              <a:rPr lang="en-US" dirty="0" err="1"/>
              <a:t>liệu</a:t>
            </a:r>
            <a:r>
              <a:rPr lang="en-US" dirty="0"/>
              <a:t> </a:t>
            </a:r>
            <a:r>
              <a:rPr lang="en-US" dirty="0" err="1"/>
              <a:t>bị</a:t>
            </a:r>
            <a:r>
              <a:rPr lang="en-US" dirty="0"/>
              <a:t> </a:t>
            </a:r>
            <a:r>
              <a:rPr lang="en-US" dirty="0" err="1"/>
              <a:t>lỗi</a:t>
            </a:r>
            <a:endParaRPr lang="en-US" dirty="0"/>
          </a:p>
          <a:p>
            <a:pPr lvl="1"/>
            <a:r>
              <a:rPr lang="en-US" dirty="0"/>
              <a:t>Bit </a:t>
            </a:r>
            <a:r>
              <a:rPr lang="en-US" dirty="0" err="1"/>
              <a:t>lỗi</a:t>
            </a:r>
            <a:r>
              <a:rPr lang="en-US" dirty="0"/>
              <a:t>: bit </a:t>
            </a:r>
            <a:r>
              <a:rPr lang="en-US" dirty="0" err="1"/>
              <a:t>tại</a:t>
            </a:r>
            <a:r>
              <a:rPr lang="en-US" dirty="0"/>
              <a:t> </a:t>
            </a:r>
            <a:r>
              <a:rPr lang="en-US" dirty="0" err="1"/>
              <a:t>vị</a:t>
            </a:r>
            <a:r>
              <a:rPr lang="en-US" dirty="0"/>
              <a:t> </a:t>
            </a:r>
            <a:r>
              <a:rPr lang="en-US" dirty="0" err="1"/>
              <a:t>trí</a:t>
            </a:r>
            <a:r>
              <a:rPr lang="en-US" dirty="0"/>
              <a:t> </a:t>
            </a:r>
            <a:r>
              <a:rPr lang="en-US" dirty="0" err="1"/>
              <a:t>giao</a:t>
            </a:r>
            <a:r>
              <a:rPr lang="en-US" dirty="0"/>
              <a:t> </a:t>
            </a:r>
            <a:r>
              <a:rPr lang="en-US" dirty="0" err="1"/>
              <a:t>giữa</a:t>
            </a:r>
            <a:r>
              <a:rPr lang="en-US" dirty="0"/>
              <a:t> </a:t>
            </a:r>
            <a:r>
              <a:rPr lang="en-US" dirty="0" err="1"/>
              <a:t>dòng</a:t>
            </a:r>
            <a:r>
              <a:rPr lang="en-US" dirty="0"/>
              <a:t> </a:t>
            </a:r>
            <a:r>
              <a:rPr lang="en-US" dirty="0" err="1"/>
              <a:t>và</a:t>
            </a:r>
            <a:r>
              <a:rPr lang="en-US" dirty="0"/>
              <a:t> </a:t>
            </a:r>
            <a:r>
              <a:rPr lang="en-US" dirty="0" err="1"/>
              <a:t>cột</a:t>
            </a:r>
            <a:r>
              <a:rPr lang="en-US" dirty="0"/>
              <a:t> </a:t>
            </a:r>
            <a:r>
              <a:rPr lang="en-US" dirty="0" err="1"/>
              <a:t>bị</a:t>
            </a:r>
            <a:r>
              <a:rPr lang="en-US" dirty="0"/>
              <a:t> </a:t>
            </a:r>
            <a:r>
              <a:rPr lang="en-US" dirty="0" err="1"/>
              <a:t>lỗi</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15</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fontAlgn="auto">
              <a:spcAft>
                <a:spcPts val="0"/>
              </a:spcAft>
              <a:defRPr/>
            </a:pPr>
            <a:r>
              <a:rPr lang="en-US"/>
              <a:t>Parity 2 chiều - 2</a:t>
            </a:r>
          </a:p>
        </p:txBody>
      </p:sp>
      <p:sp>
        <p:nvSpPr>
          <p:cNvPr id="14" name="Content Placeholder 13"/>
          <p:cNvSpPr>
            <a:spLocks noGrp="1"/>
          </p:cNvSpPr>
          <p:nvPr>
            <p:ph sz="quarter" idx="1"/>
          </p:nvPr>
        </p:nvSpPr>
        <p:spPr/>
        <p:txBody>
          <a:bodyPr/>
          <a:lstStyle/>
          <a:p>
            <a:r>
              <a:rPr lang="en-US" dirty="0" err="1"/>
              <a:t>Ví</a:t>
            </a:r>
            <a:r>
              <a:rPr lang="en-US" dirty="0"/>
              <a:t> </a:t>
            </a:r>
            <a:r>
              <a:rPr lang="en-US" dirty="0" err="1"/>
              <a:t>dụ</a:t>
            </a:r>
            <a:r>
              <a:rPr lang="en-US" dirty="0"/>
              <a:t>:</a:t>
            </a:r>
          </a:p>
          <a:p>
            <a:pPr lvl="1"/>
            <a:r>
              <a:rPr lang="en-US" dirty="0" err="1"/>
              <a:t>Dùng</a:t>
            </a:r>
            <a:r>
              <a:rPr lang="en-US" dirty="0"/>
              <a:t> parity </a:t>
            </a:r>
            <a:r>
              <a:rPr lang="en-US" dirty="0" err="1"/>
              <a:t>chẵn</a:t>
            </a:r>
            <a:endParaRPr lang="en-US" dirty="0"/>
          </a:p>
          <a:p>
            <a:pPr lvl="1"/>
            <a:r>
              <a:rPr lang="en-US" dirty="0"/>
              <a:t>N = 3, M = 5</a:t>
            </a:r>
          </a:p>
        </p:txBody>
      </p:sp>
      <p:sp>
        <p:nvSpPr>
          <p:cNvPr id="115716" name="Text Box 4"/>
          <p:cNvSpPr txBox="1">
            <a:spLocks noChangeArrowheads="1"/>
          </p:cNvSpPr>
          <p:nvPr/>
        </p:nvSpPr>
        <p:spPr bwMode="auto">
          <a:xfrm>
            <a:off x="228600" y="5357336"/>
            <a:ext cx="3535904" cy="738664"/>
          </a:xfrm>
          <a:prstGeom prst="rect">
            <a:avLst/>
          </a:prstGeom>
          <a:noFill/>
          <a:ln w="9525">
            <a:noFill/>
            <a:miter lim="800000"/>
            <a:headEnd/>
            <a:tailEnd/>
          </a:ln>
        </p:spPr>
        <p:txBody>
          <a:bodyPr wrap="none">
            <a:spAutoFit/>
          </a:bodyPr>
          <a:lstStyle/>
          <a:p>
            <a:pPr algn="ctr" eaLnBrk="0" hangingPunct="0"/>
            <a:r>
              <a:rPr lang="en-US" sz="2400" dirty="0" err="1">
                <a:latin typeface="Comic Sans MS" pitchFamily="66" charset="0"/>
              </a:rPr>
              <a:t>Không</a:t>
            </a:r>
            <a:r>
              <a:rPr lang="en-US" sz="2400" dirty="0">
                <a:latin typeface="Comic Sans MS" pitchFamily="66" charset="0"/>
              </a:rPr>
              <a:t> </a:t>
            </a:r>
            <a:r>
              <a:rPr lang="en-US" sz="2400" dirty="0" err="1">
                <a:latin typeface="Comic Sans MS" pitchFamily="66" charset="0"/>
              </a:rPr>
              <a:t>có</a:t>
            </a:r>
            <a:r>
              <a:rPr lang="en-US" sz="2400" dirty="0">
                <a:latin typeface="Comic Sans MS" pitchFamily="66" charset="0"/>
              </a:rPr>
              <a:t> </a:t>
            </a:r>
            <a:r>
              <a:rPr lang="en-US" sz="2400" dirty="0" err="1">
                <a:latin typeface="Comic Sans MS" pitchFamily="66" charset="0"/>
              </a:rPr>
              <a:t>lỗi</a:t>
            </a:r>
            <a:endParaRPr lang="en-US" sz="2400" dirty="0">
              <a:latin typeface="Comic Sans MS" pitchFamily="66" charset="0"/>
            </a:endParaRPr>
          </a:p>
          <a:p>
            <a:pPr marL="0" lvl="1" algn="ctr" eaLnBrk="0" hangingPunct="0"/>
            <a:r>
              <a:rPr lang="en-US" dirty="0" err="1"/>
              <a:t>Dữ</a:t>
            </a:r>
            <a:r>
              <a:rPr lang="en-US" dirty="0"/>
              <a:t> </a:t>
            </a:r>
            <a:r>
              <a:rPr lang="en-US" dirty="0" err="1"/>
              <a:t>liệu</a:t>
            </a:r>
            <a:r>
              <a:rPr lang="en-US" dirty="0"/>
              <a:t> </a:t>
            </a:r>
            <a:r>
              <a:rPr lang="en-US" dirty="0" err="1"/>
              <a:t>thật</a:t>
            </a:r>
            <a:r>
              <a:rPr lang="en-US" dirty="0"/>
              <a:t>: 10101 11110  01110</a:t>
            </a:r>
          </a:p>
        </p:txBody>
      </p:sp>
      <p:pic>
        <p:nvPicPr>
          <p:cNvPr id="115721" name="Picture 9"/>
          <p:cNvPicPr>
            <a:picLocks noChangeAspect="1" noChangeArrowheads="1"/>
          </p:cNvPicPr>
          <p:nvPr/>
        </p:nvPicPr>
        <p:blipFill>
          <a:blip r:embed="rId2" cstate="print"/>
          <a:srcRect/>
          <a:stretch>
            <a:fillRect/>
          </a:stretch>
        </p:blipFill>
        <p:spPr bwMode="auto">
          <a:xfrm>
            <a:off x="1066800" y="3267075"/>
            <a:ext cx="1838325" cy="1990725"/>
          </a:xfrm>
          <a:prstGeom prst="rect">
            <a:avLst/>
          </a:prstGeom>
          <a:noFill/>
          <a:ln w="9525">
            <a:noFill/>
            <a:miter lim="800000"/>
            <a:headEnd/>
            <a:tailEnd/>
          </a:ln>
        </p:spPr>
      </p:pic>
      <p:pic>
        <p:nvPicPr>
          <p:cNvPr id="115723" name="Picture 11"/>
          <p:cNvPicPr>
            <a:picLocks noChangeAspect="1" noChangeArrowheads="1"/>
          </p:cNvPicPr>
          <p:nvPr/>
        </p:nvPicPr>
        <p:blipFill>
          <a:blip r:embed="rId3" cstate="print"/>
          <a:srcRect/>
          <a:stretch>
            <a:fillRect/>
          </a:stretch>
        </p:blipFill>
        <p:spPr bwMode="auto">
          <a:xfrm>
            <a:off x="5715000" y="3352006"/>
            <a:ext cx="1485900" cy="1828800"/>
          </a:xfrm>
          <a:prstGeom prst="rect">
            <a:avLst/>
          </a:prstGeom>
          <a:noFill/>
          <a:ln w="9525">
            <a:noFill/>
            <a:miter lim="800000"/>
            <a:headEnd/>
            <a:tailEnd/>
          </a:ln>
        </p:spPr>
      </p:pic>
      <p:sp>
        <p:nvSpPr>
          <p:cNvPr id="15" name="TextBox 14"/>
          <p:cNvSpPr txBox="1"/>
          <p:nvPr/>
        </p:nvSpPr>
        <p:spPr>
          <a:xfrm>
            <a:off x="228600" y="2526268"/>
            <a:ext cx="4343400" cy="646331"/>
          </a:xfrm>
          <a:prstGeom prst="rect">
            <a:avLst/>
          </a:prstGeom>
          <a:noFill/>
        </p:spPr>
        <p:txBody>
          <a:bodyPr wrap="square" rtlCol="0">
            <a:spAutoFit/>
          </a:bodyPr>
          <a:lstStyle/>
          <a:p>
            <a:pPr marL="0" lvl="1"/>
            <a:r>
              <a:rPr lang="en-US" dirty="0" err="1"/>
              <a:t>Dữ</a:t>
            </a:r>
            <a:r>
              <a:rPr lang="en-US" dirty="0"/>
              <a:t> </a:t>
            </a:r>
            <a:r>
              <a:rPr lang="en-US" dirty="0" err="1"/>
              <a:t>liệu</a:t>
            </a:r>
            <a:r>
              <a:rPr lang="en-US" dirty="0"/>
              <a:t> </a:t>
            </a:r>
            <a:r>
              <a:rPr lang="en-US" dirty="0" err="1"/>
              <a:t>nhận</a:t>
            </a:r>
            <a:r>
              <a:rPr lang="en-US" dirty="0"/>
              <a:t>:</a:t>
            </a:r>
          </a:p>
          <a:p>
            <a:pPr marL="0" lvl="1"/>
            <a:r>
              <a:rPr lang="en-US" dirty="0"/>
              <a:t>      101011 111100  011101 001010</a:t>
            </a:r>
          </a:p>
        </p:txBody>
      </p:sp>
      <p:sp>
        <p:nvSpPr>
          <p:cNvPr id="17" name="TextBox 16"/>
          <p:cNvSpPr txBox="1"/>
          <p:nvPr/>
        </p:nvSpPr>
        <p:spPr>
          <a:xfrm>
            <a:off x="4343400" y="2513806"/>
            <a:ext cx="4343400" cy="646331"/>
          </a:xfrm>
          <a:prstGeom prst="rect">
            <a:avLst/>
          </a:prstGeom>
          <a:noFill/>
        </p:spPr>
        <p:txBody>
          <a:bodyPr wrap="square" rtlCol="0">
            <a:spAutoFit/>
          </a:bodyPr>
          <a:lstStyle/>
          <a:p>
            <a:pPr marL="0" lvl="1"/>
            <a:r>
              <a:rPr lang="en-US" dirty="0" err="1"/>
              <a:t>Dữ</a:t>
            </a:r>
            <a:r>
              <a:rPr lang="en-US" dirty="0"/>
              <a:t> </a:t>
            </a:r>
            <a:r>
              <a:rPr lang="en-US" dirty="0" err="1"/>
              <a:t>liệu</a:t>
            </a:r>
            <a:r>
              <a:rPr lang="en-US" dirty="0"/>
              <a:t> </a:t>
            </a:r>
            <a:r>
              <a:rPr lang="en-US" dirty="0" err="1"/>
              <a:t>nhận</a:t>
            </a:r>
            <a:r>
              <a:rPr lang="en-US" dirty="0"/>
              <a:t>:</a:t>
            </a:r>
          </a:p>
          <a:p>
            <a:pPr marL="0" lvl="1"/>
            <a:r>
              <a:rPr lang="en-US" dirty="0"/>
              <a:t>      101011 101100  011101 001010</a:t>
            </a:r>
          </a:p>
        </p:txBody>
      </p:sp>
      <p:sp>
        <p:nvSpPr>
          <p:cNvPr id="18" name="Text Box 4"/>
          <p:cNvSpPr txBox="1">
            <a:spLocks noChangeArrowheads="1"/>
          </p:cNvSpPr>
          <p:nvPr/>
        </p:nvSpPr>
        <p:spPr bwMode="auto">
          <a:xfrm>
            <a:off x="4769896" y="5433536"/>
            <a:ext cx="3535904" cy="738664"/>
          </a:xfrm>
          <a:prstGeom prst="rect">
            <a:avLst/>
          </a:prstGeom>
          <a:noFill/>
          <a:ln w="9525">
            <a:noFill/>
            <a:miter lim="800000"/>
            <a:headEnd/>
            <a:tailEnd/>
          </a:ln>
        </p:spPr>
        <p:txBody>
          <a:bodyPr wrap="none">
            <a:spAutoFit/>
          </a:bodyPr>
          <a:lstStyle/>
          <a:p>
            <a:pPr algn="ctr" eaLnBrk="0" hangingPunct="0"/>
            <a:r>
              <a:rPr lang="en-US" sz="2400" dirty="0" err="1">
                <a:latin typeface="Comic Sans MS" pitchFamily="66" charset="0"/>
              </a:rPr>
              <a:t>Có</a:t>
            </a:r>
            <a:r>
              <a:rPr lang="en-US" sz="2400" dirty="0">
                <a:latin typeface="Comic Sans MS" pitchFamily="66" charset="0"/>
              </a:rPr>
              <a:t> </a:t>
            </a:r>
            <a:r>
              <a:rPr lang="en-US" sz="2400" dirty="0" err="1">
                <a:latin typeface="Comic Sans MS" pitchFamily="66" charset="0"/>
              </a:rPr>
              <a:t>lỗi</a:t>
            </a:r>
            <a:endParaRPr lang="en-US" sz="2400" dirty="0">
              <a:latin typeface="Comic Sans MS" pitchFamily="66" charset="0"/>
            </a:endParaRPr>
          </a:p>
          <a:p>
            <a:pPr marL="0" lvl="1" algn="ctr" eaLnBrk="0" hangingPunct="0"/>
            <a:r>
              <a:rPr lang="en-US" dirty="0" err="1"/>
              <a:t>Dữ</a:t>
            </a:r>
            <a:r>
              <a:rPr lang="en-US" dirty="0"/>
              <a:t> </a:t>
            </a:r>
            <a:r>
              <a:rPr lang="en-US" dirty="0" err="1"/>
              <a:t>liệu</a:t>
            </a:r>
            <a:r>
              <a:rPr lang="en-US" dirty="0"/>
              <a:t> </a:t>
            </a:r>
            <a:r>
              <a:rPr lang="en-US" dirty="0" err="1"/>
              <a:t>thật</a:t>
            </a:r>
            <a:r>
              <a:rPr lang="en-US" dirty="0"/>
              <a:t>: 10101 11110  01110</a:t>
            </a:r>
          </a:p>
        </p:txBody>
      </p:sp>
      <p:cxnSp>
        <p:nvCxnSpPr>
          <p:cNvPr id="20" name="Straight Arrow Connector 19"/>
          <p:cNvCxnSpPr/>
          <p:nvPr/>
        </p:nvCxnSpPr>
        <p:spPr>
          <a:xfrm>
            <a:off x="914400" y="3579812"/>
            <a:ext cx="381000" cy="1588"/>
          </a:xfrm>
          <a:prstGeom prst="straightConnector1">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a:off x="5334000" y="3504406"/>
            <a:ext cx="381000" cy="1588"/>
          </a:xfrm>
          <a:prstGeom prst="straightConnector1">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31" name="Straight Connector 30"/>
          <p:cNvCxnSpPr/>
          <p:nvPr/>
        </p:nvCxnSpPr>
        <p:spPr>
          <a:xfrm>
            <a:off x="5334000" y="3961606"/>
            <a:ext cx="23622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35" name="Straight Arrow Connector 34"/>
          <p:cNvCxnSpPr/>
          <p:nvPr/>
        </p:nvCxnSpPr>
        <p:spPr>
          <a:xfrm rot="5400000">
            <a:off x="1294606" y="3199606"/>
            <a:ext cx="304800" cy="1588"/>
          </a:xfrm>
          <a:prstGeom prst="straightConnector1">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36" name="Straight Arrow Connector 35"/>
          <p:cNvCxnSpPr/>
          <p:nvPr/>
        </p:nvCxnSpPr>
        <p:spPr>
          <a:xfrm rot="5400000">
            <a:off x="5715794" y="3198812"/>
            <a:ext cx="304800" cy="1588"/>
          </a:xfrm>
          <a:prstGeom prst="straightConnector1">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rot="5400000" flipH="1" flipV="1">
            <a:off x="5068094" y="4228306"/>
            <a:ext cx="2057400" cy="1588"/>
          </a:xfrm>
          <a:prstGeom prst="line">
            <a:avLst/>
          </a:prstGeom>
        </p:spPr>
        <p:style>
          <a:lnRef idx="2">
            <a:schemeClr val="accent2"/>
          </a:lnRef>
          <a:fillRef idx="0">
            <a:schemeClr val="accent2"/>
          </a:fillRef>
          <a:effectRef idx="1">
            <a:schemeClr val="accent2"/>
          </a:effectRef>
          <a:fontRef idx="minor">
            <a:schemeClr val="tx1"/>
          </a:fontRef>
        </p:style>
      </p:cxnSp>
      <p:sp>
        <p:nvSpPr>
          <p:cNvPr id="39" name="Oval 38"/>
          <p:cNvSpPr/>
          <p:nvPr/>
        </p:nvSpPr>
        <p:spPr>
          <a:xfrm>
            <a:off x="5867400" y="3733006"/>
            <a:ext cx="457200" cy="4572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Slide Number Placeholder 18"/>
          <p:cNvSpPr>
            <a:spLocks noGrp="1"/>
          </p:cNvSpPr>
          <p:nvPr>
            <p:ph type="sldNum" sz="quarter" idx="12"/>
          </p:nvPr>
        </p:nvSpPr>
        <p:spPr/>
        <p:txBody>
          <a:bodyPr/>
          <a:lstStyle/>
          <a:p>
            <a:fld id="{4810A696-75C0-4E1D-A482-26D5420205C7}" type="slidenum">
              <a:rPr lang="en-US" smtClean="0"/>
              <a:pPr/>
              <a:t>16</a:t>
            </a:fld>
            <a:endParaRPr lang="en-US"/>
          </a:p>
        </p:txBody>
      </p:sp>
      <p:sp>
        <p:nvSpPr>
          <p:cNvPr id="21" name="Footer Placeholder 20"/>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blinds(horizontal)">
                                      <p:cBhvr>
                                        <p:cTn id="10" dur="500"/>
                                        <p:tgtEl>
                                          <p:spTgt spid="14">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blinds(horizontal)">
                                      <p:cBhvr>
                                        <p:cTn id="13" dur="500"/>
                                        <p:tgtEl>
                                          <p:spTgt spid="1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15721"/>
                                        </p:tgtEl>
                                        <p:attrNameLst>
                                          <p:attrName>style.visibility</p:attrName>
                                        </p:attrNameLst>
                                      </p:cBhvr>
                                      <p:to>
                                        <p:strVal val="visible"/>
                                      </p:to>
                                    </p:set>
                                    <p:animEffect transition="in" filter="dissolve">
                                      <p:cBhvr>
                                        <p:cTn id="23" dur="500"/>
                                        <p:tgtEl>
                                          <p:spTgt spid="11572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nodeType="clickEffect">
                                  <p:stCondLst>
                                    <p:cond delay="0"/>
                                  </p:stCondLst>
                                  <p:childTnLst>
                                    <p:animMotion origin="layout" path="M -3.33333E-6 2.71676E-6 L -3.33333E-6 0.14451 " pathEditMode="relative" rAng="0" ptsTypes="AA">
                                      <p:cBhvr>
                                        <p:cTn id="32" dur="5000" fill="hold"/>
                                        <p:tgtEl>
                                          <p:spTgt spid="20"/>
                                        </p:tgtEl>
                                        <p:attrNameLst>
                                          <p:attrName>ppt_x</p:attrName>
                                          <p:attrName>ppt_y</p:attrName>
                                        </p:attrNameLst>
                                      </p:cBhvr>
                                      <p:rCtr x="0" y="72"/>
                                    </p:animMotion>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up)">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63" presetClass="path" presetSubtype="0" accel="50000" decel="50000" fill="hold" nodeType="clickEffect">
                                  <p:stCondLst>
                                    <p:cond delay="0"/>
                                  </p:stCondLst>
                                  <p:childTnLst>
                                    <p:animMotion origin="layout" path="M 2.77778E-7 2.83237E-6 L 0.10017 2.83237E-6 " pathEditMode="relative" rAng="0" ptsTypes="AA">
                                      <p:cBhvr>
                                        <p:cTn id="41" dur="2000" fill="hold"/>
                                        <p:tgtEl>
                                          <p:spTgt spid="35"/>
                                        </p:tgtEl>
                                        <p:attrNameLst>
                                          <p:attrName>ppt_x</p:attrName>
                                          <p:attrName>ppt_y</p:attrName>
                                        </p:attrNameLst>
                                      </p:cBhvr>
                                      <p:rCtr x="50" y="0"/>
                                    </p:animMotion>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15716"/>
                                        </p:tgtEl>
                                        <p:attrNameLst>
                                          <p:attrName>style.visibility</p:attrName>
                                        </p:attrNameLst>
                                      </p:cBhvr>
                                      <p:to>
                                        <p:strVal val="visible"/>
                                      </p:to>
                                    </p:set>
                                    <p:animEffect transition="in" filter="blinds(horizontal)">
                                      <p:cBhvr>
                                        <p:cTn id="46" dur="500"/>
                                        <p:tgtEl>
                                          <p:spTgt spid="115716"/>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blinds(horizontal)">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115723"/>
                                        </p:tgtEl>
                                        <p:attrNameLst>
                                          <p:attrName>style.visibility</p:attrName>
                                        </p:attrNameLst>
                                      </p:cBhvr>
                                      <p:to>
                                        <p:strVal val="visible"/>
                                      </p:to>
                                    </p:set>
                                    <p:animEffect transition="in" filter="dissolve">
                                      <p:cBhvr>
                                        <p:cTn id="56" dur="500"/>
                                        <p:tgtEl>
                                          <p:spTgt spid="11572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left)">
                                      <p:cBhvr>
                                        <p:cTn id="61" dur="500"/>
                                        <p:tgtEl>
                                          <p:spTgt spid="26"/>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path" presetSubtype="0" accel="50000" decel="50000" fill="hold" nodeType="clickEffect">
                                  <p:stCondLst>
                                    <p:cond delay="0"/>
                                  </p:stCondLst>
                                  <p:childTnLst>
                                    <p:animMotion origin="layout" path="M 0 -2.36994E-6 L 0 0.06659 " pathEditMode="relative" rAng="0" ptsTypes="AA">
                                      <p:cBhvr>
                                        <p:cTn id="65" dur="5000" fill="hold"/>
                                        <p:tgtEl>
                                          <p:spTgt spid="26"/>
                                        </p:tgtEl>
                                        <p:attrNameLst>
                                          <p:attrName>ppt_x</p:attrName>
                                          <p:attrName>ppt_y</p:attrName>
                                        </p:attrNameLst>
                                      </p:cBhvr>
                                      <p:rCtr x="0" y="33"/>
                                    </p:animMotion>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wipe(left)">
                                      <p:cBhvr>
                                        <p:cTn id="70" dur="500"/>
                                        <p:tgtEl>
                                          <p:spTgt spid="31"/>
                                        </p:tgtEl>
                                      </p:cBhvr>
                                    </p:animEffect>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nodeType="clickEffect">
                                  <p:stCondLst>
                                    <p:cond delay="0"/>
                                  </p:stCondLst>
                                  <p:childTnLst>
                                    <p:animMotion origin="layout" path="M 0 0.06659 L 0 0.14428 " pathEditMode="relative" rAng="0" ptsTypes="AA">
                                      <p:cBhvr>
                                        <p:cTn id="74" dur="2000" fill="hold"/>
                                        <p:tgtEl>
                                          <p:spTgt spid="26"/>
                                        </p:tgtEl>
                                        <p:attrNameLst>
                                          <p:attrName>ppt_x</p:attrName>
                                          <p:attrName>ppt_y</p:attrName>
                                        </p:attrNameLst>
                                      </p:cBhvr>
                                      <p:rCtr x="0" y="39"/>
                                    </p:animMotion>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wipe(up)">
                                      <p:cBhvr>
                                        <p:cTn id="79" dur="500"/>
                                        <p:tgtEl>
                                          <p:spTgt spid="36"/>
                                        </p:tgtEl>
                                      </p:cBhvr>
                                    </p:animEffect>
                                  </p:childTnLst>
                                </p:cTn>
                              </p:par>
                            </p:childTnLst>
                          </p:cTn>
                        </p:par>
                      </p:childTnLst>
                    </p:cTn>
                  </p:par>
                  <p:par>
                    <p:cTn id="80" fill="hold">
                      <p:stCondLst>
                        <p:cond delay="indefinite"/>
                      </p:stCondLst>
                      <p:childTnLst>
                        <p:par>
                          <p:cTn id="81" fill="hold">
                            <p:stCondLst>
                              <p:cond delay="0"/>
                            </p:stCondLst>
                            <p:childTnLst>
                              <p:par>
                                <p:cTn id="82" presetID="63" presetClass="path" presetSubtype="0" accel="50000" decel="50000" fill="hold" nodeType="clickEffect">
                                  <p:stCondLst>
                                    <p:cond delay="0"/>
                                  </p:stCondLst>
                                  <p:childTnLst>
                                    <p:animMotion origin="layout" path="M -0.00017 6.93642E-7 L 0.03316 6.93642E-7 " pathEditMode="relative" rAng="0" ptsTypes="AA">
                                      <p:cBhvr>
                                        <p:cTn id="83" dur="2000" fill="hold"/>
                                        <p:tgtEl>
                                          <p:spTgt spid="36"/>
                                        </p:tgtEl>
                                        <p:attrNameLst>
                                          <p:attrName>ppt_x</p:attrName>
                                          <p:attrName>ppt_y</p:attrName>
                                        </p:attrNameLst>
                                      </p:cBhvr>
                                      <p:rCtr x="17" y="0"/>
                                    </p:animMotion>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wipe(up)">
                                      <p:cBhvr>
                                        <p:cTn id="88" dur="500"/>
                                        <p:tgtEl>
                                          <p:spTgt spid="38"/>
                                        </p:tgtEl>
                                      </p:cBhvr>
                                    </p:animEffect>
                                  </p:childTnLst>
                                </p:cTn>
                              </p:par>
                            </p:childTnLst>
                          </p:cTn>
                        </p:par>
                      </p:childTnLst>
                    </p:cTn>
                  </p:par>
                  <p:par>
                    <p:cTn id="89" fill="hold">
                      <p:stCondLst>
                        <p:cond delay="indefinite"/>
                      </p:stCondLst>
                      <p:childTnLst>
                        <p:par>
                          <p:cTn id="90" fill="hold">
                            <p:stCondLst>
                              <p:cond delay="0"/>
                            </p:stCondLst>
                            <p:childTnLst>
                              <p:par>
                                <p:cTn id="91" presetID="63" presetClass="path" presetSubtype="0" accel="50000" decel="50000" fill="hold" nodeType="clickEffect">
                                  <p:stCondLst>
                                    <p:cond delay="0"/>
                                  </p:stCondLst>
                                  <p:childTnLst>
                                    <p:animMotion origin="layout" path="M 0.03316 6.93642E-7 L 0.10816 6.93642E-7 " pathEditMode="relative" rAng="0" ptsTypes="AA">
                                      <p:cBhvr>
                                        <p:cTn id="92" dur="2000" fill="hold"/>
                                        <p:tgtEl>
                                          <p:spTgt spid="36"/>
                                        </p:tgtEl>
                                        <p:attrNameLst>
                                          <p:attrName>ppt_x</p:attrName>
                                          <p:attrName>ppt_y</p:attrName>
                                        </p:attrNameLst>
                                      </p:cBhvr>
                                      <p:rCtr x="38" y="0"/>
                                    </p:animMotion>
                                  </p:childTnLst>
                                </p:cTn>
                              </p:par>
                            </p:childTnLst>
                          </p:cTn>
                        </p:par>
                      </p:childTnLst>
                    </p:cTn>
                  </p:par>
                  <p:par>
                    <p:cTn id="93" fill="hold">
                      <p:stCondLst>
                        <p:cond delay="indefinite"/>
                      </p:stCondLst>
                      <p:childTnLst>
                        <p:par>
                          <p:cTn id="94" fill="hold">
                            <p:stCondLst>
                              <p:cond delay="0"/>
                            </p:stCondLst>
                            <p:childTnLst>
                              <p:par>
                                <p:cTn id="95" presetID="23" presetClass="entr" presetSubtype="16"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 calcmode="lin" valueType="num">
                                      <p:cBhvr>
                                        <p:cTn id="97" dur="500" fill="hold"/>
                                        <p:tgtEl>
                                          <p:spTgt spid="39"/>
                                        </p:tgtEl>
                                        <p:attrNameLst>
                                          <p:attrName>ppt_w</p:attrName>
                                        </p:attrNameLst>
                                      </p:cBhvr>
                                      <p:tavLst>
                                        <p:tav tm="0">
                                          <p:val>
                                            <p:fltVal val="0"/>
                                          </p:val>
                                        </p:tav>
                                        <p:tav tm="100000">
                                          <p:val>
                                            <p:strVal val="#ppt_w"/>
                                          </p:val>
                                        </p:tav>
                                      </p:tavLst>
                                    </p:anim>
                                    <p:anim calcmode="lin" valueType="num">
                                      <p:cBhvr>
                                        <p:cTn id="98" dur="500" fill="hold"/>
                                        <p:tgtEl>
                                          <p:spTgt spid="39"/>
                                        </p:tgtEl>
                                        <p:attrNameLst>
                                          <p:attrName>ppt_h</p:attrName>
                                        </p:attrNameLst>
                                      </p:cBhvr>
                                      <p:tavLst>
                                        <p:tav tm="0">
                                          <p:val>
                                            <p:fltVal val="0"/>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blinds(horizontal)">
                                      <p:cBhvr>
                                        <p:cTn id="10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15716" grpId="0"/>
      <p:bldP spid="15" grpId="0"/>
      <p:bldP spid="17" grpId="0"/>
      <p:bldP spid="18" grpId="0"/>
      <p:bldP spid="3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fontAlgn="auto">
              <a:spcAft>
                <a:spcPts val="0"/>
              </a:spcAft>
              <a:defRPr/>
            </a:pPr>
            <a:r>
              <a:rPr lang="en-US"/>
              <a:t>Hamming code - 1</a:t>
            </a:r>
          </a:p>
        </p:txBody>
      </p:sp>
      <p:sp>
        <p:nvSpPr>
          <p:cNvPr id="116739" name="Rectangle 3"/>
          <p:cNvSpPr>
            <a:spLocks noGrp="1" noChangeArrowheads="1"/>
          </p:cNvSpPr>
          <p:nvPr>
            <p:ph sz="quarter" idx="1"/>
          </p:nvPr>
        </p:nvSpPr>
        <p:spPr>
          <a:xfrm>
            <a:off x="457200" y="1219200"/>
            <a:ext cx="7848600" cy="5254625"/>
          </a:xfrm>
        </p:spPr>
        <p:txBody>
          <a:bodyPr/>
          <a:lstStyle/>
          <a:p>
            <a:r>
              <a:rPr lang="en-US" dirty="0" err="1"/>
              <a:t>Mỗi</a:t>
            </a:r>
            <a:r>
              <a:rPr lang="en-US" dirty="0"/>
              <a:t> hamming code</a:t>
            </a:r>
          </a:p>
          <a:p>
            <a:pPr lvl="1"/>
            <a:r>
              <a:rPr lang="en-US" dirty="0" err="1"/>
              <a:t>có</a:t>
            </a:r>
            <a:r>
              <a:rPr lang="en-US" dirty="0"/>
              <a:t> M bit, </a:t>
            </a:r>
            <a:r>
              <a:rPr lang="en-US" dirty="0" err="1"/>
              <a:t>đánh</a:t>
            </a:r>
            <a:r>
              <a:rPr lang="en-US" dirty="0"/>
              <a:t> </a:t>
            </a:r>
            <a:r>
              <a:rPr lang="en-US" dirty="0" err="1"/>
              <a:t>số</a:t>
            </a:r>
            <a:r>
              <a:rPr lang="en-US" dirty="0"/>
              <a:t> </a:t>
            </a:r>
            <a:r>
              <a:rPr lang="en-US" dirty="0" err="1"/>
              <a:t>từ</a:t>
            </a:r>
            <a:r>
              <a:rPr lang="en-US" dirty="0"/>
              <a:t> 1 </a:t>
            </a:r>
            <a:r>
              <a:rPr lang="en-US" dirty="0" err="1"/>
              <a:t>đến</a:t>
            </a:r>
            <a:r>
              <a:rPr lang="en-US" dirty="0"/>
              <a:t> M</a:t>
            </a:r>
          </a:p>
          <a:p>
            <a:pPr lvl="1"/>
            <a:r>
              <a:rPr lang="en-US" dirty="0"/>
              <a:t>Bit parity: log</a:t>
            </a:r>
            <a:r>
              <a:rPr lang="en-US" baseline="-25000" dirty="0"/>
              <a:t>2</a:t>
            </a:r>
            <a:r>
              <a:rPr lang="en-US" dirty="0"/>
              <a:t>M bits, </a:t>
            </a:r>
            <a:r>
              <a:rPr lang="en-US" dirty="0" err="1"/>
              <a:t>tại</a:t>
            </a:r>
            <a:r>
              <a:rPr lang="en-US" dirty="0"/>
              <a:t> </a:t>
            </a:r>
            <a:r>
              <a:rPr lang="en-US" dirty="0" err="1"/>
              <a:t>các</a:t>
            </a:r>
            <a:r>
              <a:rPr lang="en-US" dirty="0"/>
              <a:t> </a:t>
            </a:r>
            <a:r>
              <a:rPr lang="en-US" dirty="0" err="1"/>
              <a:t>vị</a:t>
            </a:r>
            <a:r>
              <a:rPr lang="en-US" dirty="0"/>
              <a:t> </a:t>
            </a:r>
            <a:r>
              <a:rPr lang="en-US" dirty="0" err="1"/>
              <a:t>trí</a:t>
            </a:r>
            <a:r>
              <a:rPr lang="en-US" dirty="0"/>
              <a:t> </a:t>
            </a:r>
            <a:r>
              <a:rPr lang="en-US" dirty="0" err="1"/>
              <a:t>lũy</a:t>
            </a:r>
            <a:r>
              <a:rPr lang="en-US" dirty="0"/>
              <a:t> </a:t>
            </a:r>
            <a:r>
              <a:rPr lang="en-US" dirty="0" err="1"/>
              <a:t>thừa</a:t>
            </a:r>
            <a:r>
              <a:rPr lang="en-US" dirty="0"/>
              <a:t> </a:t>
            </a:r>
            <a:r>
              <a:rPr lang="en-US" dirty="0" err="1"/>
              <a:t>của</a:t>
            </a:r>
            <a:r>
              <a:rPr lang="en-US" dirty="0"/>
              <a:t> 2</a:t>
            </a:r>
          </a:p>
          <a:p>
            <a:pPr lvl="1"/>
            <a:r>
              <a:rPr lang="en-US" dirty="0" err="1"/>
              <a:t>Dữ</a:t>
            </a:r>
            <a:r>
              <a:rPr lang="en-US" dirty="0"/>
              <a:t> </a:t>
            </a:r>
            <a:r>
              <a:rPr lang="en-US" dirty="0" err="1"/>
              <a:t>liệu</a:t>
            </a:r>
            <a:r>
              <a:rPr lang="en-US" dirty="0"/>
              <a:t> </a:t>
            </a:r>
            <a:r>
              <a:rPr lang="en-US" dirty="0" err="1"/>
              <a:t>thật</a:t>
            </a:r>
            <a:r>
              <a:rPr lang="en-US" dirty="0"/>
              <a:t> </a:t>
            </a:r>
            <a:r>
              <a:rPr lang="en-US" dirty="0" err="1"/>
              <a:t>được</a:t>
            </a:r>
            <a:r>
              <a:rPr lang="en-US" dirty="0"/>
              <a:t> </a:t>
            </a:r>
            <a:r>
              <a:rPr lang="en-US" dirty="0" err="1"/>
              <a:t>đặt</a:t>
            </a:r>
            <a:r>
              <a:rPr lang="en-US" dirty="0"/>
              <a:t> </a:t>
            </a:r>
            <a:r>
              <a:rPr lang="en-US" dirty="0" err="1"/>
              <a:t>tại</a:t>
            </a:r>
            <a:r>
              <a:rPr lang="en-US" dirty="0"/>
              <a:t> </a:t>
            </a:r>
            <a:r>
              <a:rPr lang="en-US" dirty="0" err="1"/>
              <a:t>các</a:t>
            </a:r>
            <a:r>
              <a:rPr lang="en-US" dirty="0"/>
              <a:t> </a:t>
            </a:r>
            <a:r>
              <a:rPr lang="en-US" dirty="0" err="1"/>
              <a:t>vị</a:t>
            </a:r>
            <a:r>
              <a:rPr lang="en-US" dirty="0"/>
              <a:t> </a:t>
            </a:r>
            <a:r>
              <a:rPr lang="en-US" dirty="0" err="1"/>
              <a:t>trí</a:t>
            </a:r>
            <a:r>
              <a:rPr lang="en-US" dirty="0"/>
              <a:t> </a:t>
            </a:r>
            <a:r>
              <a:rPr lang="en-US" dirty="0" err="1"/>
              <a:t>không</a:t>
            </a:r>
            <a:r>
              <a:rPr lang="en-US" dirty="0"/>
              <a:t> </a:t>
            </a:r>
            <a:r>
              <a:rPr lang="en-US" dirty="0" err="1"/>
              <a:t>là</a:t>
            </a:r>
            <a:r>
              <a:rPr lang="en-US" dirty="0"/>
              <a:t> </a:t>
            </a:r>
            <a:r>
              <a:rPr lang="en-US" dirty="0" err="1"/>
              <a:t>lũy</a:t>
            </a:r>
            <a:r>
              <a:rPr lang="en-US" dirty="0"/>
              <a:t> </a:t>
            </a:r>
            <a:r>
              <a:rPr lang="en-US" dirty="0" err="1"/>
              <a:t>thừa</a:t>
            </a:r>
            <a:r>
              <a:rPr lang="en-US" dirty="0"/>
              <a:t> </a:t>
            </a:r>
            <a:r>
              <a:rPr lang="en-US" dirty="0" err="1"/>
              <a:t>của</a:t>
            </a:r>
            <a:r>
              <a:rPr lang="en-US" dirty="0"/>
              <a:t> 2</a:t>
            </a:r>
          </a:p>
          <a:p>
            <a:pPr lvl="1"/>
            <a:r>
              <a:rPr lang="en-US" dirty="0"/>
              <a:t>VD: M  = 7</a:t>
            </a:r>
          </a:p>
          <a:p>
            <a:pPr lvl="2"/>
            <a:r>
              <a:rPr lang="en-US" dirty="0">
                <a:sym typeface="Wingdings" pitchFamily="2" charset="2"/>
              </a:rPr>
              <a:t>log</a:t>
            </a:r>
            <a:r>
              <a:rPr lang="en-US" baseline="-25000" dirty="0">
                <a:sym typeface="Wingdings" pitchFamily="2" charset="2"/>
              </a:rPr>
              <a:t>2</a:t>
            </a:r>
            <a:r>
              <a:rPr lang="en-US" dirty="0">
                <a:sym typeface="Wingdings" pitchFamily="2" charset="2"/>
              </a:rPr>
              <a:t>7 = 3: </a:t>
            </a:r>
            <a:r>
              <a:rPr lang="en-US" dirty="0" err="1">
                <a:sym typeface="Wingdings" pitchFamily="2" charset="2"/>
              </a:rPr>
              <a:t>dùng</a:t>
            </a:r>
            <a:r>
              <a:rPr lang="en-US" dirty="0">
                <a:sym typeface="Wingdings" pitchFamily="2" charset="2"/>
              </a:rPr>
              <a:t> 3 bits </a:t>
            </a:r>
            <a:r>
              <a:rPr lang="en-US" dirty="0" err="1">
                <a:sym typeface="Wingdings" pitchFamily="2" charset="2"/>
              </a:rPr>
              <a:t>làm</a:t>
            </a:r>
            <a:r>
              <a:rPr lang="en-US" dirty="0">
                <a:sym typeface="Wingdings" pitchFamily="2" charset="2"/>
              </a:rPr>
              <a:t> bit parity (1, 2, 4)</a:t>
            </a:r>
          </a:p>
          <a:p>
            <a:pPr lvl="2"/>
            <a:r>
              <a:rPr lang="en-US" dirty="0" err="1">
                <a:sym typeface="Wingdings" pitchFamily="2" charset="2"/>
              </a:rPr>
              <a:t>Có</a:t>
            </a:r>
            <a:r>
              <a:rPr lang="en-US" dirty="0">
                <a:sym typeface="Wingdings" pitchFamily="2" charset="2"/>
              </a:rPr>
              <a:t> 4 </a:t>
            </a:r>
            <a:r>
              <a:rPr lang="en-US" dirty="0" err="1">
                <a:sym typeface="Wingdings" pitchFamily="2" charset="2"/>
              </a:rPr>
              <a:t>vị</a:t>
            </a:r>
            <a:r>
              <a:rPr lang="en-US" dirty="0">
                <a:sym typeface="Wingdings" pitchFamily="2" charset="2"/>
              </a:rPr>
              <a:t> </a:t>
            </a:r>
            <a:r>
              <a:rPr lang="en-US" dirty="0" err="1">
                <a:sym typeface="Wingdings" pitchFamily="2" charset="2"/>
              </a:rPr>
              <a:t>trí</a:t>
            </a:r>
            <a:r>
              <a:rPr lang="en-US" dirty="0">
                <a:sym typeface="Wingdings" pitchFamily="2" charset="2"/>
              </a:rPr>
              <a:t> </a:t>
            </a:r>
            <a:r>
              <a:rPr lang="en-US" dirty="0" err="1">
                <a:sym typeface="Wingdings" pitchFamily="2" charset="2"/>
              </a:rPr>
              <a:t>có</a:t>
            </a:r>
            <a:r>
              <a:rPr lang="en-US" dirty="0">
                <a:sym typeface="Wingdings" pitchFamily="2" charset="2"/>
              </a:rPr>
              <a:t> </a:t>
            </a:r>
            <a:r>
              <a:rPr lang="en-US" dirty="0" err="1">
                <a:sym typeface="Wingdings" pitchFamily="2" charset="2"/>
              </a:rPr>
              <a:t>thể</a:t>
            </a:r>
            <a:r>
              <a:rPr lang="en-US" dirty="0">
                <a:sym typeface="Wingdings" pitchFamily="2" charset="2"/>
              </a:rPr>
              <a:t> </a:t>
            </a:r>
            <a:r>
              <a:rPr lang="en-US" dirty="0" err="1">
                <a:sym typeface="Wingdings" pitchFamily="2" charset="2"/>
              </a:rPr>
              <a:t>đặt</a:t>
            </a:r>
            <a:r>
              <a:rPr lang="en-US" dirty="0">
                <a:sym typeface="Wingdings" pitchFamily="2" charset="2"/>
              </a:rPr>
              <a:t> </a:t>
            </a:r>
            <a:r>
              <a:rPr lang="en-US" dirty="0" err="1">
                <a:sym typeface="Wingdings" pitchFamily="2" charset="2"/>
              </a:rPr>
              <a:t>dữ</a:t>
            </a:r>
            <a:r>
              <a:rPr lang="en-US" dirty="0">
                <a:sym typeface="Wingdings" pitchFamily="2" charset="2"/>
              </a:rPr>
              <a:t> </a:t>
            </a:r>
            <a:r>
              <a:rPr lang="en-US" dirty="0" err="1">
                <a:sym typeface="Wingdings" pitchFamily="2" charset="2"/>
              </a:rPr>
              <a:t>liệu</a:t>
            </a:r>
            <a:r>
              <a:rPr lang="en-US" dirty="0">
                <a:sym typeface="Wingdings" pitchFamily="2" charset="2"/>
              </a:rPr>
              <a:t> (3, 5, 6, 7)</a:t>
            </a:r>
            <a:endParaRPr lang="en-US" dirty="0"/>
          </a:p>
          <a:p>
            <a:r>
              <a:rPr lang="en-US" dirty="0" err="1"/>
              <a:t>Đặc</a:t>
            </a:r>
            <a:r>
              <a:rPr lang="en-US" dirty="0"/>
              <a:t> </a:t>
            </a:r>
            <a:r>
              <a:rPr lang="en-US" dirty="0" err="1"/>
              <a:t>điểm</a:t>
            </a:r>
            <a:r>
              <a:rPr lang="en-US" dirty="0"/>
              <a:t>:</a:t>
            </a:r>
          </a:p>
          <a:p>
            <a:pPr lvl="1"/>
            <a:r>
              <a:rPr lang="en-US" dirty="0" err="1"/>
              <a:t>sửa</a:t>
            </a:r>
            <a:r>
              <a:rPr lang="en-US" dirty="0"/>
              <a:t> </a:t>
            </a:r>
            <a:r>
              <a:rPr lang="en-US" dirty="0" err="1"/>
              <a:t>lỗi</a:t>
            </a:r>
            <a:r>
              <a:rPr lang="en-US" dirty="0"/>
              <a:t> 1 bit</a:t>
            </a:r>
          </a:p>
          <a:p>
            <a:pPr lvl="1"/>
            <a:r>
              <a:rPr lang="en-US" dirty="0" err="1"/>
              <a:t>nhận</a:t>
            </a:r>
            <a:r>
              <a:rPr lang="en-US" dirty="0"/>
              <a:t> </a:t>
            </a:r>
            <a:r>
              <a:rPr lang="en-US" dirty="0" err="1"/>
              <a:t>dạng</a:t>
            </a:r>
            <a:r>
              <a:rPr lang="en-US" dirty="0"/>
              <a:t> </a:t>
            </a:r>
            <a:r>
              <a:rPr lang="en-US" dirty="0" err="1"/>
              <a:t>được</a:t>
            </a:r>
            <a:r>
              <a:rPr lang="en-US" dirty="0"/>
              <a:t> 2 bit </a:t>
            </a:r>
            <a:r>
              <a:rPr lang="en-US" dirty="0" err="1"/>
              <a:t>lỗi</a:t>
            </a:r>
            <a:endParaRPr lang="en-US" dirty="0"/>
          </a:p>
          <a:p>
            <a:pPr lvl="1"/>
            <a:r>
              <a:rPr lang="en-US" dirty="0" err="1"/>
              <a:t>Sửa</a:t>
            </a:r>
            <a:r>
              <a:rPr lang="en-US" dirty="0"/>
              <a:t> </a:t>
            </a:r>
            <a:r>
              <a:rPr lang="en-US" dirty="0" err="1"/>
              <a:t>lỗi</a:t>
            </a:r>
            <a:r>
              <a:rPr lang="en-US" dirty="0"/>
              <a:t> </a:t>
            </a:r>
            <a:r>
              <a:rPr lang="en-US" dirty="0" err="1"/>
              <a:t>nhanh</a:t>
            </a:r>
            <a:r>
              <a:rPr lang="en-US" dirty="0"/>
              <a:t> </a:t>
            </a:r>
            <a:r>
              <a:rPr lang="en-US" dirty="0" err="1"/>
              <a:t>hơn</a:t>
            </a:r>
            <a:r>
              <a:rPr lang="en-US" dirty="0"/>
              <a:t> Parity code 2 </a:t>
            </a:r>
            <a:r>
              <a:rPr lang="en-US" dirty="0" err="1"/>
              <a:t>chiều</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17</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Effect transition="in" filter="blinds(horizontal)">
                                      <p:cBhvr>
                                        <p:cTn id="7" dur="500"/>
                                        <p:tgtEl>
                                          <p:spTgt spid="11673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6739">
                                            <p:txEl>
                                              <p:pRg st="1" end="1"/>
                                            </p:txEl>
                                          </p:spTgt>
                                        </p:tgtEl>
                                        <p:attrNameLst>
                                          <p:attrName>style.visibility</p:attrName>
                                        </p:attrNameLst>
                                      </p:cBhvr>
                                      <p:to>
                                        <p:strVal val="visible"/>
                                      </p:to>
                                    </p:set>
                                    <p:animEffect transition="in" filter="blinds(horizontal)">
                                      <p:cBhvr>
                                        <p:cTn id="10" dur="500"/>
                                        <p:tgtEl>
                                          <p:spTgt spid="11673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6739">
                                            <p:txEl>
                                              <p:pRg st="2" end="2"/>
                                            </p:txEl>
                                          </p:spTgt>
                                        </p:tgtEl>
                                        <p:attrNameLst>
                                          <p:attrName>style.visibility</p:attrName>
                                        </p:attrNameLst>
                                      </p:cBhvr>
                                      <p:to>
                                        <p:strVal val="visible"/>
                                      </p:to>
                                    </p:set>
                                    <p:animEffect transition="in" filter="blinds(horizontal)">
                                      <p:cBhvr>
                                        <p:cTn id="13" dur="500"/>
                                        <p:tgtEl>
                                          <p:spTgt spid="11673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6739">
                                            <p:txEl>
                                              <p:pRg st="3" end="3"/>
                                            </p:txEl>
                                          </p:spTgt>
                                        </p:tgtEl>
                                        <p:attrNameLst>
                                          <p:attrName>style.visibility</p:attrName>
                                        </p:attrNameLst>
                                      </p:cBhvr>
                                      <p:to>
                                        <p:strVal val="visible"/>
                                      </p:to>
                                    </p:set>
                                    <p:animEffect transition="in" filter="blinds(horizontal)">
                                      <p:cBhvr>
                                        <p:cTn id="16" dur="500"/>
                                        <p:tgtEl>
                                          <p:spTgt spid="116739">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6739">
                                            <p:txEl>
                                              <p:pRg st="4" end="4"/>
                                            </p:txEl>
                                          </p:spTgt>
                                        </p:tgtEl>
                                        <p:attrNameLst>
                                          <p:attrName>style.visibility</p:attrName>
                                        </p:attrNameLst>
                                      </p:cBhvr>
                                      <p:to>
                                        <p:strVal val="visible"/>
                                      </p:to>
                                    </p:set>
                                    <p:animEffect transition="in" filter="blinds(horizontal)">
                                      <p:cBhvr>
                                        <p:cTn id="19" dur="500"/>
                                        <p:tgtEl>
                                          <p:spTgt spid="116739">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6739">
                                            <p:txEl>
                                              <p:pRg st="5" end="5"/>
                                            </p:txEl>
                                          </p:spTgt>
                                        </p:tgtEl>
                                        <p:attrNameLst>
                                          <p:attrName>style.visibility</p:attrName>
                                        </p:attrNameLst>
                                      </p:cBhvr>
                                      <p:to>
                                        <p:strVal val="visible"/>
                                      </p:to>
                                    </p:set>
                                    <p:animEffect transition="in" filter="blinds(horizontal)">
                                      <p:cBhvr>
                                        <p:cTn id="22" dur="500"/>
                                        <p:tgtEl>
                                          <p:spTgt spid="116739">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6739">
                                            <p:txEl>
                                              <p:pRg st="6" end="6"/>
                                            </p:txEl>
                                          </p:spTgt>
                                        </p:tgtEl>
                                        <p:attrNameLst>
                                          <p:attrName>style.visibility</p:attrName>
                                        </p:attrNameLst>
                                      </p:cBhvr>
                                      <p:to>
                                        <p:strVal val="visible"/>
                                      </p:to>
                                    </p:set>
                                    <p:animEffect transition="in" filter="blinds(horizontal)">
                                      <p:cBhvr>
                                        <p:cTn id="25" dur="500"/>
                                        <p:tgtEl>
                                          <p:spTgt spid="116739">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16739">
                                            <p:txEl>
                                              <p:pRg st="7" end="7"/>
                                            </p:txEl>
                                          </p:spTgt>
                                        </p:tgtEl>
                                        <p:attrNameLst>
                                          <p:attrName>style.visibility</p:attrName>
                                        </p:attrNameLst>
                                      </p:cBhvr>
                                      <p:to>
                                        <p:strVal val="visible"/>
                                      </p:to>
                                    </p:set>
                                    <p:animEffect transition="in" filter="blinds(horizontal)">
                                      <p:cBhvr>
                                        <p:cTn id="30" dur="500"/>
                                        <p:tgtEl>
                                          <p:spTgt spid="116739">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16739">
                                            <p:txEl>
                                              <p:pRg st="8" end="8"/>
                                            </p:txEl>
                                          </p:spTgt>
                                        </p:tgtEl>
                                        <p:attrNameLst>
                                          <p:attrName>style.visibility</p:attrName>
                                        </p:attrNameLst>
                                      </p:cBhvr>
                                      <p:to>
                                        <p:strVal val="visible"/>
                                      </p:to>
                                    </p:set>
                                    <p:animEffect transition="in" filter="blinds(horizontal)">
                                      <p:cBhvr>
                                        <p:cTn id="33" dur="500"/>
                                        <p:tgtEl>
                                          <p:spTgt spid="116739">
                                            <p:txEl>
                                              <p:pRg st="8" end="8"/>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16739">
                                            <p:txEl>
                                              <p:pRg st="9" end="9"/>
                                            </p:txEl>
                                          </p:spTgt>
                                        </p:tgtEl>
                                        <p:attrNameLst>
                                          <p:attrName>style.visibility</p:attrName>
                                        </p:attrNameLst>
                                      </p:cBhvr>
                                      <p:to>
                                        <p:strVal val="visible"/>
                                      </p:to>
                                    </p:set>
                                    <p:animEffect transition="in" filter="blinds(horizontal)">
                                      <p:cBhvr>
                                        <p:cTn id="36" dur="500"/>
                                        <p:tgtEl>
                                          <p:spTgt spid="116739">
                                            <p:txEl>
                                              <p:pRg st="9" end="9"/>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16739">
                                            <p:txEl>
                                              <p:pRg st="10" end="10"/>
                                            </p:txEl>
                                          </p:spTgt>
                                        </p:tgtEl>
                                        <p:attrNameLst>
                                          <p:attrName>style.visibility</p:attrName>
                                        </p:attrNameLst>
                                      </p:cBhvr>
                                      <p:to>
                                        <p:strVal val="visible"/>
                                      </p:to>
                                    </p:set>
                                    <p:animEffect transition="in" filter="blinds(horizontal)">
                                      <p:cBhvr>
                                        <p:cTn id="39" dur="500"/>
                                        <p:tgtEl>
                                          <p:spTgt spid="11673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rmAutofit/>
          </a:bodyPr>
          <a:lstStyle/>
          <a:p>
            <a:pPr fontAlgn="auto">
              <a:spcAft>
                <a:spcPts val="0"/>
              </a:spcAft>
              <a:defRPr/>
            </a:pPr>
            <a:r>
              <a:rPr lang="en-US" sz="3600"/>
              <a:t>Hamming code - 2</a:t>
            </a:r>
          </a:p>
        </p:txBody>
      </p:sp>
      <p:sp>
        <p:nvSpPr>
          <p:cNvPr id="160771" name="Rectangle 3"/>
          <p:cNvSpPr>
            <a:spLocks noGrp="1" noChangeArrowheads="1"/>
          </p:cNvSpPr>
          <p:nvPr>
            <p:ph sz="quarter" idx="1"/>
          </p:nvPr>
        </p:nvSpPr>
        <p:spPr>
          <a:xfrm>
            <a:off x="457200" y="1143000"/>
            <a:ext cx="8001000" cy="5330825"/>
          </a:xfrm>
        </p:spPr>
        <p:txBody>
          <a:bodyPr/>
          <a:lstStyle/>
          <a:p>
            <a:r>
              <a:rPr lang="en-US" dirty="0" err="1"/>
              <a:t>Bên</a:t>
            </a:r>
            <a:r>
              <a:rPr lang="en-US" dirty="0"/>
              <a:t> </a:t>
            </a:r>
            <a:r>
              <a:rPr lang="en-US" dirty="0" err="1"/>
              <a:t>gởi</a:t>
            </a:r>
            <a:r>
              <a:rPr lang="en-US" dirty="0"/>
              <a:t>: </a:t>
            </a:r>
          </a:p>
          <a:p>
            <a:pPr lvl="1"/>
            <a:r>
              <a:rPr lang="en-US" dirty="0" err="1"/>
              <a:t>Chia</a:t>
            </a:r>
            <a:r>
              <a:rPr lang="en-US" dirty="0"/>
              <a:t> </a:t>
            </a:r>
            <a:r>
              <a:rPr lang="en-US" dirty="0" err="1"/>
              <a:t>dữ</a:t>
            </a:r>
            <a:r>
              <a:rPr lang="en-US" dirty="0"/>
              <a:t> </a:t>
            </a:r>
            <a:r>
              <a:rPr lang="en-US" dirty="0" err="1"/>
              <a:t>liệu</a:t>
            </a:r>
            <a:r>
              <a:rPr lang="en-US" dirty="0"/>
              <a:t> </a:t>
            </a:r>
            <a:r>
              <a:rPr lang="en-US" dirty="0" err="1"/>
              <a:t>cần</a:t>
            </a:r>
            <a:r>
              <a:rPr lang="en-US" dirty="0"/>
              <a:t> </a:t>
            </a:r>
            <a:r>
              <a:rPr lang="en-US" dirty="0" err="1"/>
              <a:t>gởi</a:t>
            </a:r>
            <a:r>
              <a:rPr lang="en-US" dirty="0"/>
              <a:t> </a:t>
            </a:r>
            <a:r>
              <a:rPr lang="en-US" dirty="0" err="1"/>
              <a:t>đi</a:t>
            </a:r>
            <a:r>
              <a:rPr lang="en-US" dirty="0"/>
              <a:t> </a:t>
            </a:r>
            <a:r>
              <a:rPr lang="en-US" dirty="0" err="1"/>
              <a:t>thành</a:t>
            </a:r>
            <a:r>
              <a:rPr lang="en-US" dirty="0"/>
              <a:t> </a:t>
            </a:r>
            <a:r>
              <a:rPr lang="en-US" dirty="0" err="1"/>
              <a:t>các</a:t>
            </a:r>
            <a:r>
              <a:rPr lang="en-US" dirty="0"/>
              <a:t> </a:t>
            </a:r>
            <a:r>
              <a:rPr lang="en-US" dirty="0" err="1"/>
              <a:t>khối</a:t>
            </a:r>
            <a:r>
              <a:rPr lang="en-US" dirty="0"/>
              <a:t> </a:t>
            </a:r>
            <a:r>
              <a:rPr lang="en-US" dirty="0" err="1"/>
              <a:t>dữ</a:t>
            </a:r>
            <a:r>
              <a:rPr lang="en-US" dirty="0"/>
              <a:t> </a:t>
            </a:r>
            <a:r>
              <a:rPr lang="en-US" dirty="0" err="1"/>
              <a:t>liệu</a:t>
            </a:r>
            <a:r>
              <a:rPr lang="en-US" dirty="0"/>
              <a:t> (</a:t>
            </a:r>
            <a:r>
              <a:rPr lang="en-US" dirty="0" err="1"/>
              <a:t>với</a:t>
            </a:r>
            <a:r>
              <a:rPr lang="en-US" dirty="0"/>
              <a:t> </a:t>
            </a:r>
            <a:r>
              <a:rPr lang="en-US" dirty="0" err="1"/>
              <a:t>số</a:t>
            </a:r>
            <a:r>
              <a:rPr lang="en-US" dirty="0"/>
              <a:t> bit </a:t>
            </a:r>
            <a:r>
              <a:rPr lang="en-US" dirty="0" err="1"/>
              <a:t>là</a:t>
            </a:r>
            <a:r>
              <a:rPr lang="en-US" dirty="0"/>
              <a:t> </a:t>
            </a:r>
            <a:r>
              <a:rPr lang="en-US" dirty="0" err="1"/>
              <a:t>số</a:t>
            </a:r>
            <a:r>
              <a:rPr lang="en-US" dirty="0"/>
              <a:t> </a:t>
            </a:r>
            <a:r>
              <a:rPr lang="en-US" dirty="0" err="1"/>
              <a:t>vị</a:t>
            </a:r>
            <a:r>
              <a:rPr lang="en-US" dirty="0"/>
              <a:t> </a:t>
            </a:r>
            <a:r>
              <a:rPr lang="en-US" dirty="0" err="1"/>
              <a:t>trí</a:t>
            </a:r>
            <a:r>
              <a:rPr lang="en-US" dirty="0"/>
              <a:t> </a:t>
            </a:r>
            <a:r>
              <a:rPr lang="en-US" dirty="0" err="1"/>
              <a:t>có</a:t>
            </a:r>
            <a:r>
              <a:rPr lang="en-US" dirty="0"/>
              <a:t> </a:t>
            </a:r>
            <a:r>
              <a:rPr lang="en-US" dirty="0" err="1"/>
              <a:t>thể</a:t>
            </a:r>
            <a:r>
              <a:rPr lang="en-US" dirty="0"/>
              <a:t> </a:t>
            </a:r>
            <a:r>
              <a:rPr lang="en-US" dirty="0" err="1"/>
              <a:t>đặt</a:t>
            </a:r>
            <a:r>
              <a:rPr lang="en-US" dirty="0"/>
              <a:t> </a:t>
            </a:r>
            <a:r>
              <a:rPr lang="en-US" dirty="0" err="1"/>
              <a:t>vào</a:t>
            </a:r>
            <a:r>
              <a:rPr lang="en-US" dirty="0"/>
              <a:t> Hamming Code)</a:t>
            </a:r>
          </a:p>
          <a:p>
            <a:pPr lvl="1"/>
            <a:r>
              <a:rPr lang="en-US" dirty="0" err="1"/>
              <a:t>Với</a:t>
            </a:r>
            <a:r>
              <a:rPr lang="en-US" dirty="0"/>
              <a:t> </a:t>
            </a:r>
            <a:r>
              <a:rPr lang="en-US" dirty="0" err="1"/>
              <a:t>mỗi</a:t>
            </a:r>
            <a:r>
              <a:rPr lang="en-US" dirty="0"/>
              <a:t> </a:t>
            </a:r>
            <a:r>
              <a:rPr lang="en-US" dirty="0" err="1"/>
              <a:t>khối</a:t>
            </a:r>
            <a:r>
              <a:rPr lang="en-US" dirty="0"/>
              <a:t> </a:t>
            </a:r>
            <a:r>
              <a:rPr lang="en-US" dirty="0" err="1"/>
              <a:t>dữ</a:t>
            </a:r>
            <a:r>
              <a:rPr lang="en-US" dirty="0"/>
              <a:t> </a:t>
            </a:r>
            <a:r>
              <a:rPr lang="en-US" dirty="0" err="1"/>
              <a:t>liệu</a:t>
            </a:r>
            <a:r>
              <a:rPr lang="en-US" dirty="0"/>
              <a:t> </a:t>
            </a:r>
            <a:r>
              <a:rPr lang="en-US" dirty="0">
                <a:sym typeface="Wingdings" pitchFamily="2" charset="2"/>
              </a:rPr>
              <a:t> </a:t>
            </a:r>
            <a:r>
              <a:rPr lang="en-US" dirty="0" err="1">
                <a:sym typeface="Wingdings" pitchFamily="2" charset="2"/>
              </a:rPr>
              <a:t>tạo</a:t>
            </a:r>
            <a:r>
              <a:rPr lang="en-US" dirty="0">
                <a:sym typeface="Wingdings" pitchFamily="2" charset="2"/>
              </a:rPr>
              <a:t> 1 Hamming Code</a:t>
            </a:r>
            <a:endParaRPr lang="en-US" dirty="0"/>
          </a:p>
          <a:p>
            <a:pPr lvl="2"/>
            <a:r>
              <a:rPr lang="en-US" dirty="0" err="1"/>
              <a:t>Đặt</a:t>
            </a:r>
            <a:r>
              <a:rPr lang="en-US" dirty="0"/>
              <a:t> </a:t>
            </a:r>
            <a:r>
              <a:rPr lang="en-US" dirty="0" err="1"/>
              <a:t>các</a:t>
            </a:r>
            <a:r>
              <a:rPr lang="en-US" dirty="0"/>
              <a:t> bit </a:t>
            </a:r>
            <a:r>
              <a:rPr lang="en-US" dirty="0" err="1"/>
              <a:t>dữ</a:t>
            </a:r>
            <a:r>
              <a:rPr lang="en-US" dirty="0"/>
              <a:t> </a:t>
            </a:r>
            <a:r>
              <a:rPr lang="en-US" dirty="0" err="1"/>
              <a:t>liệu</a:t>
            </a:r>
            <a:r>
              <a:rPr lang="en-US" dirty="0"/>
              <a:t> </a:t>
            </a:r>
            <a:r>
              <a:rPr lang="en-US" dirty="0" err="1"/>
              <a:t>vào</a:t>
            </a:r>
            <a:r>
              <a:rPr lang="en-US" dirty="0"/>
              <a:t> </a:t>
            </a:r>
            <a:r>
              <a:rPr lang="en-US" dirty="0" err="1"/>
              <a:t>các</a:t>
            </a:r>
            <a:r>
              <a:rPr lang="en-US" dirty="0"/>
              <a:t> </a:t>
            </a:r>
            <a:r>
              <a:rPr lang="en-US" dirty="0" err="1"/>
              <a:t>vị</a:t>
            </a:r>
            <a:r>
              <a:rPr lang="en-US" dirty="0"/>
              <a:t> </a:t>
            </a:r>
            <a:r>
              <a:rPr lang="en-US" dirty="0" err="1"/>
              <a:t>trí</a:t>
            </a:r>
            <a:r>
              <a:rPr lang="en-US" dirty="0"/>
              <a:t> </a:t>
            </a:r>
            <a:r>
              <a:rPr lang="en-US" dirty="0" err="1"/>
              <a:t>không</a:t>
            </a:r>
            <a:r>
              <a:rPr lang="en-US" dirty="0"/>
              <a:t> </a:t>
            </a:r>
            <a:r>
              <a:rPr lang="en-US" dirty="0" err="1"/>
              <a:t>phải</a:t>
            </a:r>
            <a:r>
              <a:rPr lang="en-US" dirty="0"/>
              <a:t> </a:t>
            </a:r>
            <a:r>
              <a:rPr lang="en-US" dirty="0" err="1"/>
              <a:t>là</a:t>
            </a:r>
            <a:r>
              <a:rPr lang="en-US" dirty="0"/>
              <a:t> </a:t>
            </a:r>
            <a:r>
              <a:rPr lang="en-US" dirty="0" err="1"/>
              <a:t>lũy</a:t>
            </a:r>
            <a:r>
              <a:rPr lang="en-US" dirty="0"/>
              <a:t> </a:t>
            </a:r>
            <a:r>
              <a:rPr lang="en-US" dirty="0" err="1"/>
              <a:t>thừa</a:t>
            </a:r>
            <a:r>
              <a:rPr lang="en-US" dirty="0"/>
              <a:t> </a:t>
            </a:r>
            <a:r>
              <a:rPr lang="en-US" dirty="0" err="1"/>
              <a:t>của</a:t>
            </a:r>
            <a:r>
              <a:rPr lang="en-US" dirty="0"/>
              <a:t> 2 </a:t>
            </a:r>
            <a:r>
              <a:rPr lang="en-US" dirty="0" err="1"/>
              <a:t>trong</a:t>
            </a:r>
            <a:r>
              <a:rPr lang="en-US" dirty="0"/>
              <a:t> Hamming Code</a:t>
            </a:r>
          </a:p>
          <a:p>
            <a:pPr lvl="3"/>
            <a:r>
              <a:rPr lang="en-US" dirty="0" err="1"/>
              <a:t>lưu</a:t>
            </a:r>
            <a:r>
              <a:rPr lang="en-US" dirty="0"/>
              <a:t> ý: </a:t>
            </a:r>
            <a:r>
              <a:rPr lang="en-US" dirty="0" err="1"/>
              <a:t>vị</a:t>
            </a:r>
            <a:r>
              <a:rPr lang="en-US" dirty="0"/>
              <a:t> </a:t>
            </a:r>
            <a:r>
              <a:rPr lang="en-US" dirty="0" err="1"/>
              <a:t>trí</a:t>
            </a:r>
            <a:r>
              <a:rPr lang="en-US" dirty="0"/>
              <a:t> </a:t>
            </a:r>
            <a:r>
              <a:rPr lang="en-US" dirty="0" err="1"/>
              <a:t>được</a:t>
            </a:r>
            <a:r>
              <a:rPr lang="en-US" dirty="0"/>
              <a:t> </a:t>
            </a:r>
            <a:r>
              <a:rPr lang="en-US" dirty="0" err="1"/>
              <a:t>đánh</a:t>
            </a:r>
            <a:r>
              <a:rPr lang="en-US" dirty="0"/>
              <a:t> </a:t>
            </a:r>
            <a:r>
              <a:rPr lang="en-US" dirty="0" err="1"/>
              <a:t>số</a:t>
            </a:r>
            <a:r>
              <a:rPr lang="en-US" dirty="0"/>
              <a:t> </a:t>
            </a:r>
            <a:r>
              <a:rPr lang="en-US" dirty="0" err="1"/>
              <a:t>từ</a:t>
            </a:r>
            <a:r>
              <a:rPr lang="en-US" dirty="0"/>
              <a:t> 1 </a:t>
            </a:r>
            <a:r>
              <a:rPr lang="en-US" dirty="0" err="1"/>
              <a:t>đến</a:t>
            </a:r>
            <a:r>
              <a:rPr lang="en-US" dirty="0"/>
              <a:t> M</a:t>
            </a:r>
          </a:p>
          <a:p>
            <a:pPr lvl="2"/>
            <a:r>
              <a:rPr lang="en-US" dirty="0" err="1"/>
              <a:t>Tính</a:t>
            </a:r>
            <a:r>
              <a:rPr lang="en-US" dirty="0"/>
              <a:t> check bits</a:t>
            </a:r>
          </a:p>
          <a:p>
            <a:pPr lvl="2"/>
            <a:r>
              <a:rPr lang="en-US" dirty="0" err="1"/>
              <a:t>Tính</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các</a:t>
            </a:r>
            <a:r>
              <a:rPr lang="en-US" dirty="0"/>
              <a:t> bit parity</a:t>
            </a:r>
          </a:p>
        </p:txBody>
      </p:sp>
      <p:sp>
        <p:nvSpPr>
          <p:cNvPr id="4" name="Slide Number Placeholder 3"/>
          <p:cNvSpPr>
            <a:spLocks noGrp="1"/>
          </p:cNvSpPr>
          <p:nvPr>
            <p:ph type="sldNum" sz="quarter" idx="12"/>
          </p:nvPr>
        </p:nvSpPr>
        <p:spPr/>
        <p:txBody>
          <a:bodyPr/>
          <a:lstStyle/>
          <a:p>
            <a:fld id="{4810A696-75C0-4E1D-A482-26D5420205C7}" type="slidenum">
              <a:rPr lang="en-US" smtClean="0"/>
              <a:pPr/>
              <a:t>18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Effect transition="in" filter="blinds(horizontal)">
                                      <p:cBhvr>
                                        <p:cTn id="7" dur="500"/>
                                        <p:tgtEl>
                                          <p:spTgt spid="160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0771">
                                            <p:txEl>
                                              <p:pRg st="1" end="1"/>
                                            </p:txEl>
                                          </p:spTgt>
                                        </p:tgtEl>
                                        <p:attrNameLst>
                                          <p:attrName>style.visibility</p:attrName>
                                        </p:attrNameLst>
                                      </p:cBhvr>
                                      <p:to>
                                        <p:strVal val="visible"/>
                                      </p:to>
                                    </p:set>
                                    <p:animEffect transition="in" filter="blinds(horizontal)">
                                      <p:cBhvr>
                                        <p:cTn id="12" dur="500"/>
                                        <p:tgtEl>
                                          <p:spTgt spid="160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0771">
                                            <p:txEl>
                                              <p:pRg st="2" end="2"/>
                                            </p:txEl>
                                          </p:spTgt>
                                        </p:tgtEl>
                                        <p:attrNameLst>
                                          <p:attrName>style.visibility</p:attrName>
                                        </p:attrNameLst>
                                      </p:cBhvr>
                                      <p:to>
                                        <p:strVal val="visible"/>
                                      </p:to>
                                    </p:set>
                                    <p:animEffect transition="in" filter="blinds(horizontal)">
                                      <p:cBhvr>
                                        <p:cTn id="17" dur="500"/>
                                        <p:tgtEl>
                                          <p:spTgt spid="1607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0771">
                                            <p:txEl>
                                              <p:pRg st="3" end="3"/>
                                            </p:txEl>
                                          </p:spTgt>
                                        </p:tgtEl>
                                        <p:attrNameLst>
                                          <p:attrName>style.visibility</p:attrName>
                                        </p:attrNameLst>
                                      </p:cBhvr>
                                      <p:to>
                                        <p:strVal val="visible"/>
                                      </p:to>
                                    </p:set>
                                    <p:animEffect transition="in" filter="blinds(horizontal)">
                                      <p:cBhvr>
                                        <p:cTn id="22" dur="500"/>
                                        <p:tgtEl>
                                          <p:spTgt spid="160771">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60771">
                                            <p:txEl>
                                              <p:pRg st="4" end="4"/>
                                            </p:txEl>
                                          </p:spTgt>
                                        </p:tgtEl>
                                        <p:attrNameLst>
                                          <p:attrName>style.visibility</p:attrName>
                                        </p:attrNameLst>
                                      </p:cBhvr>
                                      <p:to>
                                        <p:strVal val="visible"/>
                                      </p:to>
                                    </p:set>
                                    <p:animEffect transition="in" filter="blinds(horizontal)">
                                      <p:cBhvr>
                                        <p:cTn id="25" dur="500"/>
                                        <p:tgtEl>
                                          <p:spTgt spid="16077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60771">
                                            <p:txEl>
                                              <p:pRg st="5" end="5"/>
                                            </p:txEl>
                                          </p:spTgt>
                                        </p:tgtEl>
                                        <p:attrNameLst>
                                          <p:attrName>style.visibility</p:attrName>
                                        </p:attrNameLst>
                                      </p:cBhvr>
                                      <p:to>
                                        <p:strVal val="visible"/>
                                      </p:to>
                                    </p:set>
                                    <p:animEffect transition="in" filter="blinds(horizontal)">
                                      <p:cBhvr>
                                        <p:cTn id="30" dur="500"/>
                                        <p:tgtEl>
                                          <p:spTgt spid="160771">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60771">
                                            <p:txEl>
                                              <p:pRg st="6" end="6"/>
                                            </p:txEl>
                                          </p:spTgt>
                                        </p:tgtEl>
                                        <p:attrNameLst>
                                          <p:attrName>style.visibility</p:attrName>
                                        </p:attrNameLst>
                                      </p:cBhvr>
                                      <p:to>
                                        <p:strVal val="visible"/>
                                      </p:to>
                                    </p:set>
                                    <p:animEffect transition="in" filter="blinds(horizontal)">
                                      <p:cBhvr>
                                        <p:cTn id="35" dur="500"/>
                                        <p:tgtEl>
                                          <p:spTgt spid="1607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fontAlgn="auto">
              <a:spcAft>
                <a:spcPts val="0"/>
              </a:spcAft>
              <a:defRPr/>
            </a:pPr>
            <a:r>
              <a:rPr lang="en-US"/>
              <a:t>Hamming code – 3</a:t>
            </a:r>
          </a:p>
        </p:txBody>
      </p:sp>
      <p:sp>
        <p:nvSpPr>
          <p:cNvPr id="23" name="Content Placeholder 22"/>
          <p:cNvSpPr>
            <a:spLocks noGrp="1"/>
          </p:cNvSpPr>
          <p:nvPr>
            <p:ph sz="quarter" idx="1"/>
          </p:nvPr>
        </p:nvSpPr>
        <p:spPr/>
        <p:txBody>
          <a:bodyPr/>
          <a:lstStyle/>
          <a:p>
            <a:r>
              <a:rPr lang="en-US" dirty="0" err="1"/>
              <a:t>Ví</a:t>
            </a:r>
            <a:r>
              <a:rPr lang="en-US" dirty="0"/>
              <a:t> </a:t>
            </a:r>
            <a:r>
              <a:rPr lang="en-US" dirty="0" err="1"/>
              <a:t>dụ</a:t>
            </a:r>
            <a:r>
              <a:rPr lang="en-US" dirty="0"/>
              <a:t>:</a:t>
            </a:r>
          </a:p>
          <a:p>
            <a:pPr lvl="1"/>
            <a:r>
              <a:rPr lang="en-US" dirty="0"/>
              <a:t>M = 7</a:t>
            </a:r>
          </a:p>
          <a:p>
            <a:pPr lvl="1"/>
            <a:r>
              <a:rPr lang="en-US" dirty="0" err="1"/>
              <a:t>Dùng</a:t>
            </a:r>
            <a:r>
              <a:rPr lang="en-US" dirty="0"/>
              <a:t> parity </a:t>
            </a:r>
            <a:r>
              <a:rPr lang="en-US" dirty="0" err="1"/>
              <a:t>lẻ</a:t>
            </a:r>
            <a:endParaRPr lang="en-US" dirty="0"/>
          </a:p>
          <a:p>
            <a:pPr lvl="1"/>
            <a:r>
              <a:rPr lang="en-US" dirty="0" err="1"/>
              <a:t>Thông</a:t>
            </a:r>
            <a:r>
              <a:rPr lang="en-US" dirty="0"/>
              <a:t> tin </a:t>
            </a:r>
            <a:r>
              <a:rPr lang="en-US" dirty="0" err="1"/>
              <a:t>cần</a:t>
            </a:r>
            <a:r>
              <a:rPr lang="en-US" dirty="0"/>
              <a:t> </a:t>
            </a:r>
            <a:r>
              <a:rPr lang="en-US" dirty="0" err="1"/>
              <a:t>gởi</a:t>
            </a:r>
            <a:r>
              <a:rPr lang="en-US" dirty="0"/>
              <a:t>: 1011</a:t>
            </a:r>
          </a:p>
        </p:txBody>
      </p:sp>
      <p:sp>
        <p:nvSpPr>
          <p:cNvPr id="117763" name="Rectangle 3"/>
          <p:cNvSpPr>
            <a:spLocks noChangeArrowheads="1"/>
          </p:cNvSpPr>
          <p:nvPr/>
        </p:nvSpPr>
        <p:spPr bwMode="auto">
          <a:xfrm>
            <a:off x="2862263" y="2755900"/>
            <a:ext cx="1970087" cy="336550"/>
          </a:xfrm>
          <a:prstGeom prst="rect">
            <a:avLst/>
          </a:prstGeom>
          <a:noFill/>
          <a:ln w="9525">
            <a:noFill/>
            <a:miter lim="800000"/>
            <a:headEnd/>
            <a:tailEnd/>
          </a:ln>
        </p:spPr>
        <p:txBody>
          <a:bodyPr wrap="none" lIns="92075" tIns="46038" rIns="92075" bIns="46038">
            <a:spAutoFit/>
          </a:bodyPr>
          <a:lstStyle/>
          <a:p>
            <a:pPr eaLnBrk="0" hangingPunct="0"/>
            <a:r>
              <a:rPr lang="en-US" sz="1600" b="1">
                <a:cs typeface="Arial" pitchFamily="34" charset="0"/>
              </a:rPr>
              <a:t>Thông tin cần gửi:</a:t>
            </a:r>
          </a:p>
        </p:txBody>
      </p:sp>
      <p:sp>
        <p:nvSpPr>
          <p:cNvPr id="117764" name="Rectangle 4"/>
          <p:cNvSpPr>
            <a:spLocks noChangeArrowheads="1"/>
          </p:cNvSpPr>
          <p:nvPr/>
        </p:nvSpPr>
        <p:spPr bwMode="auto">
          <a:xfrm>
            <a:off x="5232400" y="2743200"/>
            <a:ext cx="1039813"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urier" pitchFamily="49" charset="0"/>
                <a:cs typeface="Arial" pitchFamily="34" charset="0"/>
              </a:rPr>
              <a:t>1 0 1 1</a:t>
            </a:r>
          </a:p>
        </p:txBody>
      </p:sp>
      <p:sp>
        <p:nvSpPr>
          <p:cNvPr id="117765" name="Line 5"/>
          <p:cNvSpPr>
            <a:spLocks noChangeShapeType="1"/>
          </p:cNvSpPr>
          <p:nvPr/>
        </p:nvSpPr>
        <p:spPr bwMode="auto">
          <a:xfrm>
            <a:off x="4049712" y="4260850"/>
            <a:ext cx="0" cy="203200"/>
          </a:xfrm>
          <a:prstGeom prst="line">
            <a:avLst/>
          </a:prstGeom>
          <a:noFill/>
          <a:ln w="19050">
            <a:solidFill>
              <a:schemeClr val="bg2"/>
            </a:solidFill>
            <a:round/>
            <a:headEnd type="none" w="sm" len="sm"/>
            <a:tailEnd type="stealth" w="med" len="med"/>
          </a:ln>
        </p:spPr>
        <p:txBody>
          <a:bodyPr wrap="none" anchor="ctr"/>
          <a:lstStyle/>
          <a:p>
            <a:endParaRPr lang="en-US"/>
          </a:p>
        </p:txBody>
      </p:sp>
      <p:sp>
        <p:nvSpPr>
          <p:cNvPr id="117766" name="Line 6"/>
          <p:cNvSpPr>
            <a:spLocks noChangeShapeType="1"/>
          </p:cNvSpPr>
          <p:nvPr/>
        </p:nvSpPr>
        <p:spPr bwMode="auto">
          <a:xfrm>
            <a:off x="4492625" y="4260850"/>
            <a:ext cx="0" cy="203200"/>
          </a:xfrm>
          <a:prstGeom prst="line">
            <a:avLst/>
          </a:prstGeom>
          <a:noFill/>
          <a:ln w="19050">
            <a:solidFill>
              <a:schemeClr val="bg2"/>
            </a:solidFill>
            <a:round/>
            <a:headEnd type="none" w="sm" len="sm"/>
            <a:tailEnd type="stealth" w="med" len="med"/>
          </a:ln>
        </p:spPr>
        <p:txBody>
          <a:bodyPr wrap="none" anchor="ctr"/>
          <a:lstStyle/>
          <a:p>
            <a:endParaRPr lang="en-US"/>
          </a:p>
        </p:txBody>
      </p:sp>
      <p:sp>
        <p:nvSpPr>
          <p:cNvPr id="117767" name="Line 7"/>
          <p:cNvSpPr>
            <a:spLocks noChangeShapeType="1"/>
          </p:cNvSpPr>
          <p:nvPr/>
        </p:nvSpPr>
        <p:spPr bwMode="auto">
          <a:xfrm>
            <a:off x="5254625" y="4260850"/>
            <a:ext cx="0" cy="203200"/>
          </a:xfrm>
          <a:prstGeom prst="line">
            <a:avLst/>
          </a:prstGeom>
          <a:noFill/>
          <a:ln w="19050">
            <a:solidFill>
              <a:schemeClr val="bg2"/>
            </a:solidFill>
            <a:round/>
            <a:headEnd type="none" w="sm" len="sm"/>
            <a:tailEnd type="stealth" w="med" len="med"/>
          </a:ln>
        </p:spPr>
        <p:txBody>
          <a:bodyPr wrap="none" anchor="ctr"/>
          <a:lstStyle/>
          <a:p>
            <a:endParaRPr lang="en-US"/>
          </a:p>
        </p:txBody>
      </p:sp>
      <p:sp>
        <p:nvSpPr>
          <p:cNvPr id="117768" name="Line 8"/>
          <p:cNvSpPr>
            <a:spLocks noChangeShapeType="1"/>
          </p:cNvSpPr>
          <p:nvPr/>
        </p:nvSpPr>
        <p:spPr bwMode="auto">
          <a:xfrm flipH="1">
            <a:off x="4846638" y="3033713"/>
            <a:ext cx="500062" cy="642937"/>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17769" name="Line 9"/>
          <p:cNvSpPr>
            <a:spLocks noChangeShapeType="1"/>
          </p:cNvSpPr>
          <p:nvPr/>
        </p:nvSpPr>
        <p:spPr bwMode="auto">
          <a:xfrm>
            <a:off x="5621338" y="3033713"/>
            <a:ext cx="45719" cy="617537"/>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17770" name="Line 10"/>
          <p:cNvSpPr>
            <a:spLocks noChangeShapeType="1"/>
          </p:cNvSpPr>
          <p:nvPr/>
        </p:nvSpPr>
        <p:spPr bwMode="auto">
          <a:xfrm>
            <a:off x="5908675" y="3046413"/>
            <a:ext cx="184150" cy="604837"/>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17771" name="Line 11"/>
          <p:cNvSpPr>
            <a:spLocks noChangeShapeType="1"/>
          </p:cNvSpPr>
          <p:nvPr/>
        </p:nvSpPr>
        <p:spPr bwMode="auto">
          <a:xfrm>
            <a:off x="6170614" y="3046413"/>
            <a:ext cx="303212" cy="604837"/>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17773" name="Rectangle 13"/>
          <p:cNvSpPr>
            <a:spLocks noChangeArrowheads="1"/>
          </p:cNvSpPr>
          <p:nvPr/>
        </p:nvSpPr>
        <p:spPr bwMode="auto">
          <a:xfrm>
            <a:off x="2682875" y="3959225"/>
            <a:ext cx="603250" cy="336550"/>
          </a:xfrm>
          <a:prstGeom prst="rect">
            <a:avLst/>
          </a:prstGeom>
          <a:noFill/>
          <a:ln w="9525">
            <a:noFill/>
            <a:miter lim="800000"/>
            <a:headEnd/>
            <a:tailEnd/>
          </a:ln>
        </p:spPr>
        <p:txBody>
          <a:bodyPr wrap="none" lIns="92075" tIns="46038" rIns="92075" bIns="46038">
            <a:spAutoFit/>
          </a:bodyPr>
          <a:lstStyle/>
          <a:p>
            <a:pPr eaLnBrk="0" hangingPunct="0"/>
            <a:r>
              <a:rPr lang="en-US" sz="1600">
                <a:cs typeface="Arial" pitchFamily="34" charset="0"/>
              </a:rPr>
              <a:t>Vị trí</a:t>
            </a:r>
          </a:p>
        </p:txBody>
      </p:sp>
      <p:sp>
        <p:nvSpPr>
          <p:cNvPr id="117774" name="Rectangle 14"/>
          <p:cNvSpPr>
            <a:spLocks noChangeArrowheads="1"/>
          </p:cNvSpPr>
          <p:nvPr/>
        </p:nvSpPr>
        <p:spPr bwMode="auto">
          <a:xfrm>
            <a:off x="3889375" y="3708400"/>
            <a:ext cx="3240087" cy="581025"/>
          </a:xfrm>
          <a:prstGeom prst="rect">
            <a:avLst/>
          </a:prstGeom>
          <a:solidFill>
            <a:schemeClr val="bg1"/>
          </a:solidFill>
          <a:ln w="9525">
            <a:noFill/>
            <a:miter lim="800000"/>
            <a:headEnd/>
            <a:tailEnd/>
          </a:ln>
        </p:spPr>
        <p:txBody>
          <a:bodyPr lIns="92075" tIns="46038" rIns="92075" bIns="46038">
            <a:spAutoFit/>
          </a:bodyPr>
          <a:lstStyle/>
          <a:p>
            <a:pPr eaLnBrk="0" hangingPunct="0"/>
            <a:r>
              <a:rPr lang="en-US" sz="1600" b="1">
                <a:latin typeface="Courier" pitchFamily="49" charset="0"/>
                <a:cs typeface="Arial" pitchFamily="34" charset="0"/>
              </a:rPr>
              <a:t>        </a:t>
            </a:r>
          </a:p>
          <a:p>
            <a:pPr eaLnBrk="0" hangingPunct="0"/>
            <a:r>
              <a:rPr lang="en-US" sz="1600" b="1">
                <a:solidFill>
                  <a:schemeClr val="bg2"/>
                </a:solidFill>
                <a:latin typeface="Courier" pitchFamily="49" charset="0"/>
                <a:cs typeface="Arial" pitchFamily="34" charset="0"/>
              </a:rPr>
              <a:t>1   2   3   4   5   6   7</a:t>
            </a:r>
            <a:endParaRPr lang="en-US" sz="1600" b="1">
              <a:latin typeface="Courier" pitchFamily="49" charset="0"/>
              <a:cs typeface="Arial" pitchFamily="34" charset="0"/>
            </a:endParaRPr>
          </a:p>
        </p:txBody>
      </p:sp>
      <p:sp>
        <p:nvSpPr>
          <p:cNvPr id="117775" name="Rectangle 15"/>
          <p:cNvSpPr>
            <a:spLocks noChangeArrowheads="1"/>
          </p:cNvSpPr>
          <p:nvPr/>
        </p:nvSpPr>
        <p:spPr bwMode="auto">
          <a:xfrm>
            <a:off x="3883025" y="370840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ourier" pitchFamily="49" charset="0"/>
                <a:cs typeface="Arial" pitchFamily="34" charset="0"/>
              </a:rPr>
              <a:t>        </a:t>
            </a:r>
            <a:endParaRPr lang="en-US" sz="1600" b="1" dirty="0">
              <a:solidFill>
                <a:srgbClr val="FF3300"/>
              </a:solidFill>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1   2   3   4   5   6   7</a:t>
            </a:r>
          </a:p>
          <a:p>
            <a:pPr eaLnBrk="0" hangingPunct="0"/>
            <a:endParaRPr lang="en-US" sz="1600" b="1" dirty="0">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2</a:t>
            </a:r>
            <a:r>
              <a:rPr lang="en-US" sz="1600" b="1" baseline="30000" dirty="0">
                <a:solidFill>
                  <a:schemeClr val="bg2"/>
                </a:solidFill>
                <a:latin typeface="Courier" pitchFamily="49" charset="0"/>
                <a:cs typeface="Arial" pitchFamily="34" charset="0"/>
              </a:rPr>
              <a:t>0</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1</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2</a:t>
            </a:r>
            <a:endParaRPr lang="en-US" sz="1600" b="1" dirty="0">
              <a:solidFill>
                <a:schemeClr val="bg2"/>
              </a:solidFill>
              <a:latin typeface="Courier" pitchFamily="49" charset="0"/>
              <a:cs typeface="Arial" pitchFamily="34" charset="0"/>
            </a:endParaRPr>
          </a:p>
          <a:p>
            <a:pPr eaLnBrk="0" hangingPunct="0"/>
            <a:endParaRPr lang="en-US" sz="1600" b="1" dirty="0">
              <a:latin typeface="Courier" pitchFamily="49" charset="0"/>
              <a:cs typeface="Arial" pitchFamily="34" charset="0"/>
            </a:endParaRPr>
          </a:p>
        </p:txBody>
      </p:sp>
      <p:sp>
        <p:nvSpPr>
          <p:cNvPr id="117776" name="Rectangle 16"/>
          <p:cNvSpPr>
            <a:spLocks noChangeArrowheads="1"/>
          </p:cNvSpPr>
          <p:nvPr/>
        </p:nvSpPr>
        <p:spPr bwMode="auto">
          <a:xfrm>
            <a:off x="3883025" y="370840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ourier" pitchFamily="49" charset="0"/>
                <a:cs typeface="Arial" pitchFamily="34" charset="0"/>
              </a:rPr>
              <a:t>        </a:t>
            </a:r>
            <a:r>
              <a:rPr lang="en-US" sz="1600" b="1" dirty="0">
                <a:solidFill>
                  <a:srgbClr val="FF3300"/>
                </a:solidFill>
                <a:latin typeface="Courier" pitchFamily="49" charset="0"/>
                <a:cs typeface="Arial" pitchFamily="34" charset="0"/>
              </a:rPr>
              <a:t>1       0   1   1</a:t>
            </a:r>
          </a:p>
          <a:p>
            <a:pPr eaLnBrk="0" hangingPunct="0"/>
            <a:r>
              <a:rPr lang="en-US" sz="1600" b="1" dirty="0">
                <a:solidFill>
                  <a:schemeClr val="bg2"/>
                </a:solidFill>
                <a:latin typeface="Courier" pitchFamily="49" charset="0"/>
                <a:cs typeface="Arial" pitchFamily="34" charset="0"/>
              </a:rPr>
              <a:t>1   2   </a:t>
            </a:r>
            <a:r>
              <a:rPr lang="en-US" sz="1600" b="1" dirty="0">
                <a:solidFill>
                  <a:srgbClr val="0033CC"/>
                </a:solidFill>
                <a:latin typeface="Courier" pitchFamily="49" charset="0"/>
                <a:cs typeface="Arial" pitchFamily="34" charset="0"/>
              </a:rPr>
              <a:t>3</a:t>
            </a:r>
            <a:r>
              <a:rPr lang="en-US" sz="1600" b="1" dirty="0">
                <a:solidFill>
                  <a:schemeClr val="bg2"/>
                </a:solidFill>
                <a:latin typeface="Courier" pitchFamily="49" charset="0"/>
                <a:cs typeface="Arial" pitchFamily="34" charset="0"/>
              </a:rPr>
              <a:t>   4   </a:t>
            </a:r>
            <a:r>
              <a:rPr lang="en-US" sz="1600" b="1" dirty="0">
                <a:solidFill>
                  <a:srgbClr val="0033CC"/>
                </a:solidFill>
                <a:latin typeface="Courier" pitchFamily="49" charset="0"/>
                <a:cs typeface="Arial" pitchFamily="34" charset="0"/>
              </a:rPr>
              <a:t>5   6   7</a:t>
            </a:r>
          </a:p>
          <a:p>
            <a:pPr eaLnBrk="0" hangingPunct="0"/>
            <a:endParaRPr lang="en-US" sz="1600" b="1" dirty="0">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2</a:t>
            </a:r>
            <a:r>
              <a:rPr lang="en-US" sz="1600" b="1" baseline="30000" dirty="0">
                <a:solidFill>
                  <a:schemeClr val="bg2"/>
                </a:solidFill>
                <a:latin typeface="Courier" pitchFamily="49" charset="0"/>
                <a:cs typeface="Arial" pitchFamily="34" charset="0"/>
              </a:rPr>
              <a:t>0</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1</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2</a:t>
            </a:r>
            <a:endParaRPr lang="en-US" sz="1600" b="1" dirty="0">
              <a:solidFill>
                <a:schemeClr val="bg2"/>
              </a:solidFill>
              <a:latin typeface="Courier" pitchFamily="49" charset="0"/>
              <a:cs typeface="Arial" pitchFamily="34" charset="0"/>
            </a:endParaRPr>
          </a:p>
          <a:p>
            <a:pPr eaLnBrk="0" hangingPunct="0"/>
            <a:endParaRPr lang="en-US" sz="1600" b="1" dirty="0">
              <a:solidFill>
                <a:schemeClr val="bg2"/>
              </a:solidFill>
              <a:latin typeface="Courier" pitchFamily="49" charset="0"/>
              <a:cs typeface="Arial" pitchFamily="34" charset="0"/>
            </a:endParaRPr>
          </a:p>
        </p:txBody>
      </p:sp>
      <p:sp>
        <p:nvSpPr>
          <p:cNvPr id="117777" name="Rectangle 17"/>
          <p:cNvSpPr>
            <a:spLocks noChangeArrowheads="1"/>
          </p:cNvSpPr>
          <p:nvPr/>
        </p:nvSpPr>
        <p:spPr bwMode="auto">
          <a:xfrm>
            <a:off x="2746375" y="5029200"/>
            <a:ext cx="1731963" cy="336550"/>
          </a:xfrm>
          <a:prstGeom prst="rect">
            <a:avLst/>
          </a:prstGeom>
          <a:noFill/>
          <a:ln w="9525">
            <a:noFill/>
            <a:miter lim="800000"/>
            <a:headEnd/>
            <a:tailEnd/>
          </a:ln>
        </p:spPr>
        <p:txBody>
          <a:bodyPr wrap="none" lIns="92075" tIns="46038" rIns="92075" bIns="46038">
            <a:spAutoFit/>
          </a:bodyPr>
          <a:lstStyle/>
          <a:p>
            <a:pPr eaLnBrk="0" hangingPunct="0"/>
            <a:r>
              <a:rPr lang="en-US" sz="1600" b="1">
                <a:cs typeface="Arial" pitchFamily="34" charset="0"/>
              </a:rPr>
              <a:t>Tính check bits:</a:t>
            </a:r>
          </a:p>
        </p:txBody>
      </p:sp>
      <p:sp>
        <p:nvSpPr>
          <p:cNvPr id="117778" name="Rectangle 18"/>
          <p:cNvSpPr>
            <a:spLocks noChangeArrowheads="1"/>
          </p:cNvSpPr>
          <p:nvPr/>
        </p:nvSpPr>
        <p:spPr bwMode="auto">
          <a:xfrm>
            <a:off x="3425825" y="5397500"/>
            <a:ext cx="3736975" cy="1069975"/>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0033CC"/>
                </a:solidFill>
                <a:latin typeface="Courier" pitchFamily="49" charset="0"/>
                <a:cs typeface="Arial" pitchFamily="34" charset="0"/>
              </a:rPr>
              <a:t>3</a:t>
            </a:r>
            <a:r>
              <a:rPr lang="en-US" sz="1600" b="1" dirty="0">
                <a:latin typeface="Courier" pitchFamily="49" charset="0"/>
                <a:cs typeface="Arial" pitchFamily="34" charset="0"/>
              </a:rPr>
              <a:t>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0  1  1</a:t>
            </a:r>
          </a:p>
          <a:p>
            <a:pPr eaLnBrk="0" hangingPunct="0"/>
            <a:r>
              <a:rPr lang="en-US" sz="1600" b="1" dirty="0">
                <a:solidFill>
                  <a:srgbClr val="0033CC"/>
                </a:solidFill>
                <a:latin typeface="Courier" pitchFamily="49" charset="0"/>
                <a:cs typeface="Arial" pitchFamily="34" charset="0"/>
              </a:rPr>
              <a:t>5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0  1</a:t>
            </a:r>
          </a:p>
          <a:p>
            <a:pPr eaLnBrk="0" hangingPunct="0"/>
            <a:r>
              <a:rPr lang="en-US" sz="1600" b="1" dirty="0">
                <a:solidFill>
                  <a:srgbClr val="0033CC"/>
                </a:solidFill>
                <a:latin typeface="Courier" pitchFamily="49" charset="0"/>
                <a:cs typeface="Arial" pitchFamily="34" charset="0"/>
              </a:rPr>
              <a:t>6</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1  1  0</a:t>
            </a:r>
          </a:p>
          <a:p>
            <a:pPr eaLnBrk="0" hangingPunct="0"/>
            <a:r>
              <a:rPr lang="en-US" sz="1600" b="1" dirty="0">
                <a:solidFill>
                  <a:srgbClr val="0033CC"/>
                </a:solidFill>
                <a:latin typeface="Courier" pitchFamily="49" charset="0"/>
                <a:cs typeface="Arial" pitchFamily="34" charset="0"/>
              </a:rPr>
              <a:t>7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1  1</a:t>
            </a:r>
          </a:p>
        </p:txBody>
      </p:sp>
      <p:sp>
        <p:nvSpPr>
          <p:cNvPr id="19" name="Slide Number Placeholder 18"/>
          <p:cNvSpPr>
            <a:spLocks noGrp="1"/>
          </p:cNvSpPr>
          <p:nvPr>
            <p:ph type="sldNum" sz="quarter" idx="12"/>
          </p:nvPr>
        </p:nvSpPr>
        <p:spPr/>
        <p:txBody>
          <a:bodyPr/>
          <a:lstStyle/>
          <a:p>
            <a:fld id="{4810A696-75C0-4E1D-A482-26D5420205C7}" type="slidenum">
              <a:rPr lang="en-US" smtClean="0"/>
              <a:pPr/>
              <a:t>19</a:t>
            </a:fld>
            <a:endParaRPr lang="en-US"/>
          </a:p>
        </p:txBody>
      </p:sp>
      <p:sp>
        <p:nvSpPr>
          <p:cNvPr id="20" name="Footer Placeholder 19"/>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blinds(horizontal)">
                                      <p:cBhvr>
                                        <p:cTn id="7" dur="500"/>
                                        <p:tgtEl>
                                          <p:spTgt spid="2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
                                            <p:txEl>
                                              <p:pRg st="1" end="1"/>
                                            </p:txEl>
                                          </p:spTgt>
                                        </p:tgtEl>
                                        <p:attrNameLst>
                                          <p:attrName>style.visibility</p:attrName>
                                        </p:attrNameLst>
                                      </p:cBhvr>
                                      <p:to>
                                        <p:strVal val="visible"/>
                                      </p:to>
                                    </p:set>
                                    <p:animEffect transition="in" filter="blinds(horizontal)">
                                      <p:cBhvr>
                                        <p:cTn id="10" dur="500"/>
                                        <p:tgtEl>
                                          <p:spTgt spid="2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
                                            <p:txEl>
                                              <p:pRg st="2" end="2"/>
                                            </p:txEl>
                                          </p:spTgt>
                                        </p:tgtEl>
                                        <p:attrNameLst>
                                          <p:attrName>style.visibility</p:attrName>
                                        </p:attrNameLst>
                                      </p:cBhvr>
                                      <p:to>
                                        <p:strVal val="visible"/>
                                      </p:to>
                                    </p:set>
                                    <p:animEffect transition="in" filter="blinds(horizontal)">
                                      <p:cBhvr>
                                        <p:cTn id="13" dur="500"/>
                                        <p:tgtEl>
                                          <p:spTgt spid="2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3">
                                            <p:txEl>
                                              <p:pRg st="3" end="3"/>
                                            </p:txEl>
                                          </p:spTgt>
                                        </p:tgtEl>
                                        <p:attrNameLst>
                                          <p:attrName>style.visibility</p:attrName>
                                        </p:attrNameLst>
                                      </p:cBhvr>
                                      <p:to>
                                        <p:strVal val="visible"/>
                                      </p:to>
                                    </p:set>
                                    <p:animEffect transition="in" filter="blinds(horizontal)">
                                      <p:cBhvr>
                                        <p:cTn id="16" dur="500"/>
                                        <p:tgtEl>
                                          <p:spTgt spid="2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7763"/>
                                        </p:tgtEl>
                                        <p:attrNameLst>
                                          <p:attrName>style.visibility</p:attrName>
                                        </p:attrNameLst>
                                      </p:cBhvr>
                                      <p:to>
                                        <p:strVal val="visible"/>
                                      </p:to>
                                    </p:set>
                                    <p:animEffect transition="in" filter="blinds(horizontal)">
                                      <p:cBhvr>
                                        <p:cTn id="21" dur="500"/>
                                        <p:tgtEl>
                                          <p:spTgt spid="11776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7764"/>
                                        </p:tgtEl>
                                        <p:attrNameLst>
                                          <p:attrName>style.visibility</p:attrName>
                                        </p:attrNameLst>
                                      </p:cBhvr>
                                      <p:to>
                                        <p:strVal val="visible"/>
                                      </p:to>
                                    </p:set>
                                    <p:animEffect transition="in" filter="blinds(horizontal)">
                                      <p:cBhvr>
                                        <p:cTn id="24" dur="500"/>
                                        <p:tgtEl>
                                          <p:spTgt spid="11776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17773"/>
                                        </p:tgtEl>
                                        <p:attrNameLst>
                                          <p:attrName>style.visibility</p:attrName>
                                        </p:attrNameLst>
                                      </p:cBhvr>
                                      <p:to>
                                        <p:strVal val="visible"/>
                                      </p:to>
                                    </p:set>
                                    <p:animEffect transition="in" filter="blinds(horizontal)">
                                      <p:cBhvr>
                                        <p:cTn id="29" dur="500"/>
                                        <p:tgtEl>
                                          <p:spTgt spid="11777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17774"/>
                                        </p:tgtEl>
                                        <p:attrNameLst>
                                          <p:attrName>style.visibility</p:attrName>
                                        </p:attrNameLst>
                                      </p:cBhvr>
                                      <p:to>
                                        <p:strVal val="visible"/>
                                      </p:to>
                                    </p:set>
                                    <p:animEffect transition="in" filter="blinds(horizontal)">
                                      <p:cBhvr>
                                        <p:cTn id="32" dur="500"/>
                                        <p:tgtEl>
                                          <p:spTgt spid="11777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7775"/>
                                        </p:tgtEl>
                                        <p:attrNameLst>
                                          <p:attrName>style.visibility</p:attrName>
                                        </p:attrNameLst>
                                      </p:cBhvr>
                                      <p:to>
                                        <p:strVal val="visible"/>
                                      </p:to>
                                    </p:set>
                                    <p:animEffect transition="in" filter="blinds(horizontal)">
                                      <p:cBhvr>
                                        <p:cTn id="37" dur="500"/>
                                        <p:tgtEl>
                                          <p:spTgt spid="11777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7765"/>
                                        </p:tgtEl>
                                        <p:attrNameLst>
                                          <p:attrName>style.visibility</p:attrName>
                                        </p:attrNameLst>
                                      </p:cBhvr>
                                      <p:to>
                                        <p:strVal val="visible"/>
                                      </p:to>
                                    </p:set>
                                    <p:animEffect transition="in" filter="blinds(horizontal)">
                                      <p:cBhvr>
                                        <p:cTn id="40" dur="500"/>
                                        <p:tgtEl>
                                          <p:spTgt spid="11776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17766"/>
                                        </p:tgtEl>
                                        <p:attrNameLst>
                                          <p:attrName>style.visibility</p:attrName>
                                        </p:attrNameLst>
                                      </p:cBhvr>
                                      <p:to>
                                        <p:strVal val="visible"/>
                                      </p:to>
                                    </p:set>
                                    <p:animEffect transition="in" filter="blinds(horizontal)">
                                      <p:cBhvr>
                                        <p:cTn id="43" dur="500"/>
                                        <p:tgtEl>
                                          <p:spTgt spid="11776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17767"/>
                                        </p:tgtEl>
                                        <p:attrNameLst>
                                          <p:attrName>style.visibility</p:attrName>
                                        </p:attrNameLst>
                                      </p:cBhvr>
                                      <p:to>
                                        <p:strVal val="visible"/>
                                      </p:to>
                                    </p:set>
                                    <p:animEffect transition="in" filter="blinds(horizontal)">
                                      <p:cBhvr>
                                        <p:cTn id="46" dur="500"/>
                                        <p:tgtEl>
                                          <p:spTgt spid="117767"/>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17776"/>
                                        </p:tgtEl>
                                        <p:attrNameLst>
                                          <p:attrName>style.visibility</p:attrName>
                                        </p:attrNameLst>
                                      </p:cBhvr>
                                      <p:to>
                                        <p:strVal val="visible"/>
                                      </p:to>
                                    </p:set>
                                    <p:animEffect transition="in" filter="blinds(horizontal)">
                                      <p:cBhvr>
                                        <p:cTn id="51" dur="500"/>
                                        <p:tgtEl>
                                          <p:spTgt spid="117776"/>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17768"/>
                                        </p:tgtEl>
                                        <p:attrNameLst>
                                          <p:attrName>style.visibility</p:attrName>
                                        </p:attrNameLst>
                                      </p:cBhvr>
                                      <p:to>
                                        <p:strVal val="visible"/>
                                      </p:to>
                                    </p:set>
                                    <p:animEffect transition="in" filter="blinds(horizontal)">
                                      <p:cBhvr>
                                        <p:cTn id="54" dur="500"/>
                                        <p:tgtEl>
                                          <p:spTgt spid="117768"/>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17769"/>
                                        </p:tgtEl>
                                        <p:attrNameLst>
                                          <p:attrName>style.visibility</p:attrName>
                                        </p:attrNameLst>
                                      </p:cBhvr>
                                      <p:to>
                                        <p:strVal val="visible"/>
                                      </p:to>
                                    </p:set>
                                    <p:animEffect transition="in" filter="blinds(horizontal)">
                                      <p:cBhvr>
                                        <p:cTn id="57" dur="500"/>
                                        <p:tgtEl>
                                          <p:spTgt spid="117769"/>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17770"/>
                                        </p:tgtEl>
                                        <p:attrNameLst>
                                          <p:attrName>style.visibility</p:attrName>
                                        </p:attrNameLst>
                                      </p:cBhvr>
                                      <p:to>
                                        <p:strVal val="visible"/>
                                      </p:to>
                                    </p:set>
                                    <p:animEffect transition="in" filter="blinds(horizontal)">
                                      <p:cBhvr>
                                        <p:cTn id="60" dur="500"/>
                                        <p:tgtEl>
                                          <p:spTgt spid="117770"/>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17771"/>
                                        </p:tgtEl>
                                        <p:attrNameLst>
                                          <p:attrName>style.visibility</p:attrName>
                                        </p:attrNameLst>
                                      </p:cBhvr>
                                      <p:to>
                                        <p:strVal val="visible"/>
                                      </p:to>
                                    </p:set>
                                    <p:animEffect transition="in" filter="blinds(horizontal)">
                                      <p:cBhvr>
                                        <p:cTn id="63" dur="500"/>
                                        <p:tgtEl>
                                          <p:spTgt spid="117771"/>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17777"/>
                                        </p:tgtEl>
                                        <p:attrNameLst>
                                          <p:attrName>style.visibility</p:attrName>
                                        </p:attrNameLst>
                                      </p:cBhvr>
                                      <p:to>
                                        <p:strVal val="visible"/>
                                      </p:to>
                                    </p:set>
                                    <p:animEffect transition="in" filter="blinds(horizontal)">
                                      <p:cBhvr>
                                        <p:cTn id="68" dur="500"/>
                                        <p:tgtEl>
                                          <p:spTgt spid="117777"/>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117778"/>
                                        </p:tgtEl>
                                        <p:attrNameLst>
                                          <p:attrName>style.visibility</p:attrName>
                                        </p:attrNameLst>
                                      </p:cBhvr>
                                      <p:to>
                                        <p:strVal val="visible"/>
                                      </p:to>
                                    </p:set>
                                    <p:animEffect transition="in" filter="blinds(horizontal)">
                                      <p:cBhvr>
                                        <p:cTn id="71" dur="500"/>
                                        <p:tgtEl>
                                          <p:spTgt spid="117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117763" grpId="0"/>
      <p:bldP spid="117764" grpId="0"/>
      <p:bldP spid="117765" grpId="0" animBg="1"/>
      <p:bldP spid="117766" grpId="0" animBg="1"/>
      <p:bldP spid="117767" grpId="0" animBg="1"/>
      <p:bldP spid="117768" grpId="0" animBg="1"/>
      <p:bldP spid="117769" grpId="0" animBg="1"/>
      <p:bldP spid="117770" grpId="0" animBg="1"/>
      <p:bldP spid="117771" grpId="0" animBg="1"/>
      <p:bldP spid="117773" grpId="0"/>
      <p:bldP spid="117774" grpId="0" animBg="1"/>
      <p:bldP spid="117775" grpId="0"/>
      <p:bldP spid="117776" grpId="0"/>
      <p:bldP spid="117777" grpId="0"/>
      <p:bldP spid="11777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Mục</a:t>
            </a:r>
            <a:r>
              <a:rPr lang="en-US" dirty="0"/>
              <a:t> </a:t>
            </a:r>
            <a:r>
              <a:rPr lang="en-US" dirty="0" err="1"/>
              <a:t>tiêu</a:t>
            </a:r>
            <a:endParaRPr lang="en-US" dirty="0"/>
          </a:p>
        </p:txBody>
      </p:sp>
      <p:sp>
        <p:nvSpPr>
          <p:cNvPr id="3" name="Content Placeholder 2"/>
          <p:cNvSpPr>
            <a:spLocks noGrp="1"/>
          </p:cNvSpPr>
          <p:nvPr>
            <p:ph sz="quarter" idx="1"/>
          </p:nvPr>
        </p:nvSpPr>
        <p:spPr/>
        <p:txBody>
          <a:bodyPr/>
          <a:lstStyle/>
          <a:p>
            <a:r>
              <a:rPr lang="en-US" dirty="0" err="1"/>
              <a:t>Đ</a:t>
            </a:r>
            <a:r>
              <a:rPr lang="en-US"/>
              <a:t>iều</a:t>
            </a:r>
            <a:r>
              <a:rPr lang="en-US" dirty="0"/>
              <a:t> </a:t>
            </a:r>
            <a:r>
              <a:rPr lang="en-US" dirty="0" err="1"/>
              <a:t>khiển</a:t>
            </a:r>
            <a:r>
              <a:rPr lang="en-US" dirty="0"/>
              <a:t> </a:t>
            </a:r>
            <a:r>
              <a:rPr lang="en-US" dirty="0" err="1"/>
              <a:t>truy</a:t>
            </a:r>
            <a:r>
              <a:rPr lang="en-US" dirty="0"/>
              <a:t> </a:t>
            </a:r>
            <a:r>
              <a:rPr lang="en-US" dirty="0" err="1"/>
              <a:t>cập</a:t>
            </a:r>
            <a:r>
              <a:rPr lang="en-US" dirty="0"/>
              <a:t> </a:t>
            </a:r>
            <a:r>
              <a:rPr lang="en-US" dirty="0" err="1"/>
              <a:t>đường</a:t>
            </a:r>
            <a:r>
              <a:rPr lang="en-US" dirty="0"/>
              <a:t> </a:t>
            </a:r>
            <a:r>
              <a:rPr lang="en-US" dirty="0" err="1"/>
              <a:t>truyền</a:t>
            </a:r>
            <a:endParaRPr lang="en-US" dirty="0"/>
          </a:p>
          <a:p>
            <a:r>
              <a:rPr lang="en-US" dirty="0" err="1"/>
              <a:t>Điều</a:t>
            </a:r>
            <a:r>
              <a:rPr lang="en-US" dirty="0"/>
              <a:t> </a:t>
            </a:r>
            <a:r>
              <a:rPr lang="en-US" dirty="0" err="1"/>
              <a:t>khiển</a:t>
            </a:r>
            <a:r>
              <a:rPr lang="en-US" dirty="0"/>
              <a:t> </a:t>
            </a:r>
            <a:r>
              <a:rPr lang="en-US" dirty="0" err="1"/>
              <a:t>liên</a:t>
            </a:r>
            <a:r>
              <a:rPr lang="en-US" dirty="0"/>
              <a:t> </a:t>
            </a:r>
            <a:r>
              <a:rPr lang="en-US" dirty="0" err="1"/>
              <a:t>kết</a:t>
            </a:r>
            <a:endParaRPr lang="en-US" dirty="0"/>
          </a:p>
          <a:p>
            <a:endParaRPr lang="en-US" dirty="0"/>
          </a:p>
        </p:txBody>
      </p:sp>
      <p:sp>
        <p:nvSpPr>
          <p:cNvPr id="7" name="Rectangle 9"/>
          <p:cNvSpPr>
            <a:spLocks noChangeArrowheads="1"/>
          </p:cNvSpPr>
          <p:nvPr/>
        </p:nvSpPr>
        <p:spPr bwMode="auto">
          <a:xfrm>
            <a:off x="5867400" y="2057400"/>
            <a:ext cx="2057400" cy="533400"/>
          </a:xfrm>
          <a:prstGeom prst="rect">
            <a:avLst/>
          </a:prstGeom>
          <a:gradFill rotWithShape="1">
            <a:gsLst>
              <a:gs pos="0">
                <a:srgbClr val="398F39"/>
              </a:gs>
              <a:gs pos="100000">
                <a:srgbClr val="66FF66"/>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Application</a:t>
            </a:r>
          </a:p>
        </p:txBody>
      </p:sp>
      <p:sp>
        <p:nvSpPr>
          <p:cNvPr id="8" name="Rectangle 10"/>
          <p:cNvSpPr>
            <a:spLocks noChangeArrowheads="1"/>
          </p:cNvSpPr>
          <p:nvPr/>
        </p:nvSpPr>
        <p:spPr bwMode="auto">
          <a:xfrm>
            <a:off x="5867400" y="2590800"/>
            <a:ext cx="2057400" cy="533400"/>
          </a:xfrm>
          <a:prstGeom prst="rect">
            <a:avLst/>
          </a:prstGeom>
          <a:gradFill rotWithShape="1">
            <a:gsLst>
              <a:gs pos="0">
                <a:srgbClr val="398F39"/>
              </a:gs>
              <a:gs pos="100000">
                <a:srgbClr val="66FF66"/>
              </a:gs>
            </a:gsLst>
            <a:lin ang="2700000" scaled="1"/>
          </a:gradFill>
          <a:ln w="38100" algn="ctr">
            <a:solidFill>
              <a:schemeClr val="tx1"/>
            </a:solidFill>
            <a:miter lim="800000"/>
            <a:headEnd/>
            <a:tailEnd/>
          </a:ln>
        </p:spPr>
        <p:txBody>
          <a:bodyPr wrap="none" anchor="ctr"/>
          <a:lstStyle/>
          <a:p>
            <a:pPr algn="ctr" eaLnBrk="0" hangingPunct="0"/>
            <a:r>
              <a:rPr lang="en-US" sz="2400">
                <a:latin typeface="Comic Sans MS" pitchFamily="66" charset="0"/>
              </a:rPr>
              <a:t>Presentation</a:t>
            </a:r>
          </a:p>
        </p:txBody>
      </p:sp>
      <p:sp>
        <p:nvSpPr>
          <p:cNvPr id="9" name="Rectangle 11"/>
          <p:cNvSpPr>
            <a:spLocks noChangeArrowheads="1"/>
          </p:cNvSpPr>
          <p:nvPr/>
        </p:nvSpPr>
        <p:spPr bwMode="auto">
          <a:xfrm>
            <a:off x="5867400" y="3124200"/>
            <a:ext cx="2057400" cy="533400"/>
          </a:xfrm>
          <a:prstGeom prst="rect">
            <a:avLst/>
          </a:prstGeom>
          <a:gradFill rotWithShape="1">
            <a:gsLst>
              <a:gs pos="0">
                <a:srgbClr val="398F39"/>
              </a:gs>
              <a:gs pos="100000">
                <a:srgbClr val="66FF66"/>
              </a:gs>
            </a:gsLst>
            <a:lin ang="2700000" scaled="1"/>
          </a:gradFill>
          <a:ln w="38100" algn="ctr">
            <a:solidFill>
              <a:schemeClr val="tx1"/>
            </a:solidFill>
            <a:miter lim="800000"/>
            <a:headEnd/>
            <a:tailEnd/>
          </a:ln>
        </p:spPr>
        <p:txBody>
          <a:bodyPr wrap="none" anchor="ctr"/>
          <a:lstStyle/>
          <a:p>
            <a:pPr algn="ctr" eaLnBrk="0" hangingPunct="0"/>
            <a:r>
              <a:rPr lang="en-US" sz="2400">
                <a:latin typeface="Comic Sans MS" pitchFamily="66" charset="0"/>
              </a:rPr>
              <a:t>Session</a:t>
            </a:r>
          </a:p>
        </p:txBody>
      </p:sp>
      <p:sp>
        <p:nvSpPr>
          <p:cNvPr id="10" name="Rectangle 12"/>
          <p:cNvSpPr>
            <a:spLocks noChangeArrowheads="1"/>
          </p:cNvSpPr>
          <p:nvPr/>
        </p:nvSpPr>
        <p:spPr bwMode="auto">
          <a:xfrm>
            <a:off x="5867400" y="36576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Transport</a:t>
            </a:r>
          </a:p>
        </p:txBody>
      </p:sp>
      <p:sp>
        <p:nvSpPr>
          <p:cNvPr id="11" name="Rectangle 13"/>
          <p:cNvSpPr>
            <a:spLocks noChangeArrowheads="1"/>
          </p:cNvSpPr>
          <p:nvPr/>
        </p:nvSpPr>
        <p:spPr bwMode="auto">
          <a:xfrm>
            <a:off x="5867400" y="41910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Network</a:t>
            </a:r>
          </a:p>
        </p:txBody>
      </p:sp>
      <p:sp>
        <p:nvSpPr>
          <p:cNvPr id="12" name="Rectangle 14"/>
          <p:cNvSpPr>
            <a:spLocks noChangeArrowheads="1"/>
          </p:cNvSpPr>
          <p:nvPr/>
        </p:nvSpPr>
        <p:spPr bwMode="auto">
          <a:xfrm>
            <a:off x="5867400" y="52578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Physical</a:t>
            </a:r>
          </a:p>
        </p:txBody>
      </p:sp>
      <p:sp>
        <p:nvSpPr>
          <p:cNvPr id="13" name="Rectangle 15"/>
          <p:cNvSpPr>
            <a:spLocks noChangeArrowheads="1"/>
          </p:cNvSpPr>
          <p:nvPr/>
        </p:nvSpPr>
        <p:spPr bwMode="auto">
          <a:xfrm>
            <a:off x="5867400" y="47244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dirty="0">
                <a:latin typeface="Comic Sans MS" pitchFamily="66" charset="0"/>
              </a:rPr>
              <a:t>Data link</a:t>
            </a:r>
          </a:p>
        </p:txBody>
      </p:sp>
      <p:sp>
        <p:nvSpPr>
          <p:cNvPr id="14" name="Slide Number Placeholder 13"/>
          <p:cNvSpPr>
            <a:spLocks noGrp="1"/>
          </p:cNvSpPr>
          <p:nvPr>
            <p:ph type="sldNum" sz="quarter" idx="12"/>
          </p:nvPr>
        </p:nvSpPr>
        <p:spPr/>
        <p:txBody>
          <a:bodyPr/>
          <a:lstStyle/>
          <a:p>
            <a:fld id="{4810A696-75C0-4E1D-A482-26D5420205C7}" type="slidenum">
              <a:rPr lang="en-US" smtClean="0"/>
              <a:pPr/>
              <a:t>2</a:t>
            </a:fld>
            <a:endParaRPr lang="en-US"/>
          </a:p>
        </p:txBody>
      </p:sp>
      <p:sp>
        <p:nvSpPr>
          <p:cNvPr id="15" name="Footer Placeholder 1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1"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par>
                                <p:cTn id="17" presetID="3" presetClass="entr" presetSubtype="1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grpId="1"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30" presetClass="emph" presetSubtype="0" fill="hold" grpId="0" nodeType="clickEffect">
                                  <p:stCondLst>
                                    <p:cond delay="0"/>
                                  </p:stCondLst>
                                  <p:childTnLst>
                                    <p:animClr clrSpc="hsl" dir="cw">
                                      <p:cBhvr override="childStyle">
                                        <p:cTn id="29" dur="500" fill="hold"/>
                                        <p:tgtEl>
                                          <p:spTgt spid="13"/>
                                        </p:tgtEl>
                                        <p:attrNameLst>
                                          <p:attrName>style.color</p:attrName>
                                        </p:attrNameLst>
                                      </p:cBhvr>
                                      <p:by>
                                        <p:hsl h="0" s="12549" l="25098"/>
                                      </p:by>
                                    </p:animClr>
                                    <p:animClr clrSpc="hsl" dir="cw">
                                      <p:cBhvr>
                                        <p:cTn id="30" dur="500" fill="hold"/>
                                        <p:tgtEl>
                                          <p:spTgt spid="13"/>
                                        </p:tgtEl>
                                        <p:attrNameLst>
                                          <p:attrName>fillcolor</p:attrName>
                                        </p:attrNameLst>
                                      </p:cBhvr>
                                      <p:by>
                                        <p:hsl h="0" s="12549" l="25098"/>
                                      </p:by>
                                    </p:animClr>
                                    <p:animClr clrSpc="hsl" dir="cw">
                                      <p:cBhvr>
                                        <p:cTn id="31" dur="500" fill="hold"/>
                                        <p:tgtEl>
                                          <p:spTgt spid="13"/>
                                        </p:tgtEl>
                                        <p:attrNameLst>
                                          <p:attrName>stroke.color</p:attrName>
                                        </p:attrNameLst>
                                      </p:cBhvr>
                                      <p:by>
                                        <p:hsl h="0" s="12549" l="25098"/>
                                      </p:by>
                                    </p:animClr>
                                    <p:set>
                                      <p:cBhvr>
                                        <p:cTn id="32" dur="500" fill="hold"/>
                                        <p:tgtEl>
                                          <p:spTgt spid="13"/>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30" presetClass="emph" presetSubtype="0" fill="hold" grpId="0" nodeType="clickEffect">
                                  <p:stCondLst>
                                    <p:cond delay="0"/>
                                  </p:stCondLst>
                                  <p:childTnLst>
                                    <p:animClr clrSpc="hsl" dir="cw">
                                      <p:cBhvr override="childStyle">
                                        <p:cTn id="36" dur="500" fill="hold"/>
                                        <p:tgtEl>
                                          <p:spTgt spid="11"/>
                                        </p:tgtEl>
                                        <p:attrNameLst>
                                          <p:attrName>style.color</p:attrName>
                                        </p:attrNameLst>
                                      </p:cBhvr>
                                      <p:by>
                                        <p:hsl h="0" s="12549" l="25098"/>
                                      </p:by>
                                    </p:animClr>
                                    <p:animClr clrSpc="hsl" dir="cw">
                                      <p:cBhvr>
                                        <p:cTn id="37" dur="500" fill="hold"/>
                                        <p:tgtEl>
                                          <p:spTgt spid="11"/>
                                        </p:tgtEl>
                                        <p:attrNameLst>
                                          <p:attrName>fillcolor</p:attrName>
                                        </p:attrNameLst>
                                      </p:cBhvr>
                                      <p:by>
                                        <p:hsl h="0" s="12549" l="25098"/>
                                      </p:by>
                                    </p:animClr>
                                    <p:animClr clrSpc="hsl" dir="cw">
                                      <p:cBhvr>
                                        <p:cTn id="38" dur="500" fill="hold"/>
                                        <p:tgtEl>
                                          <p:spTgt spid="11"/>
                                        </p:tgtEl>
                                        <p:attrNameLst>
                                          <p:attrName>stroke.color</p:attrName>
                                        </p:attrNameLst>
                                      </p:cBhvr>
                                      <p:by>
                                        <p:hsl h="0" s="12549" l="25098"/>
                                      </p:by>
                                    </p:animClr>
                                    <p:set>
                                      <p:cBhvr>
                                        <p:cTn id="39" dur="500" fill="hold"/>
                                        <p:tgtEl>
                                          <p:spTgt spid="11"/>
                                        </p:tgtEl>
                                        <p:attrNameLst>
                                          <p:attrName>fill.type</p:attrName>
                                        </p:attrNameLst>
                                      </p:cBhvr>
                                      <p:to>
                                        <p:strVal val="solid"/>
                                      </p:to>
                                    </p:set>
                                  </p:childTnLst>
                                </p:cTn>
                              </p:par>
                            </p:childTnLst>
                          </p:cTn>
                        </p:par>
                      </p:childTnLst>
                    </p:cTn>
                  </p:par>
                  <p:par>
                    <p:cTn id="40" fill="hold">
                      <p:stCondLst>
                        <p:cond delay="indefinite"/>
                      </p:stCondLst>
                      <p:childTnLst>
                        <p:par>
                          <p:cTn id="41" fill="hold">
                            <p:stCondLst>
                              <p:cond delay="0"/>
                            </p:stCondLst>
                            <p:childTnLst>
                              <p:par>
                                <p:cTn id="42" presetID="30" presetClass="emph" presetSubtype="0" fill="hold" grpId="0" nodeType="clickEffect">
                                  <p:stCondLst>
                                    <p:cond delay="0"/>
                                  </p:stCondLst>
                                  <p:childTnLst>
                                    <p:animClr clrSpc="hsl" dir="cw">
                                      <p:cBhvr override="childStyle">
                                        <p:cTn id="43" dur="500" fill="hold"/>
                                        <p:tgtEl>
                                          <p:spTgt spid="10"/>
                                        </p:tgtEl>
                                        <p:attrNameLst>
                                          <p:attrName>style.color</p:attrName>
                                        </p:attrNameLst>
                                      </p:cBhvr>
                                      <p:by>
                                        <p:hsl h="0" s="12549" l="25098"/>
                                      </p:by>
                                    </p:animClr>
                                    <p:animClr clrSpc="hsl" dir="cw">
                                      <p:cBhvr>
                                        <p:cTn id="44" dur="500" fill="hold"/>
                                        <p:tgtEl>
                                          <p:spTgt spid="10"/>
                                        </p:tgtEl>
                                        <p:attrNameLst>
                                          <p:attrName>fillcolor</p:attrName>
                                        </p:attrNameLst>
                                      </p:cBhvr>
                                      <p:by>
                                        <p:hsl h="0" s="12549" l="25098"/>
                                      </p:by>
                                    </p:animClr>
                                    <p:animClr clrSpc="hsl" dir="cw">
                                      <p:cBhvr>
                                        <p:cTn id="45" dur="500" fill="hold"/>
                                        <p:tgtEl>
                                          <p:spTgt spid="10"/>
                                        </p:tgtEl>
                                        <p:attrNameLst>
                                          <p:attrName>stroke.color</p:attrName>
                                        </p:attrNameLst>
                                      </p:cBhvr>
                                      <p:by>
                                        <p:hsl h="0" s="12549" l="25098"/>
                                      </p:by>
                                    </p:animClr>
                                    <p:set>
                                      <p:cBhvr>
                                        <p:cTn id="46" dur="500" fill="hold"/>
                                        <p:tgtEl>
                                          <p:spTgt spid="10"/>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30" presetClass="emph" presetSubtype="0" fill="hold" grpId="0" nodeType="clickEffect">
                                  <p:stCondLst>
                                    <p:cond delay="0"/>
                                  </p:stCondLst>
                                  <p:childTnLst>
                                    <p:animClr clrSpc="hsl" dir="cw">
                                      <p:cBhvr override="childStyle">
                                        <p:cTn id="50" dur="500" fill="hold"/>
                                        <p:tgtEl>
                                          <p:spTgt spid="7"/>
                                        </p:tgtEl>
                                        <p:attrNameLst>
                                          <p:attrName>style.color</p:attrName>
                                        </p:attrNameLst>
                                      </p:cBhvr>
                                      <p:by>
                                        <p:hsl h="0" s="12549" l="25098"/>
                                      </p:by>
                                    </p:animClr>
                                    <p:animClr clrSpc="hsl" dir="cw">
                                      <p:cBhvr>
                                        <p:cTn id="51" dur="500" fill="hold"/>
                                        <p:tgtEl>
                                          <p:spTgt spid="7"/>
                                        </p:tgtEl>
                                        <p:attrNameLst>
                                          <p:attrName>fillcolor</p:attrName>
                                        </p:attrNameLst>
                                      </p:cBhvr>
                                      <p:by>
                                        <p:hsl h="0" s="12549" l="25098"/>
                                      </p:by>
                                    </p:animClr>
                                    <p:animClr clrSpc="hsl" dir="cw">
                                      <p:cBhvr>
                                        <p:cTn id="52" dur="500" fill="hold"/>
                                        <p:tgtEl>
                                          <p:spTgt spid="7"/>
                                        </p:tgtEl>
                                        <p:attrNameLst>
                                          <p:attrName>stroke.color</p:attrName>
                                        </p:attrNameLst>
                                      </p:cBhvr>
                                      <p:by>
                                        <p:hsl h="0" s="12549" l="25098"/>
                                      </p:by>
                                    </p:animClr>
                                    <p:set>
                                      <p:cBhvr>
                                        <p:cTn id="53" dur="500" fill="hold"/>
                                        <p:tgtEl>
                                          <p:spTgt spid="7"/>
                                        </p:tgtEl>
                                        <p:attrNameLst>
                                          <p:attrName>fill.type</p:attrName>
                                        </p:attrNameLst>
                                      </p:cBhvr>
                                      <p:to>
                                        <p:strVal val="solid"/>
                                      </p:to>
                                    </p:set>
                                  </p:childTnLst>
                                </p:cTn>
                              </p:par>
                              <p:par>
                                <p:cTn id="54" presetID="6" presetClass="emph" presetSubtype="0" fill="hold" grpId="2" nodeType="withEffect">
                                  <p:stCondLst>
                                    <p:cond delay="0"/>
                                  </p:stCondLst>
                                  <p:childTnLst>
                                    <p:animScale>
                                      <p:cBhvr>
                                        <p:cTn id="55" dur="500" fill="hold"/>
                                        <p:tgtEl>
                                          <p:spTgt spid="1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9" grpId="0" animBg="1"/>
      <p:bldP spid="10" grpId="0" animBg="1"/>
      <p:bldP spid="10" grpId="1" animBg="1"/>
      <p:bldP spid="11" grpId="0" animBg="1"/>
      <p:bldP spid="11" grpId="1" animBg="1"/>
      <p:bldP spid="12" grpId="0" animBg="1"/>
      <p:bldP spid="13" grpId="0" animBg="1"/>
      <p:bldP spid="13" grpId="1" animBg="1"/>
      <p:bldP spid="13"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12"/>
          <p:cNvSpPr>
            <a:spLocks noGrp="1" noChangeArrowheads="1"/>
          </p:cNvSpPr>
          <p:nvPr>
            <p:ph type="title"/>
          </p:nvPr>
        </p:nvSpPr>
        <p:spPr/>
        <p:txBody>
          <a:bodyPr/>
          <a:lstStyle/>
          <a:p>
            <a:pPr fontAlgn="auto">
              <a:spcAft>
                <a:spcPts val="0"/>
              </a:spcAft>
              <a:defRPr/>
            </a:pPr>
            <a:r>
              <a:rPr lang="en-US"/>
              <a:t>Hamming code - 4</a:t>
            </a:r>
          </a:p>
        </p:txBody>
      </p:sp>
      <p:grpSp>
        <p:nvGrpSpPr>
          <p:cNvPr id="2" name="Group 2"/>
          <p:cNvGrpSpPr>
            <a:grpSpLocks/>
          </p:cNvGrpSpPr>
          <p:nvPr/>
        </p:nvGrpSpPr>
        <p:grpSpPr bwMode="auto">
          <a:xfrm>
            <a:off x="3397250" y="2819400"/>
            <a:ext cx="1784350" cy="2894727"/>
            <a:chOff x="1536" y="358"/>
            <a:chExt cx="1364" cy="1615"/>
          </a:xfrm>
        </p:grpSpPr>
        <p:sp>
          <p:nvSpPr>
            <p:cNvPr id="24601" name="Oval 3"/>
            <p:cNvSpPr>
              <a:spLocks noChangeArrowheads="1"/>
            </p:cNvSpPr>
            <p:nvPr/>
          </p:nvSpPr>
          <p:spPr bwMode="auto">
            <a:xfrm>
              <a:off x="2142" y="363"/>
              <a:ext cx="143" cy="306"/>
            </a:xfrm>
            <a:prstGeom prst="ellipse">
              <a:avLst/>
            </a:prstGeom>
            <a:solidFill>
              <a:schemeClr val="bg1"/>
            </a:solidFill>
            <a:ln w="12700">
              <a:solidFill>
                <a:schemeClr val="accent2"/>
              </a:solidFill>
              <a:round/>
              <a:headEnd/>
              <a:tailEnd/>
            </a:ln>
          </p:spPr>
          <p:txBody>
            <a:bodyPr wrap="none" anchor="ctr"/>
            <a:lstStyle/>
            <a:p>
              <a:endParaRPr lang="en-US"/>
            </a:p>
          </p:txBody>
        </p:sp>
        <p:sp>
          <p:nvSpPr>
            <p:cNvPr id="24602" name="Oval 4"/>
            <p:cNvSpPr>
              <a:spLocks noChangeArrowheads="1"/>
            </p:cNvSpPr>
            <p:nvPr/>
          </p:nvSpPr>
          <p:spPr bwMode="auto">
            <a:xfrm>
              <a:off x="2757" y="378"/>
              <a:ext cx="143" cy="306"/>
            </a:xfrm>
            <a:prstGeom prst="ellipse">
              <a:avLst/>
            </a:prstGeom>
            <a:solidFill>
              <a:schemeClr val="bg1"/>
            </a:solidFill>
            <a:ln w="12700">
              <a:solidFill>
                <a:schemeClr val="accent2"/>
              </a:solidFill>
              <a:round/>
              <a:headEnd/>
              <a:tailEnd/>
            </a:ln>
          </p:spPr>
          <p:txBody>
            <a:bodyPr wrap="none" anchor="ctr"/>
            <a:lstStyle/>
            <a:p>
              <a:endParaRPr lang="en-US"/>
            </a:p>
          </p:txBody>
        </p:sp>
        <p:sp>
          <p:nvSpPr>
            <p:cNvPr id="24603" name="Oval 5"/>
            <p:cNvSpPr>
              <a:spLocks noChangeArrowheads="1"/>
            </p:cNvSpPr>
            <p:nvPr/>
          </p:nvSpPr>
          <p:spPr bwMode="auto">
            <a:xfrm>
              <a:off x="1536" y="358"/>
              <a:ext cx="143" cy="306"/>
            </a:xfrm>
            <a:prstGeom prst="ellipse">
              <a:avLst/>
            </a:prstGeom>
            <a:solidFill>
              <a:schemeClr val="bg1"/>
            </a:solidFill>
            <a:ln w="12700">
              <a:solidFill>
                <a:schemeClr val="accent2"/>
              </a:solidFill>
              <a:round/>
              <a:headEnd/>
              <a:tailEnd/>
            </a:ln>
          </p:spPr>
          <p:txBody>
            <a:bodyPr wrap="none" anchor="ctr"/>
            <a:lstStyle/>
            <a:p>
              <a:endParaRPr lang="en-US"/>
            </a:p>
          </p:txBody>
        </p:sp>
        <p:sp>
          <p:nvSpPr>
            <p:cNvPr id="24604" name="Oval 6"/>
            <p:cNvSpPr>
              <a:spLocks noChangeArrowheads="1"/>
            </p:cNvSpPr>
            <p:nvPr/>
          </p:nvSpPr>
          <p:spPr bwMode="auto">
            <a:xfrm>
              <a:off x="2175" y="1431"/>
              <a:ext cx="135" cy="127"/>
            </a:xfrm>
            <a:prstGeom prst="ellipse">
              <a:avLst/>
            </a:prstGeom>
            <a:solidFill>
              <a:schemeClr val="bg1"/>
            </a:solidFill>
            <a:ln w="12700">
              <a:solidFill>
                <a:schemeClr val="accent2"/>
              </a:solidFill>
              <a:round/>
              <a:headEnd/>
              <a:tailEnd/>
            </a:ln>
          </p:spPr>
          <p:txBody>
            <a:bodyPr wrap="none" anchor="ctr"/>
            <a:lstStyle/>
            <a:p>
              <a:endParaRPr lang="en-US"/>
            </a:p>
          </p:txBody>
        </p:sp>
        <p:sp>
          <p:nvSpPr>
            <p:cNvPr id="24605" name="Oval 7"/>
            <p:cNvSpPr>
              <a:spLocks noChangeArrowheads="1"/>
            </p:cNvSpPr>
            <p:nvPr/>
          </p:nvSpPr>
          <p:spPr bwMode="auto">
            <a:xfrm>
              <a:off x="2175" y="1589"/>
              <a:ext cx="135" cy="127"/>
            </a:xfrm>
            <a:prstGeom prst="ellipse">
              <a:avLst/>
            </a:prstGeom>
            <a:solidFill>
              <a:schemeClr val="bg1"/>
            </a:solidFill>
            <a:ln w="12700">
              <a:solidFill>
                <a:schemeClr val="accent2"/>
              </a:solidFill>
              <a:round/>
              <a:headEnd/>
              <a:tailEnd/>
            </a:ln>
          </p:spPr>
          <p:txBody>
            <a:bodyPr wrap="none" anchor="ctr"/>
            <a:lstStyle/>
            <a:p>
              <a:endParaRPr lang="en-US"/>
            </a:p>
          </p:txBody>
        </p:sp>
        <p:sp>
          <p:nvSpPr>
            <p:cNvPr id="24606" name="Oval 8"/>
            <p:cNvSpPr>
              <a:spLocks noChangeArrowheads="1"/>
            </p:cNvSpPr>
            <p:nvPr/>
          </p:nvSpPr>
          <p:spPr bwMode="auto">
            <a:xfrm>
              <a:off x="2143" y="1846"/>
              <a:ext cx="135" cy="127"/>
            </a:xfrm>
            <a:prstGeom prst="ellipse">
              <a:avLst/>
            </a:prstGeom>
            <a:solidFill>
              <a:schemeClr val="bg1"/>
            </a:solidFill>
            <a:ln w="12700">
              <a:solidFill>
                <a:schemeClr val="accent2"/>
              </a:solidFill>
              <a:round/>
              <a:headEnd/>
              <a:tailEnd/>
            </a:ln>
          </p:spPr>
          <p:txBody>
            <a:bodyPr wrap="none" anchor="ctr"/>
            <a:lstStyle/>
            <a:p>
              <a:endParaRPr lang="en-US"/>
            </a:p>
          </p:txBody>
        </p:sp>
        <p:sp>
          <p:nvSpPr>
            <p:cNvPr id="24607" name="Freeform 9"/>
            <p:cNvSpPr>
              <a:spLocks/>
            </p:cNvSpPr>
            <p:nvPr/>
          </p:nvSpPr>
          <p:spPr bwMode="auto">
            <a:xfrm>
              <a:off x="1608" y="669"/>
              <a:ext cx="564" cy="789"/>
            </a:xfrm>
            <a:custGeom>
              <a:avLst/>
              <a:gdLst>
                <a:gd name="T0" fmla="*/ 563 w 564"/>
                <a:gd name="T1" fmla="*/ 788 h 789"/>
                <a:gd name="T2" fmla="*/ 0 w 564"/>
                <a:gd name="T3" fmla="*/ 488 h 789"/>
                <a:gd name="T4" fmla="*/ 0 w 564"/>
                <a:gd name="T5" fmla="*/ 0 h 789"/>
                <a:gd name="T6" fmla="*/ 0 60000 65536"/>
                <a:gd name="T7" fmla="*/ 0 60000 65536"/>
                <a:gd name="T8" fmla="*/ 0 60000 65536"/>
                <a:gd name="T9" fmla="*/ 0 w 564"/>
                <a:gd name="T10" fmla="*/ 0 h 789"/>
                <a:gd name="T11" fmla="*/ 564 w 564"/>
                <a:gd name="T12" fmla="*/ 789 h 789"/>
              </a:gdLst>
              <a:ahLst/>
              <a:cxnLst>
                <a:cxn ang="T6">
                  <a:pos x="T0" y="T1"/>
                </a:cxn>
                <a:cxn ang="T7">
                  <a:pos x="T2" y="T3"/>
                </a:cxn>
                <a:cxn ang="T8">
                  <a:pos x="T4" y="T5"/>
                </a:cxn>
              </a:cxnLst>
              <a:rect l="T9" t="T10" r="T11" b="T12"/>
              <a:pathLst>
                <a:path w="564" h="789">
                  <a:moveTo>
                    <a:pt x="563" y="788"/>
                  </a:moveTo>
                  <a:lnTo>
                    <a:pt x="0" y="488"/>
                  </a:lnTo>
                  <a:lnTo>
                    <a:pt x="0" y="0"/>
                  </a:lnTo>
                </a:path>
              </a:pathLst>
            </a:custGeom>
            <a:noFill/>
            <a:ln w="12700" cap="rnd">
              <a:solidFill>
                <a:schemeClr val="accent2"/>
              </a:solidFill>
              <a:round/>
              <a:headEnd type="none" w="sm" len="sm"/>
              <a:tailEnd type="stealth" w="med" len="med"/>
            </a:ln>
          </p:spPr>
          <p:txBody>
            <a:bodyPr/>
            <a:lstStyle/>
            <a:p>
              <a:endParaRPr lang="en-US"/>
            </a:p>
          </p:txBody>
        </p:sp>
        <p:sp>
          <p:nvSpPr>
            <p:cNvPr id="24608" name="Freeform 10"/>
            <p:cNvSpPr>
              <a:spLocks/>
            </p:cNvSpPr>
            <p:nvPr/>
          </p:nvSpPr>
          <p:spPr bwMode="auto">
            <a:xfrm>
              <a:off x="2223" y="669"/>
              <a:ext cx="212" cy="939"/>
            </a:xfrm>
            <a:custGeom>
              <a:avLst/>
              <a:gdLst>
                <a:gd name="T0" fmla="*/ 76 w 212"/>
                <a:gd name="T1" fmla="*/ 938 h 939"/>
                <a:gd name="T2" fmla="*/ 211 w 212"/>
                <a:gd name="T3" fmla="*/ 736 h 939"/>
                <a:gd name="T4" fmla="*/ 211 w 212"/>
                <a:gd name="T5" fmla="*/ 481 h 939"/>
                <a:gd name="T6" fmla="*/ 0 w 212"/>
                <a:gd name="T7" fmla="*/ 233 h 939"/>
                <a:gd name="T8" fmla="*/ 0 w 212"/>
                <a:gd name="T9" fmla="*/ 0 h 939"/>
                <a:gd name="T10" fmla="*/ 0 60000 65536"/>
                <a:gd name="T11" fmla="*/ 0 60000 65536"/>
                <a:gd name="T12" fmla="*/ 0 60000 65536"/>
                <a:gd name="T13" fmla="*/ 0 60000 65536"/>
                <a:gd name="T14" fmla="*/ 0 60000 65536"/>
                <a:gd name="T15" fmla="*/ 0 w 212"/>
                <a:gd name="T16" fmla="*/ 0 h 939"/>
                <a:gd name="T17" fmla="*/ 212 w 212"/>
                <a:gd name="T18" fmla="*/ 939 h 939"/>
              </a:gdLst>
              <a:ahLst/>
              <a:cxnLst>
                <a:cxn ang="T10">
                  <a:pos x="T0" y="T1"/>
                </a:cxn>
                <a:cxn ang="T11">
                  <a:pos x="T2" y="T3"/>
                </a:cxn>
                <a:cxn ang="T12">
                  <a:pos x="T4" y="T5"/>
                </a:cxn>
                <a:cxn ang="T13">
                  <a:pos x="T6" y="T7"/>
                </a:cxn>
                <a:cxn ang="T14">
                  <a:pos x="T8" y="T9"/>
                </a:cxn>
              </a:cxnLst>
              <a:rect l="T15" t="T16" r="T17" b="T18"/>
              <a:pathLst>
                <a:path w="212" h="939">
                  <a:moveTo>
                    <a:pt x="76" y="938"/>
                  </a:moveTo>
                  <a:lnTo>
                    <a:pt x="211" y="736"/>
                  </a:lnTo>
                  <a:lnTo>
                    <a:pt x="211" y="481"/>
                  </a:lnTo>
                  <a:lnTo>
                    <a:pt x="0" y="233"/>
                  </a:lnTo>
                  <a:lnTo>
                    <a:pt x="0" y="0"/>
                  </a:lnTo>
                </a:path>
              </a:pathLst>
            </a:custGeom>
            <a:noFill/>
            <a:ln w="12700" cap="rnd">
              <a:solidFill>
                <a:schemeClr val="accent2"/>
              </a:solidFill>
              <a:round/>
              <a:headEnd type="none" w="sm" len="sm"/>
              <a:tailEnd type="stealth" w="med" len="med"/>
            </a:ln>
          </p:spPr>
          <p:txBody>
            <a:bodyPr/>
            <a:lstStyle/>
            <a:p>
              <a:endParaRPr lang="en-US"/>
            </a:p>
          </p:txBody>
        </p:sp>
        <p:sp>
          <p:nvSpPr>
            <p:cNvPr id="24609" name="Freeform 11"/>
            <p:cNvSpPr>
              <a:spLocks/>
            </p:cNvSpPr>
            <p:nvPr/>
          </p:nvSpPr>
          <p:spPr bwMode="auto">
            <a:xfrm>
              <a:off x="2259" y="692"/>
              <a:ext cx="573" cy="1239"/>
            </a:xfrm>
            <a:custGeom>
              <a:avLst/>
              <a:gdLst>
                <a:gd name="T0" fmla="*/ 0 w 533"/>
                <a:gd name="T1" fmla="*/ 1215 h 1216"/>
                <a:gd name="T2" fmla="*/ 532 w 533"/>
                <a:gd name="T3" fmla="*/ 473 h 1216"/>
                <a:gd name="T4" fmla="*/ 532 w 533"/>
                <a:gd name="T5" fmla="*/ 0 h 1216"/>
                <a:gd name="T6" fmla="*/ 0 60000 65536"/>
                <a:gd name="T7" fmla="*/ 0 60000 65536"/>
                <a:gd name="T8" fmla="*/ 0 60000 65536"/>
                <a:gd name="T9" fmla="*/ 0 w 533"/>
                <a:gd name="T10" fmla="*/ 0 h 1216"/>
                <a:gd name="T11" fmla="*/ 533 w 533"/>
                <a:gd name="T12" fmla="*/ 1216 h 1216"/>
              </a:gdLst>
              <a:ahLst/>
              <a:cxnLst>
                <a:cxn ang="T6">
                  <a:pos x="T0" y="T1"/>
                </a:cxn>
                <a:cxn ang="T7">
                  <a:pos x="T2" y="T3"/>
                </a:cxn>
                <a:cxn ang="T8">
                  <a:pos x="T4" y="T5"/>
                </a:cxn>
              </a:cxnLst>
              <a:rect l="T9" t="T10" r="T11" b="T12"/>
              <a:pathLst>
                <a:path w="533" h="1216">
                  <a:moveTo>
                    <a:pt x="0" y="1215"/>
                  </a:moveTo>
                  <a:lnTo>
                    <a:pt x="532" y="473"/>
                  </a:lnTo>
                  <a:lnTo>
                    <a:pt x="532" y="0"/>
                  </a:lnTo>
                </a:path>
              </a:pathLst>
            </a:custGeom>
            <a:noFill/>
            <a:ln w="12700" cap="rnd">
              <a:solidFill>
                <a:schemeClr val="accent2"/>
              </a:solidFill>
              <a:round/>
              <a:headEnd type="none" w="sm" len="sm"/>
              <a:tailEnd type="stealth" w="med" len="med"/>
            </a:ln>
          </p:spPr>
          <p:txBody>
            <a:bodyPr/>
            <a:lstStyle/>
            <a:p>
              <a:endParaRPr lang="en-US"/>
            </a:p>
          </p:txBody>
        </p:sp>
      </p:grpSp>
      <p:sp>
        <p:nvSpPr>
          <p:cNvPr id="118797" name="Rectangle 13"/>
          <p:cNvSpPr>
            <a:spLocks noChangeArrowheads="1"/>
          </p:cNvSpPr>
          <p:nvPr/>
        </p:nvSpPr>
        <p:spPr bwMode="auto">
          <a:xfrm>
            <a:off x="5486400" y="3886200"/>
            <a:ext cx="3124200" cy="1816524"/>
          </a:xfrm>
          <a:prstGeom prst="rect">
            <a:avLst/>
          </a:prstGeom>
          <a:noFill/>
          <a:ln w="9525">
            <a:noFill/>
            <a:miter lim="800000"/>
            <a:headEnd/>
            <a:tailEnd/>
          </a:ln>
        </p:spPr>
        <p:txBody>
          <a:bodyPr lIns="92075" tIns="46038" rIns="92075" bIns="46038">
            <a:spAutoFit/>
          </a:bodyPr>
          <a:lstStyle/>
          <a:p>
            <a:pPr eaLnBrk="0" hangingPunct="0"/>
            <a:r>
              <a:rPr lang="en-US" sz="1600" b="1" dirty="0" err="1">
                <a:solidFill>
                  <a:srgbClr val="0000CC"/>
                </a:solidFill>
                <a:latin typeface="Times New Roman" pitchFamily="18" charset="0"/>
                <a:cs typeface="Times New Roman" pitchFamily="18" charset="0"/>
              </a:rPr>
              <a:t>Vị</a:t>
            </a:r>
            <a:r>
              <a:rPr lang="en-US" sz="1600" b="1" dirty="0">
                <a:solidFill>
                  <a:srgbClr val="0000CC"/>
                </a:solidFill>
                <a:latin typeface="Times New Roman" pitchFamily="18" charset="0"/>
                <a:cs typeface="Times New Roman" pitchFamily="18" charset="0"/>
              </a:rPr>
              <a:t> </a:t>
            </a:r>
            <a:r>
              <a:rPr lang="en-US" sz="1600" b="1" dirty="0" err="1">
                <a:solidFill>
                  <a:srgbClr val="0000CC"/>
                </a:solidFill>
                <a:latin typeface="Times New Roman" pitchFamily="18" charset="0"/>
                <a:cs typeface="Times New Roman" pitchFamily="18" charset="0"/>
              </a:rPr>
              <a:t>trí</a:t>
            </a:r>
            <a:r>
              <a:rPr lang="en-US" sz="1600" b="1" dirty="0">
                <a:solidFill>
                  <a:srgbClr val="0000CC"/>
                </a:solidFill>
                <a:latin typeface="Times New Roman" pitchFamily="18" charset="0"/>
                <a:cs typeface="Times New Roman" pitchFamily="18" charset="0"/>
              </a:rPr>
              <a:t> 2</a:t>
            </a:r>
            <a:r>
              <a:rPr lang="en-US" sz="1600" b="1" baseline="30000" dirty="0">
                <a:solidFill>
                  <a:srgbClr val="0000CC"/>
                </a:solidFill>
                <a:latin typeface="Times New Roman" pitchFamily="18" charset="0"/>
                <a:cs typeface="Times New Roman" pitchFamily="18" charset="0"/>
              </a:rPr>
              <a:t>0</a:t>
            </a:r>
            <a:r>
              <a:rPr lang="en-US" sz="1600" b="1" dirty="0">
                <a:solidFill>
                  <a:srgbClr val="0000CC"/>
                </a:solidFill>
                <a:latin typeface="Times New Roman" pitchFamily="18" charset="0"/>
                <a:cs typeface="Times New Roman" pitchFamily="18" charset="0"/>
              </a:rPr>
              <a:t>:</a:t>
            </a:r>
          </a:p>
          <a:p>
            <a:pPr lvl="1" eaLnBrk="0" hangingPunct="0">
              <a:buFontTx/>
              <a:buChar char="•"/>
            </a:pPr>
            <a:r>
              <a:rPr lang="en-US" sz="1600" dirty="0">
                <a:solidFill>
                  <a:srgbClr val="0000CC"/>
                </a:solidFill>
                <a:latin typeface="Times New Roman" pitchFamily="18" charset="0"/>
                <a:cs typeface="Times New Roman" pitchFamily="18" charset="0"/>
              </a:rPr>
              <a:t> </a:t>
            </a:r>
            <a:r>
              <a:rPr lang="en-US" sz="1600" dirty="0" err="1">
                <a:solidFill>
                  <a:srgbClr val="0000CC"/>
                </a:solidFill>
                <a:latin typeface="Times New Roman" pitchFamily="18" charset="0"/>
                <a:cs typeface="Times New Roman" pitchFamily="18" charset="0"/>
              </a:rPr>
              <a:t>Xét</a:t>
            </a:r>
            <a:r>
              <a:rPr lang="en-US" sz="1600" dirty="0">
                <a:solidFill>
                  <a:srgbClr val="0000CC"/>
                </a:solidFill>
                <a:latin typeface="Times New Roman" pitchFamily="18" charset="0"/>
                <a:cs typeface="Times New Roman" pitchFamily="18" charset="0"/>
              </a:rPr>
              <a:t> </a:t>
            </a:r>
            <a:r>
              <a:rPr lang="en-US" sz="1600" dirty="0" err="1">
                <a:solidFill>
                  <a:srgbClr val="0000CC"/>
                </a:solidFill>
                <a:latin typeface="Times New Roman" pitchFamily="18" charset="0"/>
                <a:cs typeface="Times New Roman" pitchFamily="18" charset="0"/>
              </a:rPr>
              <a:t>cột</a:t>
            </a:r>
            <a:r>
              <a:rPr lang="en-US" sz="1600" dirty="0">
                <a:solidFill>
                  <a:srgbClr val="0000CC"/>
                </a:solidFill>
                <a:latin typeface="Times New Roman" pitchFamily="18" charset="0"/>
                <a:cs typeface="Times New Roman" pitchFamily="18" charset="0"/>
              </a:rPr>
              <a:t> </a:t>
            </a:r>
            <a:r>
              <a:rPr lang="en-US" sz="1600" b="1" dirty="0">
                <a:solidFill>
                  <a:srgbClr val="FF0000"/>
                </a:solidFill>
                <a:latin typeface="Times New Roman" pitchFamily="18" charset="0"/>
                <a:cs typeface="Times New Roman" pitchFamily="18" charset="0"/>
              </a:rPr>
              <a:t>2</a:t>
            </a:r>
            <a:r>
              <a:rPr lang="en-US" sz="1600" b="1" baseline="30000" dirty="0">
                <a:solidFill>
                  <a:srgbClr val="FF0000"/>
                </a:solidFill>
                <a:latin typeface="Times New Roman" pitchFamily="18" charset="0"/>
                <a:cs typeface="Times New Roman" pitchFamily="18" charset="0"/>
              </a:rPr>
              <a:t>0 </a:t>
            </a:r>
            <a:r>
              <a:rPr lang="en-US" sz="1600" dirty="0" err="1">
                <a:solidFill>
                  <a:srgbClr val="0000CC"/>
                </a:solidFill>
                <a:latin typeface="Times New Roman" pitchFamily="18" charset="0"/>
                <a:cs typeface="Times New Roman" pitchFamily="18" charset="0"/>
              </a:rPr>
              <a:t>trong</a:t>
            </a:r>
            <a:r>
              <a:rPr lang="en-US" sz="1600" dirty="0">
                <a:solidFill>
                  <a:srgbClr val="0000CC"/>
                </a:solidFill>
                <a:latin typeface="Times New Roman" pitchFamily="18" charset="0"/>
                <a:cs typeface="Times New Roman" pitchFamily="18" charset="0"/>
              </a:rPr>
              <a:t> check bit </a:t>
            </a:r>
            <a:r>
              <a:rPr lang="en-US" sz="1600" dirty="0">
                <a:solidFill>
                  <a:srgbClr val="0000CC"/>
                </a:solidFill>
                <a:latin typeface="Times New Roman" pitchFamily="18" charset="0"/>
                <a:cs typeface="Times New Roman" pitchFamily="18" charset="0"/>
                <a:sym typeface="Wingdings" pitchFamily="2" charset="2"/>
              </a:rPr>
              <a:t> </a:t>
            </a:r>
            <a:r>
              <a:rPr lang="en-US" sz="1600" dirty="0" err="1">
                <a:solidFill>
                  <a:srgbClr val="FF0000"/>
                </a:solidFill>
                <a:latin typeface="Times New Roman" pitchFamily="18" charset="0"/>
                <a:cs typeface="Times New Roman" pitchFamily="18" charset="0"/>
                <a:sym typeface="Wingdings" pitchFamily="2" charset="2"/>
              </a:rPr>
              <a:t>các</a:t>
            </a:r>
            <a:r>
              <a:rPr lang="en-US" sz="1600" dirty="0">
                <a:solidFill>
                  <a:srgbClr val="FF0000"/>
                </a:solidFill>
                <a:latin typeface="Times New Roman" pitchFamily="18" charset="0"/>
                <a:cs typeface="Times New Roman" pitchFamily="18" charset="0"/>
                <a:sym typeface="Wingdings" pitchFamily="2" charset="2"/>
              </a:rPr>
              <a:t> </a:t>
            </a:r>
            <a:r>
              <a:rPr lang="en-US" sz="1600" dirty="0" err="1">
                <a:solidFill>
                  <a:srgbClr val="FF0000"/>
                </a:solidFill>
                <a:latin typeface="Times New Roman" pitchFamily="18" charset="0"/>
                <a:cs typeface="Times New Roman" pitchFamily="18" charset="0"/>
                <a:sym typeface="Wingdings" pitchFamily="2" charset="2"/>
              </a:rPr>
              <a:t>vị</a:t>
            </a:r>
            <a:r>
              <a:rPr lang="en-US" sz="1600" dirty="0">
                <a:solidFill>
                  <a:srgbClr val="FF0000"/>
                </a:solidFill>
                <a:latin typeface="Times New Roman" pitchFamily="18" charset="0"/>
                <a:cs typeface="Times New Roman" pitchFamily="18" charset="0"/>
                <a:sym typeface="Wingdings" pitchFamily="2" charset="2"/>
              </a:rPr>
              <a:t> </a:t>
            </a:r>
            <a:r>
              <a:rPr lang="en-US" sz="1600" dirty="0" err="1">
                <a:solidFill>
                  <a:srgbClr val="FF0000"/>
                </a:solidFill>
                <a:latin typeface="Times New Roman" pitchFamily="18" charset="0"/>
                <a:cs typeface="Times New Roman" pitchFamily="18" charset="0"/>
                <a:sym typeface="Wingdings" pitchFamily="2" charset="2"/>
              </a:rPr>
              <a:t>trí</a:t>
            </a:r>
            <a:r>
              <a:rPr lang="en-US" sz="1600" dirty="0">
                <a:solidFill>
                  <a:srgbClr val="FF0000"/>
                </a:solidFill>
                <a:latin typeface="Times New Roman" pitchFamily="18" charset="0"/>
                <a:cs typeface="Times New Roman" pitchFamily="18" charset="0"/>
                <a:sym typeface="Wingdings" pitchFamily="2" charset="2"/>
              </a:rPr>
              <a:t> </a:t>
            </a:r>
            <a:r>
              <a:rPr lang="en-US" sz="1600" dirty="0" err="1">
                <a:solidFill>
                  <a:srgbClr val="FF0000"/>
                </a:solidFill>
                <a:latin typeface="Times New Roman" pitchFamily="18" charset="0"/>
                <a:cs typeface="Times New Roman" pitchFamily="18" charset="0"/>
                <a:sym typeface="Wingdings" pitchFamily="2" charset="2"/>
              </a:rPr>
              <a:t>có</a:t>
            </a:r>
            <a:r>
              <a:rPr lang="en-US" sz="1600" dirty="0">
                <a:solidFill>
                  <a:srgbClr val="FF0000"/>
                </a:solidFill>
                <a:latin typeface="Times New Roman" pitchFamily="18" charset="0"/>
                <a:cs typeface="Times New Roman" pitchFamily="18" charset="0"/>
                <a:sym typeface="Wingdings" pitchFamily="2" charset="2"/>
              </a:rPr>
              <a:t> bit 1</a:t>
            </a:r>
            <a:endParaRPr lang="en-US" sz="1600" baseline="30000" dirty="0">
              <a:solidFill>
                <a:srgbClr val="FF0000"/>
              </a:solidFill>
              <a:latin typeface="Times New Roman" pitchFamily="18" charset="0"/>
              <a:cs typeface="Times New Roman" pitchFamily="18" charset="0"/>
            </a:endParaRPr>
          </a:p>
          <a:p>
            <a:pPr lvl="1" eaLnBrk="0" hangingPunct="0">
              <a:buFontTx/>
              <a:buChar char="•"/>
            </a:pPr>
            <a:r>
              <a:rPr lang="en-US" sz="1600" dirty="0">
                <a:solidFill>
                  <a:srgbClr val="0000CC"/>
                </a:solidFill>
                <a:latin typeface="Times New Roman" pitchFamily="18" charset="0"/>
                <a:cs typeface="Times New Roman" pitchFamily="18" charset="0"/>
              </a:rPr>
              <a:t> </a:t>
            </a:r>
            <a:r>
              <a:rPr lang="en-US" sz="1600" dirty="0" err="1">
                <a:solidFill>
                  <a:srgbClr val="0000CC"/>
                </a:solidFill>
                <a:latin typeface="Times New Roman" pitchFamily="18" charset="0"/>
                <a:cs typeface="Times New Roman" pitchFamily="18" charset="0"/>
              </a:rPr>
              <a:t>Lấy</a:t>
            </a:r>
            <a:r>
              <a:rPr lang="en-US" sz="1600" dirty="0">
                <a:solidFill>
                  <a:srgbClr val="0000CC"/>
                </a:solidFill>
                <a:latin typeface="Times New Roman" pitchFamily="18" charset="0"/>
                <a:cs typeface="Times New Roman" pitchFamily="18" charset="0"/>
              </a:rPr>
              <a:t> </a:t>
            </a:r>
            <a:r>
              <a:rPr lang="en-US" sz="1600" dirty="0" err="1">
                <a:solidFill>
                  <a:srgbClr val="0000CC"/>
                </a:solidFill>
                <a:latin typeface="Times New Roman" pitchFamily="18" charset="0"/>
                <a:cs typeface="Times New Roman" pitchFamily="18" charset="0"/>
              </a:rPr>
              <a:t>các</a:t>
            </a:r>
            <a:r>
              <a:rPr lang="en-US" sz="1600" dirty="0">
                <a:solidFill>
                  <a:srgbClr val="0000CC"/>
                </a:solidFill>
                <a:latin typeface="Times New Roman" pitchFamily="18" charset="0"/>
                <a:cs typeface="Times New Roman" pitchFamily="18" charset="0"/>
              </a:rPr>
              <a:t> </a:t>
            </a:r>
            <a:r>
              <a:rPr lang="en-US" sz="1600" dirty="0">
                <a:solidFill>
                  <a:srgbClr val="FF0000"/>
                </a:solidFill>
                <a:latin typeface="Times New Roman" pitchFamily="18" charset="0"/>
                <a:cs typeface="Times New Roman" pitchFamily="18" charset="0"/>
              </a:rPr>
              <a:t>bit DL </a:t>
            </a:r>
            <a:r>
              <a:rPr lang="en-US" sz="1600" dirty="0" err="1">
                <a:solidFill>
                  <a:srgbClr val="FF0000"/>
                </a:solidFill>
                <a:latin typeface="Times New Roman" pitchFamily="18" charset="0"/>
                <a:cs typeface="Times New Roman" pitchFamily="18" charset="0"/>
              </a:rPr>
              <a:t>tại</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các</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vị</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trí</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có</a:t>
            </a:r>
            <a:r>
              <a:rPr lang="en-US" sz="1600" dirty="0">
                <a:solidFill>
                  <a:srgbClr val="FF0000"/>
                </a:solidFill>
                <a:latin typeface="Times New Roman" pitchFamily="18" charset="0"/>
                <a:cs typeface="Times New Roman" pitchFamily="18" charset="0"/>
              </a:rPr>
              <a:t> bit 1 </a:t>
            </a:r>
            <a:r>
              <a:rPr lang="en-US" sz="1600" dirty="0" err="1">
                <a:solidFill>
                  <a:srgbClr val="0000CC"/>
                </a:solidFill>
                <a:latin typeface="Times New Roman" pitchFamily="18" charset="0"/>
                <a:cs typeface="Times New Roman" pitchFamily="18" charset="0"/>
              </a:rPr>
              <a:t>trong</a:t>
            </a:r>
            <a:r>
              <a:rPr lang="en-US" sz="1600" dirty="0">
                <a:solidFill>
                  <a:srgbClr val="0000CC"/>
                </a:solidFill>
                <a:latin typeface="Times New Roman" pitchFamily="18" charset="0"/>
                <a:cs typeface="Times New Roman" pitchFamily="18" charset="0"/>
              </a:rPr>
              <a:t> check bit </a:t>
            </a:r>
            <a:r>
              <a:rPr lang="en-US" sz="1600" dirty="0">
                <a:solidFill>
                  <a:srgbClr val="0000CC"/>
                </a:solidFill>
                <a:latin typeface="Times New Roman" pitchFamily="18" charset="0"/>
                <a:cs typeface="Times New Roman" pitchFamily="18" charset="0"/>
                <a:sym typeface="Wingdings" pitchFamily="2" charset="2"/>
              </a:rPr>
              <a:t> </a:t>
            </a:r>
            <a:r>
              <a:rPr lang="en-US" sz="1600" dirty="0" err="1">
                <a:solidFill>
                  <a:srgbClr val="0000CC"/>
                </a:solidFill>
                <a:latin typeface="Times New Roman" pitchFamily="18" charset="0"/>
                <a:cs typeface="Times New Roman" pitchFamily="18" charset="0"/>
                <a:sym typeface="Wingdings" pitchFamily="2" charset="2"/>
              </a:rPr>
              <a:t>tính</a:t>
            </a:r>
            <a:r>
              <a:rPr lang="en-US" sz="1600" dirty="0">
                <a:solidFill>
                  <a:srgbClr val="0000CC"/>
                </a:solidFill>
                <a:latin typeface="Times New Roman" pitchFamily="18" charset="0"/>
                <a:cs typeface="Times New Roman" pitchFamily="18" charset="0"/>
                <a:sym typeface="Wingdings" pitchFamily="2" charset="2"/>
              </a:rPr>
              <a:t> bit parity </a:t>
            </a:r>
            <a:r>
              <a:rPr lang="en-US" sz="1600" dirty="0" err="1">
                <a:solidFill>
                  <a:srgbClr val="0000CC"/>
                </a:solidFill>
                <a:latin typeface="Times New Roman" pitchFamily="18" charset="0"/>
                <a:cs typeface="Times New Roman" pitchFamily="18" charset="0"/>
                <a:sym typeface="Wingdings" pitchFamily="2" charset="2"/>
              </a:rPr>
              <a:t>cho</a:t>
            </a:r>
            <a:r>
              <a:rPr lang="en-US" sz="1600" dirty="0">
                <a:solidFill>
                  <a:srgbClr val="0000CC"/>
                </a:solidFill>
                <a:latin typeface="Times New Roman" pitchFamily="18" charset="0"/>
                <a:cs typeface="Times New Roman" pitchFamily="18" charset="0"/>
                <a:sym typeface="Wingdings" pitchFamily="2" charset="2"/>
              </a:rPr>
              <a:t> </a:t>
            </a:r>
            <a:r>
              <a:rPr lang="en-US" sz="1600" dirty="0" err="1">
                <a:solidFill>
                  <a:srgbClr val="0000CC"/>
                </a:solidFill>
                <a:latin typeface="Times New Roman" pitchFamily="18" charset="0"/>
                <a:cs typeface="Times New Roman" pitchFamily="18" charset="0"/>
                <a:sym typeface="Wingdings" pitchFamily="2" charset="2"/>
              </a:rPr>
              <a:t>các</a:t>
            </a:r>
            <a:r>
              <a:rPr lang="en-US" sz="1600" dirty="0">
                <a:solidFill>
                  <a:srgbClr val="0000CC"/>
                </a:solidFill>
                <a:latin typeface="Times New Roman" pitchFamily="18" charset="0"/>
                <a:cs typeface="Times New Roman" pitchFamily="18" charset="0"/>
                <a:sym typeface="Wingdings" pitchFamily="2" charset="2"/>
              </a:rPr>
              <a:t> bit </a:t>
            </a:r>
            <a:r>
              <a:rPr lang="en-US" sz="1600" dirty="0" err="1">
                <a:solidFill>
                  <a:srgbClr val="0000CC"/>
                </a:solidFill>
                <a:latin typeface="Times New Roman" pitchFamily="18" charset="0"/>
                <a:cs typeface="Times New Roman" pitchFamily="18" charset="0"/>
                <a:sym typeface="Wingdings" pitchFamily="2" charset="2"/>
              </a:rPr>
              <a:t>dữ</a:t>
            </a:r>
            <a:r>
              <a:rPr lang="en-US" sz="1600" dirty="0">
                <a:solidFill>
                  <a:srgbClr val="0000CC"/>
                </a:solidFill>
                <a:latin typeface="Times New Roman" pitchFamily="18" charset="0"/>
                <a:cs typeface="Times New Roman" pitchFamily="18" charset="0"/>
                <a:sym typeface="Wingdings" pitchFamily="2" charset="2"/>
              </a:rPr>
              <a:t> </a:t>
            </a:r>
            <a:r>
              <a:rPr lang="en-US" sz="1600" dirty="0" err="1">
                <a:solidFill>
                  <a:srgbClr val="0000CC"/>
                </a:solidFill>
                <a:latin typeface="Times New Roman" pitchFamily="18" charset="0"/>
                <a:cs typeface="Times New Roman" pitchFamily="18" charset="0"/>
                <a:sym typeface="Wingdings" pitchFamily="2" charset="2"/>
              </a:rPr>
              <a:t>liệu</a:t>
            </a:r>
            <a:r>
              <a:rPr lang="en-US" sz="1600" dirty="0">
                <a:solidFill>
                  <a:srgbClr val="0000CC"/>
                </a:solidFill>
                <a:latin typeface="Times New Roman" pitchFamily="18" charset="0"/>
                <a:cs typeface="Times New Roman" pitchFamily="18" charset="0"/>
                <a:sym typeface="Wingdings" pitchFamily="2" charset="2"/>
              </a:rPr>
              <a:t> </a:t>
            </a:r>
            <a:r>
              <a:rPr lang="en-US" sz="1600" dirty="0" err="1">
                <a:solidFill>
                  <a:srgbClr val="0000CC"/>
                </a:solidFill>
                <a:latin typeface="Times New Roman" pitchFamily="18" charset="0"/>
                <a:cs typeface="Times New Roman" pitchFamily="18" charset="0"/>
                <a:sym typeface="Wingdings" pitchFamily="2" charset="2"/>
              </a:rPr>
              <a:t>này</a:t>
            </a:r>
            <a:endParaRPr lang="en-US" sz="1600" dirty="0">
              <a:solidFill>
                <a:srgbClr val="0000CC"/>
              </a:solidFill>
              <a:latin typeface="Times New Roman" pitchFamily="18" charset="0"/>
              <a:cs typeface="Times New Roman" pitchFamily="18" charset="0"/>
            </a:endParaRPr>
          </a:p>
        </p:txBody>
      </p:sp>
      <p:sp>
        <p:nvSpPr>
          <p:cNvPr id="24584" name="Rectangle 16"/>
          <p:cNvSpPr>
            <a:spLocks noChangeArrowheads="1"/>
          </p:cNvSpPr>
          <p:nvPr/>
        </p:nvSpPr>
        <p:spPr bwMode="auto">
          <a:xfrm>
            <a:off x="1458913" y="1924050"/>
            <a:ext cx="1970087" cy="336550"/>
          </a:xfrm>
          <a:prstGeom prst="rect">
            <a:avLst/>
          </a:prstGeom>
          <a:noFill/>
          <a:ln w="9525">
            <a:noFill/>
            <a:miter lim="800000"/>
            <a:headEnd/>
            <a:tailEnd/>
          </a:ln>
        </p:spPr>
        <p:txBody>
          <a:bodyPr wrap="none" lIns="92075" tIns="46038" rIns="92075" bIns="46038">
            <a:spAutoFit/>
          </a:bodyPr>
          <a:lstStyle/>
          <a:p>
            <a:pPr eaLnBrk="0" hangingPunct="0"/>
            <a:r>
              <a:rPr lang="en-US" sz="1600" b="1">
                <a:cs typeface="Arial" pitchFamily="34" charset="0"/>
              </a:rPr>
              <a:t>Thông tin cần gửi:</a:t>
            </a:r>
          </a:p>
        </p:txBody>
      </p:sp>
      <p:grpSp>
        <p:nvGrpSpPr>
          <p:cNvPr id="3" name="Group 17"/>
          <p:cNvGrpSpPr>
            <a:grpSpLocks/>
          </p:cNvGrpSpPr>
          <p:nvPr/>
        </p:nvGrpSpPr>
        <p:grpSpPr bwMode="auto">
          <a:xfrm>
            <a:off x="2667000" y="3333750"/>
            <a:ext cx="1219200" cy="203200"/>
            <a:chOff x="1502" y="2167"/>
            <a:chExt cx="924" cy="128"/>
          </a:xfrm>
        </p:grpSpPr>
        <p:sp>
          <p:nvSpPr>
            <p:cNvPr id="24598" name="Line 18"/>
            <p:cNvSpPr>
              <a:spLocks noChangeShapeType="1"/>
            </p:cNvSpPr>
            <p:nvPr/>
          </p:nvSpPr>
          <p:spPr bwMode="auto">
            <a:xfrm>
              <a:off x="1502"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4599" name="Line 19"/>
            <p:cNvSpPr>
              <a:spLocks noChangeShapeType="1"/>
            </p:cNvSpPr>
            <p:nvPr/>
          </p:nvSpPr>
          <p:spPr bwMode="auto">
            <a:xfrm>
              <a:off x="1810"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4600" name="Line 20"/>
            <p:cNvSpPr>
              <a:spLocks noChangeShapeType="1"/>
            </p:cNvSpPr>
            <p:nvPr/>
          </p:nvSpPr>
          <p:spPr bwMode="auto">
            <a:xfrm>
              <a:off x="2426"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grpSp>
      <p:grpSp>
        <p:nvGrpSpPr>
          <p:cNvPr id="4" name="Group 21"/>
          <p:cNvGrpSpPr>
            <a:grpSpLocks/>
          </p:cNvGrpSpPr>
          <p:nvPr/>
        </p:nvGrpSpPr>
        <p:grpSpPr bwMode="auto">
          <a:xfrm>
            <a:off x="3429000" y="1911350"/>
            <a:ext cx="1676400" cy="908050"/>
            <a:chOff x="2169" y="1204"/>
            <a:chExt cx="1148" cy="588"/>
          </a:xfrm>
        </p:grpSpPr>
        <p:sp>
          <p:nvSpPr>
            <p:cNvPr id="24593" name="Rectangle 22"/>
            <p:cNvSpPr>
              <a:spLocks noChangeArrowheads="1"/>
            </p:cNvSpPr>
            <p:nvPr/>
          </p:nvSpPr>
          <p:spPr bwMode="auto">
            <a:xfrm>
              <a:off x="2412" y="1204"/>
              <a:ext cx="655" cy="212"/>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urier" pitchFamily="49" charset="0"/>
                  <a:cs typeface="Arial" pitchFamily="34" charset="0"/>
                </a:rPr>
                <a:t>1 0 1 1</a:t>
              </a:r>
            </a:p>
          </p:txBody>
        </p:sp>
        <p:sp>
          <p:nvSpPr>
            <p:cNvPr id="24594" name="Line 23"/>
            <p:cNvSpPr>
              <a:spLocks noChangeShapeType="1"/>
            </p:cNvSpPr>
            <p:nvPr/>
          </p:nvSpPr>
          <p:spPr bwMode="auto">
            <a:xfrm flipH="1">
              <a:off x="2169" y="1387"/>
              <a:ext cx="315" cy="40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4595" name="Line 24"/>
            <p:cNvSpPr>
              <a:spLocks noChangeShapeType="1"/>
            </p:cNvSpPr>
            <p:nvPr/>
          </p:nvSpPr>
          <p:spPr bwMode="auto">
            <a:xfrm>
              <a:off x="2657" y="1387"/>
              <a:ext cx="75" cy="40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4596" name="Line 25"/>
            <p:cNvSpPr>
              <a:spLocks noChangeShapeType="1"/>
            </p:cNvSpPr>
            <p:nvPr/>
          </p:nvSpPr>
          <p:spPr bwMode="auto">
            <a:xfrm>
              <a:off x="2838" y="1395"/>
              <a:ext cx="172" cy="382"/>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4597" name="Line 26"/>
            <p:cNvSpPr>
              <a:spLocks noChangeShapeType="1"/>
            </p:cNvSpPr>
            <p:nvPr/>
          </p:nvSpPr>
          <p:spPr bwMode="auto">
            <a:xfrm>
              <a:off x="3003" y="1395"/>
              <a:ext cx="314" cy="374"/>
            </a:xfrm>
            <a:prstGeom prst="line">
              <a:avLst/>
            </a:prstGeom>
            <a:noFill/>
            <a:ln w="12700">
              <a:solidFill>
                <a:schemeClr val="tx2"/>
              </a:solidFill>
              <a:round/>
              <a:headEnd type="none" w="sm" len="sm"/>
              <a:tailEnd type="stealth" w="med" len="med"/>
            </a:ln>
          </p:spPr>
          <p:txBody>
            <a:bodyPr wrap="none" anchor="ctr"/>
            <a:lstStyle/>
            <a:p>
              <a:endParaRPr lang="en-US"/>
            </a:p>
          </p:txBody>
        </p:sp>
      </p:grpSp>
      <p:sp>
        <p:nvSpPr>
          <p:cNvPr id="24587" name="Rectangle 27"/>
          <p:cNvSpPr>
            <a:spLocks noChangeArrowheads="1"/>
          </p:cNvSpPr>
          <p:nvPr/>
        </p:nvSpPr>
        <p:spPr bwMode="auto">
          <a:xfrm>
            <a:off x="1385888" y="3051175"/>
            <a:ext cx="603250"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chemeClr val="tx2"/>
                </a:solidFill>
                <a:cs typeface="Arial" pitchFamily="34" charset="0"/>
              </a:rPr>
              <a:t>Vị trí</a:t>
            </a:r>
          </a:p>
        </p:txBody>
      </p:sp>
      <p:sp>
        <p:nvSpPr>
          <p:cNvPr id="24588" name="Rectangle 28"/>
          <p:cNvSpPr>
            <a:spLocks noChangeArrowheads="1"/>
          </p:cNvSpPr>
          <p:nvPr/>
        </p:nvSpPr>
        <p:spPr bwMode="auto">
          <a:xfrm>
            <a:off x="2514600" y="280035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ourier" pitchFamily="49" charset="0"/>
                <a:cs typeface="Arial" pitchFamily="34" charset="0"/>
              </a:rPr>
              <a:t>        </a:t>
            </a:r>
            <a:r>
              <a:rPr lang="en-US" sz="1600" b="1" dirty="0">
                <a:solidFill>
                  <a:srgbClr val="FF3300"/>
                </a:solidFill>
                <a:latin typeface="Courier" pitchFamily="49" charset="0"/>
                <a:cs typeface="Arial" pitchFamily="34" charset="0"/>
              </a:rPr>
              <a:t>1       0   1   1</a:t>
            </a:r>
          </a:p>
          <a:p>
            <a:pPr eaLnBrk="0" hangingPunct="0"/>
            <a:r>
              <a:rPr lang="en-US" sz="1600" b="1" dirty="0">
                <a:solidFill>
                  <a:schemeClr val="bg2"/>
                </a:solidFill>
                <a:latin typeface="Courier" pitchFamily="49" charset="0"/>
                <a:cs typeface="Arial" pitchFamily="34" charset="0"/>
              </a:rPr>
              <a:t>1   2   </a:t>
            </a:r>
            <a:r>
              <a:rPr lang="en-US" sz="1600" b="1" dirty="0">
                <a:solidFill>
                  <a:srgbClr val="0033CC"/>
                </a:solidFill>
                <a:latin typeface="Courier" pitchFamily="49" charset="0"/>
                <a:cs typeface="Arial" pitchFamily="34" charset="0"/>
              </a:rPr>
              <a:t>3</a:t>
            </a:r>
            <a:r>
              <a:rPr lang="en-US" sz="1600" b="1" dirty="0">
                <a:solidFill>
                  <a:schemeClr val="bg2"/>
                </a:solidFill>
                <a:latin typeface="Courier" pitchFamily="49" charset="0"/>
                <a:cs typeface="Arial" pitchFamily="34" charset="0"/>
              </a:rPr>
              <a:t>   4   </a:t>
            </a:r>
            <a:r>
              <a:rPr lang="en-US" sz="1600" b="1" dirty="0">
                <a:solidFill>
                  <a:srgbClr val="0033CC"/>
                </a:solidFill>
                <a:latin typeface="Courier" pitchFamily="49" charset="0"/>
                <a:cs typeface="Arial" pitchFamily="34" charset="0"/>
              </a:rPr>
              <a:t>5   6   7</a:t>
            </a:r>
          </a:p>
          <a:p>
            <a:pPr eaLnBrk="0" hangingPunct="0"/>
            <a:endParaRPr lang="en-US" sz="1600" b="1" dirty="0">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2</a:t>
            </a:r>
            <a:r>
              <a:rPr lang="en-US" sz="1600" b="1" baseline="30000" dirty="0">
                <a:solidFill>
                  <a:schemeClr val="bg2"/>
                </a:solidFill>
                <a:latin typeface="Courier" pitchFamily="49" charset="0"/>
                <a:cs typeface="Arial" pitchFamily="34" charset="0"/>
              </a:rPr>
              <a:t>0</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1</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2</a:t>
            </a:r>
            <a:endParaRPr lang="en-US" sz="1600" b="1" dirty="0">
              <a:solidFill>
                <a:schemeClr val="bg2"/>
              </a:solidFill>
              <a:latin typeface="Courier" pitchFamily="49" charset="0"/>
              <a:cs typeface="Arial" pitchFamily="34" charset="0"/>
            </a:endParaRPr>
          </a:p>
          <a:p>
            <a:pPr eaLnBrk="0" hangingPunct="0"/>
            <a:endParaRPr lang="en-US" sz="1600" b="1" dirty="0">
              <a:solidFill>
                <a:schemeClr val="bg2"/>
              </a:solidFill>
              <a:latin typeface="Courier" pitchFamily="49" charset="0"/>
              <a:cs typeface="Arial" pitchFamily="34" charset="0"/>
            </a:endParaRPr>
          </a:p>
        </p:txBody>
      </p:sp>
      <p:sp>
        <p:nvSpPr>
          <p:cNvPr id="24589" name="Rectangle 29"/>
          <p:cNvSpPr>
            <a:spLocks noChangeArrowheads="1"/>
          </p:cNvSpPr>
          <p:nvPr/>
        </p:nvSpPr>
        <p:spPr bwMode="auto">
          <a:xfrm>
            <a:off x="1279524" y="4721224"/>
            <a:ext cx="4054475" cy="1077860"/>
          </a:xfrm>
          <a:prstGeom prst="rect">
            <a:avLst/>
          </a:prstGeom>
          <a:noFill/>
          <a:ln w="9525">
            <a:noFill/>
            <a:miter lim="800000"/>
            <a:headEnd/>
            <a:tailEnd/>
          </a:ln>
        </p:spPr>
        <p:txBody>
          <a:bodyPr wrap="square" lIns="92075" tIns="46038" rIns="92075" bIns="46038">
            <a:spAutoFit/>
          </a:bodyPr>
          <a:lstStyle/>
          <a:p>
            <a:pPr eaLnBrk="0" hangingPunct="0"/>
            <a:r>
              <a:rPr lang="en-US" sz="1600" b="1">
                <a:solidFill>
                  <a:srgbClr val="0033CC"/>
                </a:solidFill>
                <a:latin typeface="Courier" pitchFamily="49" charset="0"/>
                <a:cs typeface="Arial" pitchFamily="34" charset="0"/>
              </a:rPr>
              <a:t>3</a:t>
            </a:r>
            <a:r>
              <a:rPr lang="en-US" sz="1600" b="1">
                <a:latin typeface="Courier" pitchFamily="49" charset="0"/>
                <a:cs typeface="Arial" pitchFamily="34" charset="0"/>
              </a:rPr>
              <a:t>  =   </a:t>
            </a:r>
            <a:r>
              <a:rPr lang="en-US" sz="1600" b="1" baseline="30000">
                <a:latin typeface="Courier" pitchFamily="49" charset="0"/>
                <a:cs typeface="Arial" pitchFamily="34" charset="0"/>
              </a:rPr>
              <a:t> </a:t>
            </a:r>
            <a:r>
              <a:rPr lang="en-US" sz="1600" b="1">
                <a:latin typeface="Courier" pitchFamily="49" charset="0"/>
                <a:cs typeface="Arial" pitchFamily="34" charset="0"/>
              </a:rPr>
              <a:t>   2</a:t>
            </a:r>
            <a:r>
              <a:rPr lang="en-US" sz="1600" b="1" baseline="30000">
                <a:latin typeface="Courier" pitchFamily="49" charset="0"/>
                <a:cs typeface="Arial" pitchFamily="34" charset="0"/>
              </a:rPr>
              <a:t>1</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0  1  1</a:t>
            </a:r>
          </a:p>
          <a:p>
            <a:pPr eaLnBrk="0" hangingPunct="0"/>
            <a:r>
              <a:rPr lang="en-US" sz="1600" b="1">
                <a:solidFill>
                  <a:srgbClr val="0033CC"/>
                </a:solidFill>
                <a:latin typeface="Courier" pitchFamily="49" charset="0"/>
                <a:cs typeface="Arial" pitchFamily="34" charset="0"/>
              </a:rPr>
              <a:t>5 </a:t>
            </a:r>
            <a:r>
              <a:rPr lang="en-US" sz="1600" b="1">
                <a:latin typeface="Courier" pitchFamily="49" charset="0"/>
                <a:cs typeface="Arial" pitchFamily="34" charset="0"/>
              </a:rPr>
              <a:t> =  2</a:t>
            </a:r>
            <a:r>
              <a:rPr lang="en-US" sz="1600" b="1" baseline="30000">
                <a:latin typeface="Courier" pitchFamily="49" charset="0"/>
                <a:cs typeface="Arial" pitchFamily="34" charset="0"/>
              </a:rPr>
              <a:t>2</a:t>
            </a:r>
            <a:r>
              <a:rPr lang="en-US" sz="1600" b="1">
                <a:latin typeface="Courier" pitchFamily="49" charset="0"/>
                <a:cs typeface="Arial" pitchFamily="34" charset="0"/>
              </a:rPr>
              <a:t>    </a:t>
            </a:r>
            <a:r>
              <a:rPr lang="en-US" sz="1600" b="1" baseline="30000">
                <a:latin typeface="Courier" pitchFamily="49" charset="0"/>
                <a:cs typeface="Arial" pitchFamily="34" charset="0"/>
              </a:rPr>
              <a:t> </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1  0  1</a:t>
            </a:r>
          </a:p>
          <a:p>
            <a:pPr eaLnBrk="0" hangingPunct="0"/>
            <a:r>
              <a:rPr lang="en-US" sz="1600" b="1">
                <a:solidFill>
                  <a:srgbClr val="0033CC"/>
                </a:solidFill>
                <a:latin typeface="Courier" pitchFamily="49" charset="0"/>
                <a:cs typeface="Arial" pitchFamily="34" charset="0"/>
              </a:rPr>
              <a:t>6</a:t>
            </a:r>
            <a:r>
              <a:rPr lang="en-US" sz="1600" b="1">
                <a:latin typeface="Courier" pitchFamily="49" charset="0"/>
                <a:cs typeface="Arial" pitchFamily="34" charset="0"/>
              </a:rPr>
              <a:t>  =  2</a:t>
            </a:r>
            <a:r>
              <a:rPr lang="en-US" sz="1600" b="1" baseline="30000">
                <a:latin typeface="Courier" pitchFamily="49" charset="0"/>
                <a:cs typeface="Arial" pitchFamily="34" charset="0"/>
              </a:rPr>
              <a:t>2</a:t>
            </a:r>
            <a:r>
              <a:rPr lang="en-US" sz="1600" b="1">
                <a:latin typeface="Courier" pitchFamily="49" charset="0"/>
                <a:cs typeface="Arial" pitchFamily="34" charset="0"/>
              </a:rPr>
              <a:t> + 2</a:t>
            </a:r>
            <a:r>
              <a:rPr lang="en-US" sz="1600" b="1" baseline="30000">
                <a:latin typeface="Courier" pitchFamily="49" charset="0"/>
                <a:cs typeface="Arial" pitchFamily="34" charset="0"/>
              </a:rPr>
              <a:t>1</a:t>
            </a:r>
            <a:r>
              <a:rPr lang="en-US" sz="1600" b="1">
                <a:latin typeface="Courier" pitchFamily="49" charset="0"/>
                <a:cs typeface="Arial" pitchFamily="34" charset="0"/>
              </a:rPr>
              <a:t> +  </a:t>
            </a:r>
            <a:r>
              <a:rPr lang="en-US" sz="1600" b="1" baseline="30000">
                <a:latin typeface="Courier" pitchFamily="49" charset="0"/>
                <a:cs typeface="Arial" pitchFamily="34" charset="0"/>
              </a:rPr>
              <a:t> </a:t>
            </a:r>
            <a:r>
              <a:rPr lang="en-US" sz="1600" b="1">
                <a:latin typeface="Courier" pitchFamily="49" charset="0"/>
                <a:cs typeface="Arial" pitchFamily="34" charset="0"/>
              </a:rPr>
              <a:t>  =  1  1  0</a:t>
            </a:r>
          </a:p>
          <a:p>
            <a:pPr eaLnBrk="0" hangingPunct="0"/>
            <a:r>
              <a:rPr lang="en-US" sz="1600" b="1">
                <a:solidFill>
                  <a:srgbClr val="0033CC"/>
                </a:solidFill>
                <a:latin typeface="Courier" pitchFamily="49" charset="0"/>
                <a:cs typeface="Arial" pitchFamily="34" charset="0"/>
              </a:rPr>
              <a:t>7 </a:t>
            </a:r>
            <a:r>
              <a:rPr lang="en-US" sz="1600" b="1">
                <a:latin typeface="Courier" pitchFamily="49" charset="0"/>
                <a:cs typeface="Arial" pitchFamily="34" charset="0"/>
              </a:rPr>
              <a:t> =  2</a:t>
            </a:r>
            <a:r>
              <a:rPr lang="en-US" sz="1600" b="1" baseline="30000">
                <a:latin typeface="Courier" pitchFamily="49" charset="0"/>
                <a:cs typeface="Arial" pitchFamily="34" charset="0"/>
              </a:rPr>
              <a:t>2</a:t>
            </a:r>
            <a:r>
              <a:rPr lang="en-US" sz="1600" b="1">
                <a:latin typeface="Courier" pitchFamily="49" charset="0"/>
                <a:cs typeface="Arial" pitchFamily="34" charset="0"/>
              </a:rPr>
              <a:t> + 2</a:t>
            </a:r>
            <a:r>
              <a:rPr lang="en-US" sz="1600" b="1" baseline="30000">
                <a:latin typeface="Courier" pitchFamily="49" charset="0"/>
                <a:cs typeface="Arial" pitchFamily="34" charset="0"/>
              </a:rPr>
              <a:t>1</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1  1  1</a:t>
            </a:r>
          </a:p>
        </p:txBody>
      </p:sp>
      <p:sp>
        <p:nvSpPr>
          <p:cNvPr id="24590" name="Rectangle 30"/>
          <p:cNvSpPr>
            <a:spLocks noChangeArrowheads="1"/>
          </p:cNvSpPr>
          <p:nvPr/>
        </p:nvSpPr>
        <p:spPr bwMode="auto">
          <a:xfrm>
            <a:off x="990600" y="4267200"/>
            <a:ext cx="1284555" cy="339196"/>
          </a:xfrm>
          <a:prstGeom prst="rect">
            <a:avLst/>
          </a:prstGeom>
          <a:noFill/>
          <a:ln w="9525">
            <a:noFill/>
            <a:miter lim="800000"/>
            <a:headEnd/>
            <a:tailEnd/>
          </a:ln>
        </p:spPr>
        <p:txBody>
          <a:bodyPr wrap="square" lIns="92075" tIns="46038" rIns="92075" bIns="46038">
            <a:spAutoFit/>
          </a:bodyPr>
          <a:lstStyle/>
          <a:p>
            <a:pPr eaLnBrk="0" hangingPunct="0"/>
            <a:r>
              <a:rPr lang="en-US" sz="1600" b="1">
                <a:cs typeface="Arial" pitchFamily="34" charset="0"/>
              </a:rPr>
              <a:t>Check bits:</a:t>
            </a:r>
          </a:p>
        </p:txBody>
      </p:sp>
      <p:sp>
        <p:nvSpPr>
          <p:cNvPr id="118815" name="Rectangle 31"/>
          <p:cNvSpPr>
            <a:spLocks noChangeArrowheads="1"/>
          </p:cNvSpPr>
          <p:nvPr/>
        </p:nvSpPr>
        <p:spPr bwMode="auto">
          <a:xfrm>
            <a:off x="1279524" y="4721224"/>
            <a:ext cx="4054475" cy="1077860"/>
          </a:xfrm>
          <a:prstGeom prst="rect">
            <a:avLst/>
          </a:prstGeom>
          <a:noFill/>
          <a:ln w="9525">
            <a:noFill/>
            <a:miter lim="800000"/>
            <a:headEnd/>
            <a:tailEnd/>
          </a:ln>
        </p:spPr>
        <p:txBody>
          <a:bodyPr wrap="square" lIns="92075" tIns="46038" rIns="92075" bIns="46038">
            <a:spAutoFit/>
          </a:bodyPr>
          <a:lstStyle/>
          <a:p>
            <a:pPr eaLnBrk="0" hangingPunct="0"/>
            <a:r>
              <a:rPr lang="en-US" sz="1600" b="1" dirty="0">
                <a:solidFill>
                  <a:srgbClr val="0033CC"/>
                </a:solidFill>
                <a:latin typeface="Courier" pitchFamily="49" charset="0"/>
                <a:cs typeface="Arial" pitchFamily="34" charset="0"/>
              </a:rPr>
              <a:t>3</a:t>
            </a:r>
            <a:r>
              <a:rPr lang="en-US" sz="1600" b="1" dirty="0">
                <a:latin typeface="Courier" pitchFamily="49" charset="0"/>
                <a:cs typeface="Arial" pitchFamily="34" charset="0"/>
              </a:rPr>
              <a:t>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0</a:t>
            </a:r>
            <a:r>
              <a:rPr lang="en-US" sz="1600" b="1" dirty="0">
                <a:latin typeface="Courier" pitchFamily="49" charset="0"/>
                <a:cs typeface="Arial" pitchFamily="34" charset="0"/>
              </a:rPr>
              <a:t>  =  0  1  </a:t>
            </a:r>
            <a:r>
              <a:rPr lang="en-US" sz="1600" b="1" dirty="0">
                <a:solidFill>
                  <a:schemeClr val="hlink"/>
                </a:solidFill>
                <a:latin typeface="Courier" pitchFamily="49" charset="0"/>
                <a:cs typeface="Arial" pitchFamily="34" charset="0"/>
              </a:rPr>
              <a:t>1</a:t>
            </a:r>
          </a:p>
          <a:p>
            <a:pPr eaLnBrk="0" hangingPunct="0"/>
            <a:r>
              <a:rPr lang="en-US" sz="1600" b="1" dirty="0">
                <a:solidFill>
                  <a:srgbClr val="0033CC"/>
                </a:solidFill>
                <a:latin typeface="Courier" pitchFamily="49" charset="0"/>
                <a:cs typeface="Arial" pitchFamily="34" charset="0"/>
              </a:rPr>
              <a:t>5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0</a:t>
            </a:r>
            <a:r>
              <a:rPr lang="en-US" sz="1600" b="1" dirty="0">
                <a:latin typeface="Courier" pitchFamily="49" charset="0"/>
                <a:cs typeface="Arial" pitchFamily="34" charset="0"/>
              </a:rPr>
              <a:t>  =  1  0  </a:t>
            </a:r>
            <a:r>
              <a:rPr lang="en-US" sz="1600" b="1" dirty="0">
                <a:solidFill>
                  <a:schemeClr val="hlink"/>
                </a:solidFill>
                <a:latin typeface="Courier" pitchFamily="49" charset="0"/>
                <a:cs typeface="Arial" pitchFamily="34" charset="0"/>
              </a:rPr>
              <a:t>1</a:t>
            </a:r>
          </a:p>
          <a:p>
            <a:pPr eaLnBrk="0" hangingPunct="0"/>
            <a:r>
              <a:rPr lang="en-US" sz="1600" b="1" dirty="0">
                <a:solidFill>
                  <a:srgbClr val="0033CC"/>
                </a:solidFill>
                <a:latin typeface="Courier" pitchFamily="49" charset="0"/>
                <a:cs typeface="Arial" pitchFamily="34" charset="0"/>
              </a:rPr>
              <a:t>6</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1  1  </a:t>
            </a:r>
            <a:r>
              <a:rPr lang="en-US" sz="1600" b="1" dirty="0">
                <a:solidFill>
                  <a:schemeClr val="hlink"/>
                </a:solidFill>
                <a:latin typeface="Courier" pitchFamily="49" charset="0"/>
                <a:cs typeface="Arial" pitchFamily="34" charset="0"/>
              </a:rPr>
              <a:t>0</a:t>
            </a:r>
          </a:p>
          <a:p>
            <a:pPr eaLnBrk="0" hangingPunct="0"/>
            <a:r>
              <a:rPr lang="en-US" sz="1600" b="1" dirty="0">
                <a:solidFill>
                  <a:srgbClr val="0033CC"/>
                </a:solidFill>
                <a:latin typeface="Courier" pitchFamily="49" charset="0"/>
                <a:cs typeface="Arial" pitchFamily="34" charset="0"/>
              </a:rPr>
              <a:t>7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0</a:t>
            </a:r>
            <a:r>
              <a:rPr lang="en-US" sz="1600" b="1" dirty="0">
                <a:latin typeface="Courier" pitchFamily="49" charset="0"/>
                <a:cs typeface="Arial" pitchFamily="34" charset="0"/>
              </a:rPr>
              <a:t>  =  1  1  </a:t>
            </a:r>
            <a:r>
              <a:rPr lang="en-US" sz="1600" b="1" dirty="0">
                <a:solidFill>
                  <a:schemeClr val="hlink"/>
                </a:solidFill>
                <a:latin typeface="Courier" pitchFamily="49" charset="0"/>
                <a:cs typeface="Arial" pitchFamily="34" charset="0"/>
              </a:rPr>
              <a:t>1</a:t>
            </a:r>
          </a:p>
        </p:txBody>
      </p:sp>
      <p:sp>
        <p:nvSpPr>
          <p:cNvPr id="37" name="Rectangle 28"/>
          <p:cNvSpPr>
            <a:spLocks noChangeArrowheads="1"/>
          </p:cNvSpPr>
          <p:nvPr/>
        </p:nvSpPr>
        <p:spPr bwMode="auto">
          <a:xfrm>
            <a:off x="2514600" y="2819400"/>
            <a:ext cx="2853345" cy="1324081"/>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FF0000"/>
                </a:solidFill>
                <a:latin typeface="Courier" pitchFamily="49" charset="0"/>
                <a:cs typeface="Arial" pitchFamily="34" charset="0"/>
              </a:rPr>
              <a:t>1</a:t>
            </a:r>
            <a:r>
              <a:rPr lang="en-US" sz="1600" b="1" dirty="0">
                <a:latin typeface="Courier" pitchFamily="49" charset="0"/>
                <a:cs typeface="Arial" pitchFamily="34" charset="0"/>
              </a:rPr>
              <a:t>       </a:t>
            </a:r>
            <a:r>
              <a:rPr lang="en-US" sz="1600" b="1" dirty="0">
                <a:solidFill>
                  <a:srgbClr val="FF3300"/>
                </a:solidFill>
                <a:latin typeface="Courier" pitchFamily="49" charset="0"/>
                <a:cs typeface="Arial" pitchFamily="34" charset="0"/>
              </a:rPr>
              <a:t>1       0   1   1</a:t>
            </a:r>
          </a:p>
          <a:p>
            <a:pPr eaLnBrk="0" hangingPunct="0"/>
            <a:r>
              <a:rPr lang="en-US" sz="1600" b="1" dirty="0">
                <a:solidFill>
                  <a:schemeClr val="bg2"/>
                </a:solidFill>
                <a:latin typeface="Courier" pitchFamily="49" charset="0"/>
                <a:cs typeface="Arial" pitchFamily="34" charset="0"/>
              </a:rPr>
              <a:t>1   2   </a:t>
            </a:r>
            <a:r>
              <a:rPr lang="en-US" sz="1600" b="1" dirty="0">
                <a:solidFill>
                  <a:srgbClr val="0033CC"/>
                </a:solidFill>
                <a:latin typeface="Courier" pitchFamily="49" charset="0"/>
                <a:cs typeface="Arial" pitchFamily="34" charset="0"/>
              </a:rPr>
              <a:t>3</a:t>
            </a:r>
            <a:r>
              <a:rPr lang="en-US" sz="1600" b="1" dirty="0">
                <a:solidFill>
                  <a:schemeClr val="bg2"/>
                </a:solidFill>
                <a:latin typeface="Courier" pitchFamily="49" charset="0"/>
                <a:cs typeface="Arial" pitchFamily="34" charset="0"/>
              </a:rPr>
              <a:t>   4   </a:t>
            </a:r>
            <a:r>
              <a:rPr lang="en-US" sz="1600" b="1" dirty="0">
                <a:solidFill>
                  <a:srgbClr val="0033CC"/>
                </a:solidFill>
                <a:latin typeface="Courier" pitchFamily="49" charset="0"/>
                <a:cs typeface="Arial" pitchFamily="34" charset="0"/>
              </a:rPr>
              <a:t>5   6   7</a:t>
            </a:r>
          </a:p>
          <a:p>
            <a:pPr eaLnBrk="0" hangingPunct="0"/>
            <a:endParaRPr lang="en-US" sz="1600" b="1" dirty="0">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2</a:t>
            </a:r>
            <a:r>
              <a:rPr lang="en-US" sz="1600" b="1" baseline="30000" dirty="0">
                <a:solidFill>
                  <a:schemeClr val="bg2"/>
                </a:solidFill>
                <a:latin typeface="Courier" pitchFamily="49" charset="0"/>
                <a:cs typeface="Arial" pitchFamily="34" charset="0"/>
              </a:rPr>
              <a:t>0</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1</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2</a:t>
            </a:r>
            <a:endParaRPr lang="en-US" sz="1600" b="1" dirty="0">
              <a:solidFill>
                <a:schemeClr val="bg2"/>
              </a:solidFill>
              <a:latin typeface="Courier" pitchFamily="49" charset="0"/>
              <a:cs typeface="Arial" pitchFamily="34" charset="0"/>
            </a:endParaRPr>
          </a:p>
          <a:p>
            <a:pPr eaLnBrk="0" hangingPunct="0"/>
            <a:endParaRPr lang="en-US" sz="1600" b="1" dirty="0">
              <a:solidFill>
                <a:schemeClr val="bg2"/>
              </a:solidFill>
              <a:latin typeface="Courier" pitchFamily="49" charset="0"/>
              <a:cs typeface="Arial" pitchFamily="34" charset="0"/>
            </a:endParaRPr>
          </a:p>
        </p:txBody>
      </p:sp>
      <p:sp>
        <p:nvSpPr>
          <p:cNvPr id="31" name="Slide Number Placeholder 30"/>
          <p:cNvSpPr>
            <a:spLocks noGrp="1"/>
          </p:cNvSpPr>
          <p:nvPr>
            <p:ph type="sldNum" sz="quarter" idx="12"/>
          </p:nvPr>
        </p:nvSpPr>
        <p:spPr/>
        <p:txBody>
          <a:bodyPr/>
          <a:lstStyle/>
          <a:p>
            <a:fld id="{4810A696-75C0-4E1D-A482-26D5420205C7}" type="slidenum">
              <a:rPr lang="en-US" smtClean="0"/>
              <a:pPr/>
              <a:t>20</a:t>
            </a:fld>
            <a:endParaRPr lang="en-US"/>
          </a:p>
        </p:txBody>
      </p:sp>
      <p:sp>
        <p:nvSpPr>
          <p:cNvPr id="32" name="Footer Placeholder 31"/>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8797">
                                            <p:txEl>
                                              <p:pRg st="0" end="0"/>
                                            </p:txEl>
                                          </p:spTgt>
                                        </p:tgtEl>
                                        <p:attrNameLst>
                                          <p:attrName>style.visibility</p:attrName>
                                        </p:attrNameLst>
                                      </p:cBhvr>
                                      <p:to>
                                        <p:strVal val="visible"/>
                                      </p:to>
                                    </p:set>
                                    <p:animEffect transition="in" filter="blinds(horizontal)">
                                      <p:cBhvr>
                                        <p:cTn id="7" dur="500"/>
                                        <p:tgtEl>
                                          <p:spTgt spid="1187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8797">
                                            <p:txEl>
                                              <p:pRg st="1" end="1"/>
                                            </p:txEl>
                                          </p:spTgt>
                                        </p:tgtEl>
                                        <p:attrNameLst>
                                          <p:attrName>style.visibility</p:attrName>
                                        </p:attrNameLst>
                                      </p:cBhvr>
                                      <p:to>
                                        <p:strVal val="visible"/>
                                      </p:to>
                                    </p:set>
                                    <p:animEffect transition="in" filter="blinds(horizontal)">
                                      <p:cBhvr>
                                        <p:cTn id="12" dur="500"/>
                                        <p:tgtEl>
                                          <p:spTgt spid="1187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8815"/>
                                        </p:tgtEl>
                                        <p:attrNameLst>
                                          <p:attrName>style.visibility</p:attrName>
                                        </p:attrNameLst>
                                      </p:cBhvr>
                                      <p:to>
                                        <p:strVal val="visible"/>
                                      </p:to>
                                    </p:set>
                                    <p:animEffect transition="in" filter="blinds(horizontal)">
                                      <p:cBhvr>
                                        <p:cTn id="17" dur="500"/>
                                        <p:tgtEl>
                                          <p:spTgt spid="1188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8797">
                                            <p:txEl>
                                              <p:pRg st="2" end="2"/>
                                            </p:txEl>
                                          </p:spTgt>
                                        </p:tgtEl>
                                        <p:attrNameLst>
                                          <p:attrName>style.visibility</p:attrName>
                                        </p:attrNameLst>
                                      </p:cBhvr>
                                      <p:to>
                                        <p:strVal val="visible"/>
                                      </p:to>
                                    </p:set>
                                    <p:animEffect transition="in" filter="blinds(horizontal)">
                                      <p:cBhvr>
                                        <p:cTn id="27" dur="500"/>
                                        <p:tgtEl>
                                          <p:spTgt spid="11879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5" grpId="0"/>
      <p:bldP spid="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fontAlgn="auto">
              <a:spcAft>
                <a:spcPts val="0"/>
              </a:spcAft>
              <a:defRPr/>
            </a:pPr>
            <a:r>
              <a:rPr lang="en-US"/>
              <a:t>Hamming code - 5</a:t>
            </a:r>
          </a:p>
        </p:txBody>
      </p:sp>
      <p:sp>
        <p:nvSpPr>
          <p:cNvPr id="25613" name="Rectangle 14"/>
          <p:cNvSpPr>
            <a:spLocks noChangeArrowheads="1"/>
          </p:cNvSpPr>
          <p:nvPr/>
        </p:nvSpPr>
        <p:spPr bwMode="auto">
          <a:xfrm>
            <a:off x="454025" y="4267200"/>
            <a:ext cx="1279525" cy="336550"/>
          </a:xfrm>
          <a:prstGeom prst="rect">
            <a:avLst/>
          </a:prstGeom>
          <a:noFill/>
          <a:ln w="9525">
            <a:noFill/>
            <a:miter lim="800000"/>
            <a:headEnd/>
            <a:tailEnd/>
          </a:ln>
        </p:spPr>
        <p:txBody>
          <a:bodyPr wrap="none" lIns="92075" tIns="46038" rIns="92075" bIns="46038">
            <a:spAutoFit/>
          </a:bodyPr>
          <a:lstStyle/>
          <a:p>
            <a:pPr eaLnBrk="0" hangingPunct="0"/>
            <a:r>
              <a:rPr lang="en-US" sz="1600" b="1">
                <a:cs typeface="Arial" pitchFamily="34" charset="0"/>
              </a:rPr>
              <a:t>Check bits:</a:t>
            </a:r>
          </a:p>
        </p:txBody>
      </p:sp>
      <p:sp>
        <p:nvSpPr>
          <p:cNvPr id="25614" name="Rectangle 15"/>
          <p:cNvSpPr>
            <a:spLocks noChangeArrowheads="1"/>
          </p:cNvSpPr>
          <p:nvPr/>
        </p:nvSpPr>
        <p:spPr bwMode="auto">
          <a:xfrm>
            <a:off x="1368425" y="4645025"/>
            <a:ext cx="3736975" cy="1069975"/>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0033CC"/>
                </a:solidFill>
                <a:latin typeface="Courier" pitchFamily="49" charset="0"/>
                <a:cs typeface="Arial" pitchFamily="34" charset="0"/>
              </a:rPr>
              <a:t>3</a:t>
            </a:r>
            <a:r>
              <a:rPr lang="en-US" sz="1600" b="1" dirty="0">
                <a:latin typeface="Courier" pitchFamily="49" charset="0"/>
                <a:cs typeface="Arial" pitchFamily="34" charset="0"/>
              </a:rPr>
              <a:t>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0  </a:t>
            </a:r>
            <a:r>
              <a:rPr lang="en-US" sz="1600" b="1" dirty="0">
                <a:solidFill>
                  <a:schemeClr val="hlink"/>
                </a:solidFill>
                <a:latin typeface="Courier" pitchFamily="49" charset="0"/>
                <a:cs typeface="Arial" pitchFamily="34" charset="0"/>
              </a:rPr>
              <a:t>1</a:t>
            </a:r>
            <a:r>
              <a:rPr lang="en-US" sz="1600" b="1" dirty="0">
                <a:latin typeface="Courier" pitchFamily="49" charset="0"/>
                <a:cs typeface="Arial" pitchFamily="34" charset="0"/>
              </a:rPr>
              <a:t>  1</a:t>
            </a:r>
          </a:p>
          <a:p>
            <a:pPr eaLnBrk="0" hangingPunct="0"/>
            <a:r>
              <a:rPr lang="en-US" sz="1600" b="1" dirty="0">
                <a:solidFill>
                  <a:srgbClr val="0033CC"/>
                </a:solidFill>
                <a:latin typeface="Courier" pitchFamily="49" charset="0"/>
                <a:cs typeface="Arial" pitchFamily="34" charset="0"/>
              </a:rPr>
              <a:t>5</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a:t>
            </a:r>
            <a:r>
              <a:rPr lang="en-US" sz="1600" b="1" dirty="0">
                <a:solidFill>
                  <a:schemeClr val="hlink"/>
                </a:solidFill>
                <a:latin typeface="Courier" pitchFamily="49" charset="0"/>
                <a:cs typeface="Arial" pitchFamily="34" charset="0"/>
              </a:rPr>
              <a:t>0</a:t>
            </a:r>
            <a:r>
              <a:rPr lang="en-US" sz="1600" b="1" dirty="0">
                <a:latin typeface="Courier" pitchFamily="49" charset="0"/>
                <a:cs typeface="Arial" pitchFamily="34" charset="0"/>
              </a:rPr>
              <a:t>  1</a:t>
            </a:r>
          </a:p>
          <a:p>
            <a:pPr eaLnBrk="0" hangingPunct="0"/>
            <a:r>
              <a:rPr lang="en-US" sz="1600" b="1" dirty="0">
                <a:solidFill>
                  <a:srgbClr val="0033CC"/>
                </a:solidFill>
                <a:latin typeface="Courier" pitchFamily="49" charset="0"/>
                <a:cs typeface="Arial" pitchFamily="34" charset="0"/>
              </a:rPr>
              <a:t>6</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1</a:t>
            </a:r>
            <a:r>
              <a:rPr lang="en-US" sz="1600" b="1" dirty="0">
                <a:latin typeface="Courier" pitchFamily="49" charset="0"/>
                <a:cs typeface="Arial" pitchFamily="34" charset="0"/>
              </a:rPr>
              <a:t>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1  </a:t>
            </a:r>
            <a:r>
              <a:rPr lang="en-US" sz="1600" b="1" dirty="0">
                <a:solidFill>
                  <a:schemeClr val="hlink"/>
                </a:solidFill>
                <a:latin typeface="Courier" pitchFamily="49" charset="0"/>
                <a:cs typeface="Arial" pitchFamily="34" charset="0"/>
              </a:rPr>
              <a:t>1 </a:t>
            </a:r>
            <a:r>
              <a:rPr lang="en-US" sz="1600" b="1" dirty="0">
                <a:latin typeface="Courier" pitchFamily="49" charset="0"/>
                <a:cs typeface="Arial" pitchFamily="34" charset="0"/>
              </a:rPr>
              <a:t> 0</a:t>
            </a:r>
          </a:p>
          <a:p>
            <a:pPr eaLnBrk="0" hangingPunct="0"/>
            <a:r>
              <a:rPr lang="en-US" sz="1600" b="1" dirty="0">
                <a:solidFill>
                  <a:srgbClr val="0033CC"/>
                </a:solidFill>
                <a:latin typeface="Courier" pitchFamily="49" charset="0"/>
                <a:cs typeface="Arial" pitchFamily="34" charset="0"/>
              </a:rPr>
              <a:t>7</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a:t>
            </a:r>
            <a:r>
              <a:rPr lang="en-US" sz="1600" b="1" dirty="0">
                <a:solidFill>
                  <a:schemeClr val="hlink"/>
                </a:solidFill>
                <a:latin typeface="Courier" pitchFamily="49" charset="0"/>
                <a:cs typeface="Arial" pitchFamily="34" charset="0"/>
              </a:rPr>
              <a:t>1</a:t>
            </a:r>
            <a:r>
              <a:rPr lang="en-US" sz="1600" b="1" dirty="0">
                <a:latin typeface="Courier" pitchFamily="49" charset="0"/>
                <a:cs typeface="Arial" pitchFamily="34" charset="0"/>
              </a:rPr>
              <a:t>  1</a:t>
            </a:r>
          </a:p>
        </p:txBody>
      </p:sp>
      <p:sp>
        <p:nvSpPr>
          <p:cNvPr id="25615" name="Line 16"/>
          <p:cNvSpPr>
            <a:spLocks noChangeShapeType="1"/>
          </p:cNvSpPr>
          <p:nvPr/>
        </p:nvSpPr>
        <p:spPr bwMode="auto">
          <a:xfrm>
            <a:off x="257175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5618" name="Rectangle 19"/>
          <p:cNvSpPr>
            <a:spLocks noChangeArrowheads="1"/>
          </p:cNvSpPr>
          <p:nvPr/>
        </p:nvSpPr>
        <p:spPr bwMode="auto">
          <a:xfrm>
            <a:off x="1646238" y="1924050"/>
            <a:ext cx="1970087" cy="336550"/>
          </a:xfrm>
          <a:prstGeom prst="rect">
            <a:avLst/>
          </a:prstGeom>
          <a:noFill/>
          <a:ln w="9525">
            <a:noFill/>
            <a:miter lim="800000"/>
            <a:headEnd/>
            <a:tailEnd/>
          </a:ln>
        </p:spPr>
        <p:txBody>
          <a:bodyPr wrap="none" lIns="92075" tIns="46038" rIns="92075" bIns="46038">
            <a:spAutoFit/>
          </a:bodyPr>
          <a:lstStyle/>
          <a:p>
            <a:pPr eaLnBrk="0" hangingPunct="0"/>
            <a:r>
              <a:rPr lang="en-US" sz="1600" b="1">
                <a:cs typeface="Arial" pitchFamily="34" charset="0"/>
              </a:rPr>
              <a:t>Thông tin cần gửi:</a:t>
            </a:r>
          </a:p>
        </p:txBody>
      </p:sp>
      <p:sp>
        <p:nvSpPr>
          <p:cNvPr id="25619" name="Rectangle 20"/>
          <p:cNvSpPr>
            <a:spLocks noChangeArrowheads="1"/>
          </p:cNvSpPr>
          <p:nvPr/>
        </p:nvSpPr>
        <p:spPr bwMode="auto">
          <a:xfrm>
            <a:off x="3662363" y="1911350"/>
            <a:ext cx="103981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urier" pitchFamily="49" charset="0"/>
                <a:cs typeface="Arial" pitchFamily="34" charset="0"/>
              </a:rPr>
              <a:t>1 0 1 1</a:t>
            </a:r>
          </a:p>
        </p:txBody>
      </p:sp>
      <p:sp>
        <p:nvSpPr>
          <p:cNvPr id="25620" name="Line 21"/>
          <p:cNvSpPr>
            <a:spLocks noChangeShapeType="1"/>
          </p:cNvSpPr>
          <p:nvPr/>
        </p:nvSpPr>
        <p:spPr bwMode="auto">
          <a:xfrm>
            <a:off x="257175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grpSp>
        <p:nvGrpSpPr>
          <p:cNvPr id="2" name="Group 34"/>
          <p:cNvGrpSpPr/>
          <p:nvPr/>
        </p:nvGrpSpPr>
        <p:grpSpPr>
          <a:xfrm>
            <a:off x="3278187" y="2895600"/>
            <a:ext cx="1903413" cy="2743200"/>
            <a:chOff x="6097587" y="2930525"/>
            <a:chExt cx="1903413" cy="2632075"/>
          </a:xfrm>
        </p:grpSpPr>
        <p:sp>
          <p:nvSpPr>
            <p:cNvPr id="25604" name="Oval 5"/>
            <p:cNvSpPr>
              <a:spLocks noChangeArrowheads="1"/>
            </p:cNvSpPr>
            <p:nvPr/>
          </p:nvSpPr>
          <p:spPr bwMode="auto">
            <a:xfrm>
              <a:off x="6754812" y="4633913"/>
              <a:ext cx="214313" cy="201612"/>
            </a:xfrm>
            <a:prstGeom prst="ellipse">
              <a:avLst/>
            </a:prstGeom>
            <a:noFill/>
            <a:ln w="12700">
              <a:solidFill>
                <a:schemeClr val="hlink"/>
              </a:solidFill>
              <a:round/>
              <a:headEnd/>
              <a:tailEnd/>
            </a:ln>
          </p:spPr>
          <p:txBody>
            <a:bodyPr wrap="none" anchor="ctr"/>
            <a:lstStyle/>
            <a:p>
              <a:endParaRPr lang="en-US"/>
            </a:p>
          </p:txBody>
        </p:sp>
        <p:sp>
          <p:nvSpPr>
            <p:cNvPr id="25605" name="Oval 6"/>
            <p:cNvSpPr>
              <a:spLocks noChangeArrowheads="1"/>
            </p:cNvSpPr>
            <p:nvPr/>
          </p:nvSpPr>
          <p:spPr bwMode="auto">
            <a:xfrm>
              <a:off x="6754812" y="5110163"/>
              <a:ext cx="214313" cy="201612"/>
            </a:xfrm>
            <a:prstGeom prst="ellipse">
              <a:avLst/>
            </a:prstGeom>
            <a:noFill/>
            <a:ln w="12700">
              <a:solidFill>
                <a:schemeClr val="hlink"/>
              </a:solidFill>
              <a:round/>
              <a:headEnd/>
              <a:tailEnd/>
            </a:ln>
          </p:spPr>
          <p:txBody>
            <a:bodyPr wrap="none" anchor="ctr"/>
            <a:lstStyle/>
            <a:p>
              <a:endParaRPr lang="en-US"/>
            </a:p>
          </p:txBody>
        </p:sp>
        <p:sp>
          <p:nvSpPr>
            <p:cNvPr id="25606" name="Oval 7"/>
            <p:cNvSpPr>
              <a:spLocks noChangeArrowheads="1"/>
            </p:cNvSpPr>
            <p:nvPr/>
          </p:nvSpPr>
          <p:spPr bwMode="auto">
            <a:xfrm>
              <a:off x="6754812" y="5360988"/>
              <a:ext cx="214313" cy="201612"/>
            </a:xfrm>
            <a:prstGeom prst="ellipse">
              <a:avLst/>
            </a:prstGeom>
            <a:noFill/>
            <a:ln w="12700">
              <a:solidFill>
                <a:schemeClr val="hlink"/>
              </a:solidFill>
              <a:round/>
              <a:headEnd/>
              <a:tailEnd/>
            </a:ln>
          </p:spPr>
          <p:txBody>
            <a:bodyPr wrap="none" anchor="ctr"/>
            <a:lstStyle/>
            <a:p>
              <a:endParaRPr lang="en-US"/>
            </a:p>
          </p:txBody>
        </p:sp>
        <p:sp>
          <p:nvSpPr>
            <p:cNvPr id="25607" name="Oval 8"/>
            <p:cNvSpPr>
              <a:spLocks noChangeArrowheads="1"/>
            </p:cNvSpPr>
            <p:nvPr/>
          </p:nvSpPr>
          <p:spPr bwMode="auto">
            <a:xfrm>
              <a:off x="7316787" y="2974975"/>
              <a:ext cx="227013" cy="485775"/>
            </a:xfrm>
            <a:prstGeom prst="ellipse">
              <a:avLst/>
            </a:prstGeom>
            <a:noFill/>
            <a:ln w="12700">
              <a:solidFill>
                <a:schemeClr val="hlink"/>
              </a:solidFill>
              <a:round/>
              <a:headEnd/>
              <a:tailEnd/>
            </a:ln>
          </p:spPr>
          <p:txBody>
            <a:bodyPr wrap="none" anchor="ctr"/>
            <a:lstStyle/>
            <a:p>
              <a:endParaRPr lang="en-US"/>
            </a:p>
          </p:txBody>
        </p:sp>
        <p:sp>
          <p:nvSpPr>
            <p:cNvPr id="25608" name="Oval 9"/>
            <p:cNvSpPr>
              <a:spLocks noChangeArrowheads="1"/>
            </p:cNvSpPr>
            <p:nvPr/>
          </p:nvSpPr>
          <p:spPr bwMode="auto">
            <a:xfrm>
              <a:off x="7773987" y="2962275"/>
              <a:ext cx="227013" cy="485775"/>
            </a:xfrm>
            <a:prstGeom prst="ellipse">
              <a:avLst/>
            </a:prstGeom>
            <a:noFill/>
            <a:ln w="12700">
              <a:solidFill>
                <a:schemeClr val="hlink"/>
              </a:solidFill>
              <a:round/>
              <a:headEnd/>
              <a:tailEnd/>
            </a:ln>
          </p:spPr>
          <p:txBody>
            <a:bodyPr wrap="none" anchor="ctr"/>
            <a:lstStyle/>
            <a:p>
              <a:endParaRPr lang="en-US"/>
            </a:p>
          </p:txBody>
        </p:sp>
        <p:sp>
          <p:nvSpPr>
            <p:cNvPr id="25609" name="Oval 10"/>
            <p:cNvSpPr>
              <a:spLocks noChangeArrowheads="1"/>
            </p:cNvSpPr>
            <p:nvPr/>
          </p:nvSpPr>
          <p:spPr bwMode="auto">
            <a:xfrm>
              <a:off x="6097587" y="2930525"/>
              <a:ext cx="227013" cy="485775"/>
            </a:xfrm>
            <a:prstGeom prst="ellipse">
              <a:avLst/>
            </a:prstGeom>
            <a:noFill/>
            <a:ln w="12700">
              <a:solidFill>
                <a:schemeClr val="hlink"/>
              </a:solidFill>
              <a:round/>
              <a:headEnd/>
              <a:tailEnd/>
            </a:ln>
          </p:spPr>
          <p:txBody>
            <a:bodyPr wrap="none" anchor="ctr"/>
            <a:lstStyle/>
            <a:p>
              <a:endParaRPr lang="en-US"/>
            </a:p>
          </p:txBody>
        </p:sp>
        <p:sp>
          <p:nvSpPr>
            <p:cNvPr id="25610" name="Freeform 11"/>
            <p:cNvSpPr>
              <a:spLocks/>
            </p:cNvSpPr>
            <p:nvPr/>
          </p:nvSpPr>
          <p:spPr bwMode="auto">
            <a:xfrm>
              <a:off x="6224587" y="3424238"/>
              <a:ext cx="538163" cy="1252537"/>
            </a:xfrm>
            <a:custGeom>
              <a:avLst/>
              <a:gdLst>
                <a:gd name="T0" fmla="*/ 851813694 w 339"/>
                <a:gd name="T1" fmla="*/ 1985882512 h 789"/>
                <a:gd name="T2" fmla="*/ 0 w 339"/>
                <a:gd name="T3" fmla="*/ 1229835775 h 789"/>
                <a:gd name="T4" fmla="*/ 0 w 339"/>
                <a:gd name="T5" fmla="*/ 0 h 789"/>
                <a:gd name="T6" fmla="*/ 0 60000 65536"/>
                <a:gd name="T7" fmla="*/ 0 60000 65536"/>
                <a:gd name="T8" fmla="*/ 0 60000 65536"/>
                <a:gd name="T9" fmla="*/ 0 w 339"/>
                <a:gd name="T10" fmla="*/ 0 h 789"/>
                <a:gd name="T11" fmla="*/ 339 w 339"/>
                <a:gd name="T12" fmla="*/ 789 h 789"/>
              </a:gdLst>
              <a:ahLst/>
              <a:cxnLst>
                <a:cxn ang="T6">
                  <a:pos x="T0" y="T1"/>
                </a:cxn>
                <a:cxn ang="T7">
                  <a:pos x="T2" y="T3"/>
                </a:cxn>
                <a:cxn ang="T8">
                  <a:pos x="T4" y="T5"/>
                </a:cxn>
              </a:cxnLst>
              <a:rect l="T9" t="T10" r="T11" b="T12"/>
              <a:pathLst>
                <a:path w="339" h="789">
                  <a:moveTo>
                    <a:pt x="338" y="788"/>
                  </a:moveTo>
                  <a:lnTo>
                    <a:pt x="0" y="488"/>
                  </a:lnTo>
                  <a:lnTo>
                    <a:pt x="0" y="0"/>
                  </a:lnTo>
                </a:path>
              </a:pathLst>
            </a:custGeom>
            <a:noFill/>
            <a:ln w="12700" cap="rnd">
              <a:solidFill>
                <a:schemeClr val="hlink"/>
              </a:solidFill>
              <a:round/>
              <a:headEnd type="none" w="sm" len="sm"/>
              <a:tailEnd type="stealth" w="med" len="med"/>
            </a:ln>
          </p:spPr>
          <p:txBody>
            <a:bodyPr/>
            <a:lstStyle/>
            <a:p>
              <a:endParaRPr lang="en-US"/>
            </a:p>
          </p:txBody>
        </p:sp>
        <p:sp>
          <p:nvSpPr>
            <p:cNvPr id="25611" name="Freeform 12"/>
            <p:cNvSpPr>
              <a:spLocks/>
            </p:cNvSpPr>
            <p:nvPr/>
          </p:nvSpPr>
          <p:spPr bwMode="auto">
            <a:xfrm>
              <a:off x="6962775" y="3460750"/>
              <a:ext cx="887412" cy="1930400"/>
            </a:xfrm>
            <a:custGeom>
              <a:avLst/>
              <a:gdLst>
                <a:gd name="T0" fmla="*/ 0 w 759"/>
                <a:gd name="T1" fmla="*/ 2147483647 h 1216"/>
                <a:gd name="T2" fmla="*/ 1036182664 w 759"/>
                <a:gd name="T3" fmla="*/ 1192033031 h 1216"/>
                <a:gd name="T4" fmla="*/ 1036182664 w 759"/>
                <a:gd name="T5" fmla="*/ 0 h 1216"/>
                <a:gd name="T6" fmla="*/ 0 60000 65536"/>
                <a:gd name="T7" fmla="*/ 0 60000 65536"/>
                <a:gd name="T8" fmla="*/ 0 60000 65536"/>
                <a:gd name="T9" fmla="*/ 0 w 759"/>
                <a:gd name="T10" fmla="*/ 0 h 1216"/>
                <a:gd name="T11" fmla="*/ 759 w 759"/>
                <a:gd name="T12" fmla="*/ 1216 h 1216"/>
              </a:gdLst>
              <a:ahLst/>
              <a:cxnLst>
                <a:cxn ang="T6">
                  <a:pos x="T0" y="T1"/>
                </a:cxn>
                <a:cxn ang="T7">
                  <a:pos x="T2" y="T3"/>
                </a:cxn>
                <a:cxn ang="T8">
                  <a:pos x="T4" y="T5"/>
                </a:cxn>
              </a:cxnLst>
              <a:rect l="T9" t="T10" r="T11" b="T12"/>
              <a:pathLst>
                <a:path w="759" h="1216">
                  <a:moveTo>
                    <a:pt x="0" y="1215"/>
                  </a:moveTo>
                  <a:lnTo>
                    <a:pt x="758" y="473"/>
                  </a:lnTo>
                  <a:lnTo>
                    <a:pt x="758" y="0"/>
                  </a:lnTo>
                </a:path>
              </a:pathLst>
            </a:custGeom>
            <a:noFill/>
            <a:ln w="12700" cap="rnd">
              <a:solidFill>
                <a:schemeClr val="hlink"/>
              </a:solidFill>
              <a:round/>
              <a:headEnd type="none" w="sm" len="sm"/>
              <a:tailEnd type="stealth" w="med" len="med"/>
            </a:ln>
          </p:spPr>
          <p:txBody>
            <a:bodyPr/>
            <a:lstStyle/>
            <a:p>
              <a:endParaRPr lang="en-US"/>
            </a:p>
          </p:txBody>
        </p:sp>
        <p:sp>
          <p:nvSpPr>
            <p:cNvPr id="25612" name="Freeform 13"/>
            <p:cNvSpPr>
              <a:spLocks/>
            </p:cNvSpPr>
            <p:nvPr/>
          </p:nvSpPr>
          <p:spPr bwMode="auto">
            <a:xfrm>
              <a:off x="6975475" y="3460750"/>
              <a:ext cx="417512" cy="1692275"/>
            </a:xfrm>
            <a:custGeom>
              <a:avLst/>
              <a:gdLst>
                <a:gd name="T0" fmla="*/ 0 w 436"/>
                <a:gd name="T1" fmla="*/ 2147483647 h 1081"/>
                <a:gd name="T2" fmla="*/ 398890590 w 436"/>
                <a:gd name="T3" fmla="*/ 1029294494 h 1081"/>
                <a:gd name="T4" fmla="*/ 398890590 w 436"/>
                <a:gd name="T5" fmla="*/ 0 h 1081"/>
                <a:gd name="T6" fmla="*/ 0 60000 65536"/>
                <a:gd name="T7" fmla="*/ 0 60000 65536"/>
                <a:gd name="T8" fmla="*/ 0 60000 65536"/>
                <a:gd name="T9" fmla="*/ 0 w 436"/>
                <a:gd name="T10" fmla="*/ 0 h 1081"/>
                <a:gd name="T11" fmla="*/ 436 w 436"/>
                <a:gd name="T12" fmla="*/ 1081 h 1081"/>
              </a:gdLst>
              <a:ahLst/>
              <a:cxnLst>
                <a:cxn ang="T6">
                  <a:pos x="T0" y="T1"/>
                </a:cxn>
                <a:cxn ang="T7">
                  <a:pos x="T2" y="T3"/>
                </a:cxn>
                <a:cxn ang="T8">
                  <a:pos x="T4" y="T5"/>
                </a:cxn>
              </a:cxnLst>
              <a:rect l="T9" t="T10" r="T11" b="T12"/>
              <a:pathLst>
                <a:path w="436" h="1081">
                  <a:moveTo>
                    <a:pt x="0" y="1080"/>
                  </a:moveTo>
                  <a:lnTo>
                    <a:pt x="435" y="420"/>
                  </a:lnTo>
                  <a:lnTo>
                    <a:pt x="435" y="0"/>
                  </a:lnTo>
                </a:path>
              </a:pathLst>
            </a:custGeom>
            <a:noFill/>
            <a:ln w="12700" cap="rnd">
              <a:solidFill>
                <a:schemeClr val="hlink"/>
              </a:solidFill>
              <a:round/>
              <a:headEnd type="none" w="sm" len="sm"/>
              <a:tailEnd type="stealth" w="med" len="med"/>
            </a:ln>
          </p:spPr>
          <p:txBody>
            <a:bodyPr/>
            <a:lstStyle/>
            <a:p>
              <a:endParaRPr lang="en-US"/>
            </a:p>
          </p:txBody>
        </p:sp>
      </p:grpSp>
      <p:sp>
        <p:nvSpPr>
          <p:cNvPr id="25621" name="Line 22"/>
          <p:cNvSpPr>
            <a:spLocks noChangeShapeType="1"/>
          </p:cNvSpPr>
          <p:nvPr/>
        </p:nvSpPr>
        <p:spPr bwMode="auto">
          <a:xfrm>
            <a:off x="2908300" y="3429000"/>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5622" name="Line 23"/>
          <p:cNvSpPr>
            <a:spLocks noChangeShapeType="1"/>
          </p:cNvSpPr>
          <p:nvPr/>
        </p:nvSpPr>
        <p:spPr bwMode="auto">
          <a:xfrm>
            <a:off x="3810000" y="3429000"/>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5623" name="Line 24"/>
          <p:cNvSpPr>
            <a:spLocks noChangeShapeType="1"/>
          </p:cNvSpPr>
          <p:nvPr/>
        </p:nvSpPr>
        <p:spPr bwMode="auto">
          <a:xfrm flipH="1">
            <a:off x="3276600" y="2201863"/>
            <a:ext cx="500063" cy="642937"/>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5624" name="Line 25"/>
          <p:cNvSpPr>
            <a:spLocks noChangeShapeType="1"/>
          </p:cNvSpPr>
          <p:nvPr/>
        </p:nvSpPr>
        <p:spPr bwMode="auto">
          <a:xfrm>
            <a:off x="4051300" y="2201863"/>
            <a:ext cx="63500" cy="693737"/>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5625" name="Line 26"/>
          <p:cNvSpPr>
            <a:spLocks noChangeShapeType="1"/>
          </p:cNvSpPr>
          <p:nvPr/>
        </p:nvSpPr>
        <p:spPr bwMode="auto">
          <a:xfrm>
            <a:off x="4338638" y="2214563"/>
            <a:ext cx="157162" cy="604837"/>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5626" name="Line 27"/>
          <p:cNvSpPr>
            <a:spLocks noChangeShapeType="1"/>
          </p:cNvSpPr>
          <p:nvPr/>
        </p:nvSpPr>
        <p:spPr bwMode="auto">
          <a:xfrm>
            <a:off x="4600575" y="2214563"/>
            <a:ext cx="352425" cy="604837"/>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5628" name="Rectangle 29"/>
          <p:cNvSpPr>
            <a:spLocks noChangeArrowheads="1"/>
          </p:cNvSpPr>
          <p:nvPr/>
        </p:nvSpPr>
        <p:spPr bwMode="auto">
          <a:xfrm>
            <a:off x="1192213" y="3127375"/>
            <a:ext cx="603250"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chemeClr val="tx2"/>
                </a:solidFill>
                <a:cs typeface="Arial" pitchFamily="34" charset="0"/>
              </a:rPr>
              <a:t>Vị trí</a:t>
            </a:r>
          </a:p>
        </p:txBody>
      </p:sp>
      <p:sp>
        <p:nvSpPr>
          <p:cNvPr id="25629" name="Rectangle 30"/>
          <p:cNvSpPr>
            <a:spLocks noChangeArrowheads="1"/>
          </p:cNvSpPr>
          <p:nvPr/>
        </p:nvSpPr>
        <p:spPr bwMode="auto">
          <a:xfrm>
            <a:off x="2438400" y="287655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FF3300"/>
                </a:solidFill>
                <a:latin typeface="Courier" pitchFamily="49" charset="0"/>
                <a:cs typeface="Arial" pitchFamily="34" charset="0"/>
              </a:rPr>
              <a:t>1</a:t>
            </a:r>
            <a:r>
              <a:rPr lang="en-US" sz="1600" b="1" dirty="0">
                <a:latin typeface="Courier" pitchFamily="49" charset="0"/>
                <a:cs typeface="Arial" pitchFamily="34" charset="0"/>
              </a:rPr>
              <a:t>       </a:t>
            </a:r>
            <a:r>
              <a:rPr lang="en-US" sz="1600" b="1" dirty="0">
                <a:solidFill>
                  <a:srgbClr val="FF3300"/>
                </a:solidFill>
                <a:latin typeface="Courier" pitchFamily="49" charset="0"/>
                <a:cs typeface="Arial" pitchFamily="34" charset="0"/>
              </a:rPr>
              <a:t>1       0   1   1</a:t>
            </a:r>
          </a:p>
          <a:p>
            <a:pPr eaLnBrk="0" hangingPunct="0"/>
            <a:r>
              <a:rPr lang="en-US" sz="1600" b="1" dirty="0">
                <a:solidFill>
                  <a:schemeClr val="bg2"/>
                </a:solidFill>
                <a:latin typeface="Courier" pitchFamily="49" charset="0"/>
                <a:cs typeface="Arial" pitchFamily="34" charset="0"/>
              </a:rPr>
              <a:t>1   2   </a:t>
            </a:r>
            <a:r>
              <a:rPr lang="en-US" sz="1600" b="1" dirty="0">
                <a:solidFill>
                  <a:srgbClr val="0033CC"/>
                </a:solidFill>
                <a:latin typeface="Courier" pitchFamily="49" charset="0"/>
                <a:cs typeface="Arial" pitchFamily="34" charset="0"/>
              </a:rPr>
              <a:t>3</a:t>
            </a:r>
            <a:r>
              <a:rPr lang="en-US" sz="1600" b="1" dirty="0">
                <a:solidFill>
                  <a:schemeClr val="bg2"/>
                </a:solidFill>
                <a:latin typeface="Courier" pitchFamily="49" charset="0"/>
                <a:cs typeface="Arial" pitchFamily="34" charset="0"/>
              </a:rPr>
              <a:t>   4   </a:t>
            </a:r>
            <a:r>
              <a:rPr lang="en-US" sz="1600" b="1" dirty="0">
                <a:solidFill>
                  <a:srgbClr val="0033CC"/>
                </a:solidFill>
                <a:latin typeface="Courier" pitchFamily="49" charset="0"/>
                <a:cs typeface="Arial" pitchFamily="34" charset="0"/>
              </a:rPr>
              <a:t>5   6   7</a:t>
            </a:r>
          </a:p>
          <a:p>
            <a:pPr eaLnBrk="0" hangingPunct="0"/>
            <a:endParaRPr lang="en-US" sz="1600" b="1" dirty="0">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2</a:t>
            </a:r>
            <a:r>
              <a:rPr lang="en-US" sz="1600" b="1" baseline="30000" dirty="0">
                <a:solidFill>
                  <a:schemeClr val="bg2"/>
                </a:solidFill>
                <a:latin typeface="Courier" pitchFamily="49" charset="0"/>
                <a:cs typeface="Arial" pitchFamily="34" charset="0"/>
              </a:rPr>
              <a:t>0</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1</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2</a:t>
            </a:r>
            <a:endParaRPr lang="en-US" sz="1600" b="1" dirty="0">
              <a:solidFill>
                <a:schemeClr val="bg2"/>
              </a:solidFill>
              <a:latin typeface="Courier" pitchFamily="49" charset="0"/>
              <a:cs typeface="Arial" pitchFamily="34" charset="0"/>
            </a:endParaRPr>
          </a:p>
          <a:p>
            <a:pPr eaLnBrk="0" hangingPunct="0"/>
            <a:endParaRPr lang="en-US" sz="1600" b="1" dirty="0">
              <a:solidFill>
                <a:schemeClr val="bg2"/>
              </a:solidFill>
              <a:latin typeface="Courier" pitchFamily="49" charset="0"/>
              <a:cs typeface="Arial" pitchFamily="34" charset="0"/>
            </a:endParaRPr>
          </a:p>
        </p:txBody>
      </p:sp>
      <p:sp>
        <p:nvSpPr>
          <p:cNvPr id="36" name="Rectangle 30"/>
          <p:cNvSpPr>
            <a:spLocks noChangeArrowheads="1"/>
          </p:cNvSpPr>
          <p:nvPr/>
        </p:nvSpPr>
        <p:spPr bwMode="auto">
          <a:xfrm>
            <a:off x="2438400" y="2876550"/>
            <a:ext cx="2853345" cy="1324081"/>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FF3300"/>
                </a:solidFill>
                <a:latin typeface="Courier" pitchFamily="49" charset="0"/>
                <a:cs typeface="Arial" pitchFamily="34" charset="0"/>
              </a:rPr>
              <a:t>1</a:t>
            </a:r>
            <a:r>
              <a:rPr lang="en-US" sz="1600" b="1" dirty="0">
                <a:latin typeface="Courier" pitchFamily="49" charset="0"/>
                <a:cs typeface="Arial" pitchFamily="34" charset="0"/>
              </a:rPr>
              <a:t>   </a:t>
            </a:r>
            <a:r>
              <a:rPr lang="en-US" sz="1600" b="1" dirty="0">
                <a:solidFill>
                  <a:srgbClr val="FF0000"/>
                </a:solidFill>
                <a:latin typeface="Courier" pitchFamily="49" charset="0"/>
                <a:cs typeface="Arial" pitchFamily="34" charset="0"/>
              </a:rPr>
              <a:t>0</a:t>
            </a:r>
            <a:r>
              <a:rPr lang="en-US" sz="1600" b="1" dirty="0">
                <a:latin typeface="Courier" pitchFamily="49" charset="0"/>
                <a:cs typeface="Arial" pitchFamily="34" charset="0"/>
              </a:rPr>
              <a:t>   </a:t>
            </a:r>
            <a:r>
              <a:rPr lang="en-US" sz="1600" b="1" dirty="0">
                <a:solidFill>
                  <a:srgbClr val="FF3300"/>
                </a:solidFill>
                <a:latin typeface="Courier" pitchFamily="49" charset="0"/>
                <a:cs typeface="Arial" pitchFamily="34" charset="0"/>
              </a:rPr>
              <a:t>1       0   1   1</a:t>
            </a:r>
          </a:p>
          <a:p>
            <a:pPr eaLnBrk="0" hangingPunct="0"/>
            <a:r>
              <a:rPr lang="en-US" sz="1600" b="1" dirty="0">
                <a:solidFill>
                  <a:schemeClr val="bg2"/>
                </a:solidFill>
                <a:latin typeface="Courier" pitchFamily="49" charset="0"/>
                <a:cs typeface="Arial" pitchFamily="34" charset="0"/>
              </a:rPr>
              <a:t>1   2   </a:t>
            </a:r>
            <a:r>
              <a:rPr lang="en-US" sz="1600" b="1" dirty="0">
                <a:solidFill>
                  <a:srgbClr val="0033CC"/>
                </a:solidFill>
                <a:latin typeface="Courier" pitchFamily="49" charset="0"/>
                <a:cs typeface="Arial" pitchFamily="34" charset="0"/>
              </a:rPr>
              <a:t>3</a:t>
            </a:r>
            <a:r>
              <a:rPr lang="en-US" sz="1600" b="1" dirty="0">
                <a:solidFill>
                  <a:schemeClr val="bg2"/>
                </a:solidFill>
                <a:latin typeface="Courier" pitchFamily="49" charset="0"/>
                <a:cs typeface="Arial" pitchFamily="34" charset="0"/>
              </a:rPr>
              <a:t>   4   </a:t>
            </a:r>
            <a:r>
              <a:rPr lang="en-US" sz="1600" b="1" dirty="0">
                <a:solidFill>
                  <a:srgbClr val="0033CC"/>
                </a:solidFill>
                <a:latin typeface="Courier" pitchFamily="49" charset="0"/>
                <a:cs typeface="Arial" pitchFamily="34" charset="0"/>
              </a:rPr>
              <a:t>5   6   7</a:t>
            </a:r>
          </a:p>
          <a:p>
            <a:pPr eaLnBrk="0" hangingPunct="0"/>
            <a:endParaRPr lang="en-US" sz="1600" b="1" dirty="0">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2</a:t>
            </a:r>
            <a:r>
              <a:rPr lang="en-US" sz="1600" b="1" baseline="30000" dirty="0">
                <a:solidFill>
                  <a:schemeClr val="bg2"/>
                </a:solidFill>
                <a:latin typeface="Courier" pitchFamily="49" charset="0"/>
                <a:cs typeface="Arial" pitchFamily="34" charset="0"/>
              </a:rPr>
              <a:t>0</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1</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2</a:t>
            </a:r>
            <a:endParaRPr lang="en-US" sz="1600" b="1" dirty="0">
              <a:solidFill>
                <a:schemeClr val="bg2"/>
              </a:solidFill>
              <a:latin typeface="Courier" pitchFamily="49" charset="0"/>
              <a:cs typeface="Arial" pitchFamily="34" charset="0"/>
            </a:endParaRPr>
          </a:p>
          <a:p>
            <a:pPr eaLnBrk="0" hangingPunct="0"/>
            <a:endParaRPr lang="en-US" sz="1600" b="1" dirty="0">
              <a:solidFill>
                <a:schemeClr val="bg2"/>
              </a:solidFill>
              <a:latin typeface="Courier" pitchFamily="49" charset="0"/>
              <a:cs typeface="Arial" pitchFamily="34" charset="0"/>
            </a:endParaRPr>
          </a:p>
        </p:txBody>
      </p:sp>
      <p:sp>
        <p:nvSpPr>
          <p:cNvPr id="28" name="Slide Number Placeholder 27"/>
          <p:cNvSpPr>
            <a:spLocks noGrp="1"/>
          </p:cNvSpPr>
          <p:nvPr>
            <p:ph type="sldNum" sz="quarter" idx="12"/>
          </p:nvPr>
        </p:nvSpPr>
        <p:spPr/>
        <p:txBody>
          <a:bodyPr/>
          <a:lstStyle/>
          <a:p>
            <a:fld id="{4810A696-75C0-4E1D-A482-26D5420205C7}" type="slidenum">
              <a:rPr lang="en-US" smtClean="0"/>
              <a:pPr/>
              <a:t>21</a:t>
            </a:fld>
            <a:endParaRPr lang="en-US"/>
          </a:p>
        </p:txBody>
      </p:sp>
      <p:sp>
        <p:nvSpPr>
          <p:cNvPr id="29" name="Footer Placeholder 28"/>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fontAlgn="auto">
              <a:spcAft>
                <a:spcPts val="0"/>
              </a:spcAft>
              <a:defRPr/>
            </a:pPr>
            <a:r>
              <a:rPr lang="en-US"/>
              <a:t>Hamming code - 6</a:t>
            </a:r>
          </a:p>
        </p:txBody>
      </p:sp>
      <p:grpSp>
        <p:nvGrpSpPr>
          <p:cNvPr id="2" name="Group 4"/>
          <p:cNvGrpSpPr>
            <a:grpSpLocks/>
          </p:cNvGrpSpPr>
          <p:nvPr/>
        </p:nvGrpSpPr>
        <p:grpSpPr bwMode="auto">
          <a:xfrm>
            <a:off x="3276600" y="2895600"/>
            <a:ext cx="1812925" cy="2632075"/>
            <a:chOff x="2344" y="1826"/>
            <a:chExt cx="1190" cy="1658"/>
          </a:xfrm>
        </p:grpSpPr>
        <p:sp>
          <p:nvSpPr>
            <p:cNvPr id="26649" name="Oval 5"/>
            <p:cNvSpPr>
              <a:spLocks noChangeArrowheads="1"/>
            </p:cNvSpPr>
            <p:nvPr/>
          </p:nvSpPr>
          <p:spPr bwMode="auto">
            <a:xfrm>
              <a:off x="2344" y="3049"/>
              <a:ext cx="135" cy="127"/>
            </a:xfrm>
            <a:prstGeom prst="ellipse">
              <a:avLst/>
            </a:prstGeom>
            <a:noFill/>
            <a:ln w="12700">
              <a:solidFill>
                <a:schemeClr val="hlink"/>
              </a:solidFill>
              <a:round/>
              <a:headEnd/>
              <a:tailEnd/>
            </a:ln>
          </p:spPr>
          <p:txBody>
            <a:bodyPr wrap="none" anchor="ctr"/>
            <a:lstStyle/>
            <a:p>
              <a:endParaRPr lang="en-US"/>
            </a:p>
          </p:txBody>
        </p:sp>
        <p:sp>
          <p:nvSpPr>
            <p:cNvPr id="26650" name="Oval 6"/>
            <p:cNvSpPr>
              <a:spLocks noChangeArrowheads="1"/>
            </p:cNvSpPr>
            <p:nvPr/>
          </p:nvSpPr>
          <p:spPr bwMode="auto">
            <a:xfrm>
              <a:off x="2344" y="3199"/>
              <a:ext cx="135" cy="127"/>
            </a:xfrm>
            <a:prstGeom prst="ellipse">
              <a:avLst/>
            </a:prstGeom>
            <a:noFill/>
            <a:ln w="12700">
              <a:solidFill>
                <a:schemeClr val="hlink"/>
              </a:solidFill>
              <a:round/>
              <a:headEnd/>
              <a:tailEnd/>
            </a:ln>
          </p:spPr>
          <p:txBody>
            <a:bodyPr wrap="none" anchor="ctr"/>
            <a:lstStyle/>
            <a:p>
              <a:endParaRPr lang="en-US"/>
            </a:p>
          </p:txBody>
        </p:sp>
        <p:sp>
          <p:nvSpPr>
            <p:cNvPr id="26651" name="Oval 7"/>
            <p:cNvSpPr>
              <a:spLocks noChangeArrowheads="1"/>
            </p:cNvSpPr>
            <p:nvPr/>
          </p:nvSpPr>
          <p:spPr bwMode="auto">
            <a:xfrm>
              <a:off x="2344" y="3357"/>
              <a:ext cx="135" cy="127"/>
            </a:xfrm>
            <a:prstGeom prst="ellipse">
              <a:avLst/>
            </a:prstGeom>
            <a:noFill/>
            <a:ln w="12700">
              <a:solidFill>
                <a:schemeClr val="hlink"/>
              </a:solidFill>
              <a:round/>
              <a:headEnd/>
              <a:tailEnd/>
            </a:ln>
          </p:spPr>
          <p:txBody>
            <a:bodyPr wrap="none" anchor="ctr"/>
            <a:lstStyle/>
            <a:p>
              <a:endParaRPr lang="en-US"/>
            </a:p>
          </p:txBody>
        </p:sp>
        <p:sp>
          <p:nvSpPr>
            <p:cNvPr id="26652" name="Oval 8"/>
            <p:cNvSpPr>
              <a:spLocks noChangeArrowheads="1"/>
            </p:cNvSpPr>
            <p:nvPr/>
          </p:nvSpPr>
          <p:spPr bwMode="auto">
            <a:xfrm>
              <a:off x="3083" y="1831"/>
              <a:ext cx="143" cy="306"/>
            </a:xfrm>
            <a:prstGeom prst="ellipse">
              <a:avLst/>
            </a:prstGeom>
            <a:noFill/>
            <a:ln w="12700">
              <a:solidFill>
                <a:schemeClr val="hlink"/>
              </a:solidFill>
              <a:round/>
              <a:headEnd/>
              <a:tailEnd/>
            </a:ln>
          </p:spPr>
          <p:txBody>
            <a:bodyPr wrap="none" anchor="ctr"/>
            <a:lstStyle/>
            <a:p>
              <a:endParaRPr lang="en-US"/>
            </a:p>
          </p:txBody>
        </p:sp>
        <p:sp>
          <p:nvSpPr>
            <p:cNvPr id="26653" name="Oval 9"/>
            <p:cNvSpPr>
              <a:spLocks noChangeArrowheads="1"/>
            </p:cNvSpPr>
            <p:nvPr/>
          </p:nvSpPr>
          <p:spPr bwMode="auto">
            <a:xfrm>
              <a:off x="3391" y="1846"/>
              <a:ext cx="143" cy="306"/>
            </a:xfrm>
            <a:prstGeom prst="ellipse">
              <a:avLst/>
            </a:prstGeom>
            <a:noFill/>
            <a:ln w="12700">
              <a:solidFill>
                <a:schemeClr val="hlink"/>
              </a:solidFill>
              <a:round/>
              <a:headEnd/>
              <a:tailEnd/>
            </a:ln>
          </p:spPr>
          <p:txBody>
            <a:bodyPr wrap="none" anchor="ctr"/>
            <a:lstStyle/>
            <a:p>
              <a:endParaRPr lang="en-US"/>
            </a:p>
          </p:txBody>
        </p:sp>
        <p:sp>
          <p:nvSpPr>
            <p:cNvPr id="26654" name="Oval 10"/>
            <p:cNvSpPr>
              <a:spLocks noChangeArrowheads="1"/>
            </p:cNvSpPr>
            <p:nvPr/>
          </p:nvSpPr>
          <p:spPr bwMode="auto">
            <a:xfrm>
              <a:off x="2801" y="1826"/>
              <a:ext cx="143" cy="306"/>
            </a:xfrm>
            <a:prstGeom prst="ellipse">
              <a:avLst/>
            </a:prstGeom>
            <a:noFill/>
            <a:ln w="12700">
              <a:solidFill>
                <a:schemeClr val="hlink"/>
              </a:solidFill>
              <a:round/>
              <a:headEnd/>
              <a:tailEnd/>
            </a:ln>
          </p:spPr>
          <p:txBody>
            <a:bodyPr wrap="none" anchor="ctr"/>
            <a:lstStyle/>
            <a:p>
              <a:endParaRPr lang="en-US"/>
            </a:p>
          </p:txBody>
        </p:sp>
        <p:sp>
          <p:nvSpPr>
            <p:cNvPr id="26655" name="Freeform 11"/>
            <p:cNvSpPr>
              <a:spLocks/>
            </p:cNvSpPr>
            <p:nvPr/>
          </p:nvSpPr>
          <p:spPr bwMode="auto">
            <a:xfrm>
              <a:off x="2483" y="2160"/>
              <a:ext cx="983" cy="1231"/>
            </a:xfrm>
            <a:custGeom>
              <a:avLst/>
              <a:gdLst>
                <a:gd name="T0" fmla="*/ 0 w 983"/>
                <a:gd name="T1" fmla="*/ 1230 h 1231"/>
                <a:gd name="T2" fmla="*/ 982 w 983"/>
                <a:gd name="T3" fmla="*/ 473 h 1231"/>
                <a:gd name="T4" fmla="*/ 982 w 983"/>
                <a:gd name="T5" fmla="*/ 0 h 1231"/>
                <a:gd name="T6" fmla="*/ 0 60000 65536"/>
                <a:gd name="T7" fmla="*/ 0 60000 65536"/>
                <a:gd name="T8" fmla="*/ 0 60000 65536"/>
                <a:gd name="T9" fmla="*/ 0 w 983"/>
                <a:gd name="T10" fmla="*/ 0 h 1231"/>
                <a:gd name="T11" fmla="*/ 983 w 983"/>
                <a:gd name="T12" fmla="*/ 1231 h 1231"/>
              </a:gdLst>
              <a:ahLst/>
              <a:cxnLst>
                <a:cxn ang="T6">
                  <a:pos x="T0" y="T1"/>
                </a:cxn>
                <a:cxn ang="T7">
                  <a:pos x="T2" y="T3"/>
                </a:cxn>
                <a:cxn ang="T8">
                  <a:pos x="T4" y="T5"/>
                </a:cxn>
              </a:cxnLst>
              <a:rect l="T9" t="T10" r="T11" b="T12"/>
              <a:pathLst>
                <a:path w="983" h="1231">
                  <a:moveTo>
                    <a:pt x="0" y="1230"/>
                  </a:moveTo>
                  <a:lnTo>
                    <a:pt x="982" y="473"/>
                  </a:lnTo>
                  <a:lnTo>
                    <a:pt x="982" y="0"/>
                  </a:lnTo>
                </a:path>
              </a:pathLst>
            </a:custGeom>
            <a:noFill/>
            <a:ln w="12700" cap="rnd">
              <a:solidFill>
                <a:schemeClr val="hlink"/>
              </a:solidFill>
              <a:round/>
              <a:headEnd type="none" w="sm" len="sm"/>
              <a:tailEnd type="stealth" w="med" len="med"/>
            </a:ln>
          </p:spPr>
          <p:txBody>
            <a:bodyPr/>
            <a:lstStyle/>
            <a:p>
              <a:endParaRPr lang="en-US"/>
            </a:p>
          </p:txBody>
        </p:sp>
        <p:sp>
          <p:nvSpPr>
            <p:cNvPr id="26656" name="Freeform 12"/>
            <p:cNvSpPr>
              <a:spLocks/>
            </p:cNvSpPr>
            <p:nvPr/>
          </p:nvSpPr>
          <p:spPr bwMode="auto">
            <a:xfrm>
              <a:off x="2475" y="2145"/>
              <a:ext cx="676" cy="1096"/>
            </a:xfrm>
            <a:custGeom>
              <a:avLst/>
              <a:gdLst>
                <a:gd name="T0" fmla="*/ 0 w 676"/>
                <a:gd name="T1" fmla="*/ 1095 h 1096"/>
                <a:gd name="T2" fmla="*/ 675 w 676"/>
                <a:gd name="T3" fmla="*/ 420 h 1096"/>
                <a:gd name="T4" fmla="*/ 675 w 676"/>
                <a:gd name="T5" fmla="*/ 0 h 1096"/>
                <a:gd name="T6" fmla="*/ 0 60000 65536"/>
                <a:gd name="T7" fmla="*/ 0 60000 65536"/>
                <a:gd name="T8" fmla="*/ 0 60000 65536"/>
                <a:gd name="T9" fmla="*/ 0 w 676"/>
                <a:gd name="T10" fmla="*/ 0 h 1096"/>
                <a:gd name="T11" fmla="*/ 676 w 676"/>
                <a:gd name="T12" fmla="*/ 1096 h 1096"/>
              </a:gdLst>
              <a:ahLst/>
              <a:cxnLst>
                <a:cxn ang="T6">
                  <a:pos x="T0" y="T1"/>
                </a:cxn>
                <a:cxn ang="T7">
                  <a:pos x="T2" y="T3"/>
                </a:cxn>
                <a:cxn ang="T8">
                  <a:pos x="T4" y="T5"/>
                </a:cxn>
              </a:cxnLst>
              <a:rect l="T9" t="T10" r="T11" b="T12"/>
              <a:pathLst>
                <a:path w="676" h="1096">
                  <a:moveTo>
                    <a:pt x="0" y="1095"/>
                  </a:moveTo>
                  <a:lnTo>
                    <a:pt x="675" y="420"/>
                  </a:lnTo>
                  <a:lnTo>
                    <a:pt x="675" y="0"/>
                  </a:lnTo>
                </a:path>
              </a:pathLst>
            </a:custGeom>
            <a:noFill/>
            <a:ln w="12700" cap="rnd">
              <a:solidFill>
                <a:schemeClr val="hlink"/>
              </a:solidFill>
              <a:round/>
              <a:headEnd type="none" w="sm" len="sm"/>
              <a:tailEnd type="stealth" w="med" len="med"/>
            </a:ln>
          </p:spPr>
          <p:txBody>
            <a:bodyPr/>
            <a:lstStyle/>
            <a:p>
              <a:endParaRPr lang="en-US"/>
            </a:p>
          </p:txBody>
        </p:sp>
        <p:sp>
          <p:nvSpPr>
            <p:cNvPr id="26657" name="Freeform 13"/>
            <p:cNvSpPr>
              <a:spLocks/>
            </p:cNvSpPr>
            <p:nvPr/>
          </p:nvSpPr>
          <p:spPr bwMode="auto">
            <a:xfrm>
              <a:off x="2460" y="2162"/>
              <a:ext cx="434" cy="907"/>
            </a:xfrm>
            <a:custGeom>
              <a:avLst/>
              <a:gdLst>
                <a:gd name="T0" fmla="*/ 0 w 375"/>
                <a:gd name="T1" fmla="*/ 931 h 932"/>
                <a:gd name="T2" fmla="*/ 374 w 375"/>
                <a:gd name="T3" fmla="*/ 420 h 932"/>
                <a:gd name="T4" fmla="*/ 374 w 375"/>
                <a:gd name="T5" fmla="*/ 0 h 932"/>
                <a:gd name="T6" fmla="*/ 0 60000 65536"/>
                <a:gd name="T7" fmla="*/ 0 60000 65536"/>
                <a:gd name="T8" fmla="*/ 0 60000 65536"/>
                <a:gd name="T9" fmla="*/ 0 w 375"/>
                <a:gd name="T10" fmla="*/ 0 h 932"/>
                <a:gd name="T11" fmla="*/ 375 w 375"/>
                <a:gd name="T12" fmla="*/ 932 h 932"/>
              </a:gdLst>
              <a:ahLst/>
              <a:cxnLst>
                <a:cxn ang="T6">
                  <a:pos x="T0" y="T1"/>
                </a:cxn>
                <a:cxn ang="T7">
                  <a:pos x="T2" y="T3"/>
                </a:cxn>
                <a:cxn ang="T8">
                  <a:pos x="T4" y="T5"/>
                </a:cxn>
              </a:cxnLst>
              <a:rect l="T9" t="T10" r="T11" b="T12"/>
              <a:pathLst>
                <a:path w="375" h="932">
                  <a:moveTo>
                    <a:pt x="0" y="931"/>
                  </a:moveTo>
                  <a:lnTo>
                    <a:pt x="374" y="420"/>
                  </a:lnTo>
                  <a:lnTo>
                    <a:pt x="374" y="0"/>
                  </a:lnTo>
                </a:path>
              </a:pathLst>
            </a:custGeom>
            <a:noFill/>
            <a:ln w="12700" cap="rnd">
              <a:solidFill>
                <a:schemeClr val="hlink"/>
              </a:solidFill>
              <a:round/>
              <a:headEnd type="none" w="sm" len="sm"/>
              <a:tailEnd type="stealth" w="med" len="med"/>
            </a:ln>
          </p:spPr>
          <p:txBody>
            <a:bodyPr/>
            <a:lstStyle/>
            <a:p>
              <a:endParaRPr lang="en-US"/>
            </a:p>
          </p:txBody>
        </p:sp>
      </p:grpSp>
      <p:sp>
        <p:nvSpPr>
          <p:cNvPr id="26629" name="Rectangle 14"/>
          <p:cNvSpPr>
            <a:spLocks noChangeArrowheads="1"/>
          </p:cNvSpPr>
          <p:nvPr/>
        </p:nvSpPr>
        <p:spPr bwMode="auto">
          <a:xfrm>
            <a:off x="1646238" y="1924050"/>
            <a:ext cx="1970087" cy="336550"/>
          </a:xfrm>
          <a:prstGeom prst="rect">
            <a:avLst/>
          </a:prstGeom>
          <a:noFill/>
          <a:ln w="9525">
            <a:noFill/>
            <a:miter lim="800000"/>
            <a:headEnd/>
            <a:tailEnd/>
          </a:ln>
        </p:spPr>
        <p:txBody>
          <a:bodyPr wrap="none" lIns="92075" tIns="46038" rIns="92075" bIns="46038">
            <a:spAutoFit/>
          </a:bodyPr>
          <a:lstStyle/>
          <a:p>
            <a:pPr eaLnBrk="0" hangingPunct="0"/>
            <a:r>
              <a:rPr lang="en-US" sz="1600" b="1">
                <a:cs typeface="Arial" pitchFamily="34" charset="0"/>
              </a:rPr>
              <a:t>Thông tin cần gửi:</a:t>
            </a:r>
          </a:p>
        </p:txBody>
      </p:sp>
      <p:grpSp>
        <p:nvGrpSpPr>
          <p:cNvPr id="3" name="Group 15"/>
          <p:cNvGrpSpPr>
            <a:grpSpLocks/>
          </p:cNvGrpSpPr>
          <p:nvPr/>
        </p:nvGrpSpPr>
        <p:grpSpPr bwMode="auto">
          <a:xfrm>
            <a:off x="2532063" y="3409950"/>
            <a:ext cx="1238250" cy="228600"/>
            <a:chOff x="1620" y="2167"/>
            <a:chExt cx="924" cy="128"/>
          </a:xfrm>
        </p:grpSpPr>
        <p:sp>
          <p:nvSpPr>
            <p:cNvPr id="26643" name="Line 16"/>
            <p:cNvSpPr>
              <a:spLocks noChangeShapeType="1"/>
            </p:cNvSpPr>
            <p:nvPr/>
          </p:nvSpPr>
          <p:spPr bwMode="auto">
            <a:xfrm>
              <a:off x="1620"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6644" name="Line 17"/>
            <p:cNvSpPr>
              <a:spLocks noChangeShapeType="1"/>
            </p:cNvSpPr>
            <p:nvPr/>
          </p:nvSpPr>
          <p:spPr bwMode="auto">
            <a:xfrm>
              <a:off x="1928"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6645" name="Line 18"/>
            <p:cNvSpPr>
              <a:spLocks noChangeShapeType="1"/>
            </p:cNvSpPr>
            <p:nvPr/>
          </p:nvSpPr>
          <p:spPr bwMode="auto">
            <a:xfrm>
              <a:off x="2544"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6646" name="Line 19"/>
            <p:cNvSpPr>
              <a:spLocks noChangeShapeType="1"/>
            </p:cNvSpPr>
            <p:nvPr/>
          </p:nvSpPr>
          <p:spPr bwMode="auto">
            <a:xfrm>
              <a:off x="1620"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6647" name="Line 20"/>
            <p:cNvSpPr>
              <a:spLocks noChangeShapeType="1"/>
            </p:cNvSpPr>
            <p:nvPr/>
          </p:nvSpPr>
          <p:spPr bwMode="auto">
            <a:xfrm>
              <a:off x="1928"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6648" name="Line 21"/>
            <p:cNvSpPr>
              <a:spLocks noChangeShapeType="1"/>
            </p:cNvSpPr>
            <p:nvPr/>
          </p:nvSpPr>
          <p:spPr bwMode="auto">
            <a:xfrm>
              <a:off x="2544"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grpSp>
      <p:grpSp>
        <p:nvGrpSpPr>
          <p:cNvPr id="4" name="Group 22"/>
          <p:cNvGrpSpPr>
            <a:grpSpLocks/>
          </p:cNvGrpSpPr>
          <p:nvPr/>
        </p:nvGrpSpPr>
        <p:grpSpPr bwMode="auto">
          <a:xfrm>
            <a:off x="3200400" y="1911350"/>
            <a:ext cx="1822450" cy="933450"/>
            <a:chOff x="2287" y="1204"/>
            <a:chExt cx="1148" cy="588"/>
          </a:xfrm>
        </p:grpSpPr>
        <p:sp>
          <p:nvSpPr>
            <p:cNvPr id="26638" name="Rectangle 23"/>
            <p:cNvSpPr>
              <a:spLocks noChangeArrowheads="1"/>
            </p:cNvSpPr>
            <p:nvPr/>
          </p:nvSpPr>
          <p:spPr bwMode="auto">
            <a:xfrm>
              <a:off x="2530" y="1204"/>
              <a:ext cx="655" cy="212"/>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urier" pitchFamily="49" charset="0"/>
                  <a:cs typeface="Arial" pitchFamily="34" charset="0"/>
                </a:rPr>
                <a:t>1 0 1 1</a:t>
              </a:r>
            </a:p>
          </p:txBody>
        </p:sp>
        <p:sp>
          <p:nvSpPr>
            <p:cNvPr id="26639" name="Line 24"/>
            <p:cNvSpPr>
              <a:spLocks noChangeShapeType="1"/>
            </p:cNvSpPr>
            <p:nvPr/>
          </p:nvSpPr>
          <p:spPr bwMode="auto">
            <a:xfrm flipH="1">
              <a:off x="2287" y="1387"/>
              <a:ext cx="315" cy="40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6640" name="Line 25"/>
            <p:cNvSpPr>
              <a:spLocks noChangeShapeType="1"/>
            </p:cNvSpPr>
            <p:nvPr/>
          </p:nvSpPr>
          <p:spPr bwMode="auto">
            <a:xfrm>
              <a:off x="2775" y="1387"/>
              <a:ext cx="75" cy="40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6641" name="Line 26"/>
            <p:cNvSpPr>
              <a:spLocks noChangeShapeType="1"/>
            </p:cNvSpPr>
            <p:nvPr/>
          </p:nvSpPr>
          <p:spPr bwMode="auto">
            <a:xfrm>
              <a:off x="2956" y="1395"/>
              <a:ext cx="172" cy="382"/>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6642" name="Line 27"/>
            <p:cNvSpPr>
              <a:spLocks noChangeShapeType="1"/>
            </p:cNvSpPr>
            <p:nvPr/>
          </p:nvSpPr>
          <p:spPr bwMode="auto">
            <a:xfrm>
              <a:off x="3121" y="1395"/>
              <a:ext cx="314" cy="374"/>
            </a:xfrm>
            <a:prstGeom prst="line">
              <a:avLst/>
            </a:prstGeom>
            <a:noFill/>
            <a:ln w="12700">
              <a:solidFill>
                <a:schemeClr val="tx2"/>
              </a:solidFill>
              <a:round/>
              <a:headEnd type="none" w="sm" len="sm"/>
              <a:tailEnd type="stealth" w="med" len="med"/>
            </a:ln>
          </p:spPr>
          <p:txBody>
            <a:bodyPr wrap="none" anchor="ctr"/>
            <a:lstStyle/>
            <a:p>
              <a:endParaRPr lang="en-US"/>
            </a:p>
          </p:txBody>
        </p:sp>
      </p:grpSp>
      <p:sp>
        <p:nvSpPr>
          <p:cNvPr id="26633" name="Rectangle 29"/>
          <p:cNvSpPr>
            <a:spLocks noChangeArrowheads="1"/>
          </p:cNvSpPr>
          <p:nvPr/>
        </p:nvSpPr>
        <p:spPr bwMode="auto">
          <a:xfrm>
            <a:off x="1192213" y="3127375"/>
            <a:ext cx="603250"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chemeClr val="tx2"/>
                </a:solidFill>
                <a:cs typeface="Arial" pitchFamily="34" charset="0"/>
              </a:rPr>
              <a:t>Vị trí</a:t>
            </a:r>
          </a:p>
        </p:txBody>
      </p:sp>
      <p:sp>
        <p:nvSpPr>
          <p:cNvPr id="26634" name="Rectangle 30"/>
          <p:cNvSpPr>
            <a:spLocks noChangeArrowheads="1"/>
          </p:cNvSpPr>
          <p:nvPr/>
        </p:nvSpPr>
        <p:spPr bwMode="auto">
          <a:xfrm>
            <a:off x="2398713" y="287655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FF3300"/>
                </a:solidFill>
                <a:latin typeface="Courier" pitchFamily="49" charset="0"/>
                <a:cs typeface="Arial" pitchFamily="34" charset="0"/>
              </a:rPr>
              <a:t>1</a:t>
            </a:r>
            <a:r>
              <a:rPr lang="en-US" sz="1600" b="1" dirty="0">
                <a:latin typeface="Courier" pitchFamily="49" charset="0"/>
                <a:cs typeface="Arial" pitchFamily="34" charset="0"/>
              </a:rPr>
              <a:t>   </a:t>
            </a:r>
            <a:r>
              <a:rPr lang="en-US" sz="1600" b="1" dirty="0">
                <a:solidFill>
                  <a:srgbClr val="FF3300"/>
                </a:solidFill>
                <a:latin typeface="Courier" pitchFamily="49" charset="0"/>
                <a:cs typeface="Arial" pitchFamily="34" charset="0"/>
              </a:rPr>
              <a:t>0</a:t>
            </a:r>
            <a:r>
              <a:rPr lang="en-US" sz="1600" b="1" dirty="0">
                <a:latin typeface="Courier" pitchFamily="49" charset="0"/>
                <a:cs typeface="Arial" pitchFamily="34" charset="0"/>
              </a:rPr>
              <a:t>   </a:t>
            </a:r>
            <a:r>
              <a:rPr lang="en-US" sz="1600" b="1" dirty="0">
                <a:solidFill>
                  <a:srgbClr val="FF3300"/>
                </a:solidFill>
                <a:latin typeface="Courier" pitchFamily="49" charset="0"/>
                <a:cs typeface="Arial" pitchFamily="34" charset="0"/>
              </a:rPr>
              <a:t>1       0   1   1</a:t>
            </a:r>
          </a:p>
          <a:p>
            <a:pPr eaLnBrk="0" hangingPunct="0"/>
            <a:r>
              <a:rPr lang="en-US" sz="1600" b="1" dirty="0">
                <a:solidFill>
                  <a:schemeClr val="bg2"/>
                </a:solidFill>
                <a:latin typeface="Courier" pitchFamily="49" charset="0"/>
                <a:cs typeface="Arial" pitchFamily="34" charset="0"/>
              </a:rPr>
              <a:t>1   2   </a:t>
            </a:r>
            <a:r>
              <a:rPr lang="en-US" sz="1600" b="1" dirty="0">
                <a:solidFill>
                  <a:srgbClr val="0033CC"/>
                </a:solidFill>
                <a:latin typeface="Courier" pitchFamily="49" charset="0"/>
                <a:cs typeface="Arial" pitchFamily="34" charset="0"/>
              </a:rPr>
              <a:t>3</a:t>
            </a:r>
            <a:r>
              <a:rPr lang="en-US" sz="1600" b="1" dirty="0">
                <a:solidFill>
                  <a:schemeClr val="bg2"/>
                </a:solidFill>
                <a:latin typeface="Courier" pitchFamily="49" charset="0"/>
                <a:cs typeface="Arial" pitchFamily="34" charset="0"/>
              </a:rPr>
              <a:t>   4   </a:t>
            </a:r>
            <a:r>
              <a:rPr lang="en-US" sz="1600" b="1" dirty="0">
                <a:solidFill>
                  <a:srgbClr val="0033CC"/>
                </a:solidFill>
                <a:latin typeface="Courier" pitchFamily="49" charset="0"/>
                <a:cs typeface="Arial" pitchFamily="34" charset="0"/>
              </a:rPr>
              <a:t>5   6   7</a:t>
            </a:r>
          </a:p>
          <a:p>
            <a:pPr eaLnBrk="0" hangingPunct="0"/>
            <a:endParaRPr lang="en-US" sz="1600" b="1" dirty="0">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2</a:t>
            </a:r>
            <a:r>
              <a:rPr lang="en-US" sz="1600" b="1" baseline="30000" dirty="0">
                <a:solidFill>
                  <a:schemeClr val="bg2"/>
                </a:solidFill>
                <a:latin typeface="Courier" pitchFamily="49" charset="0"/>
                <a:cs typeface="Arial" pitchFamily="34" charset="0"/>
              </a:rPr>
              <a:t>0</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1</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2</a:t>
            </a:r>
            <a:endParaRPr lang="en-US" sz="1600" b="1" dirty="0">
              <a:solidFill>
                <a:schemeClr val="bg2"/>
              </a:solidFill>
              <a:latin typeface="Courier" pitchFamily="49" charset="0"/>
              <a:cs typeface="Arial" pitchFamily="34" charset="0"/>
            </a:endParaRPr>
          </a:p>
          <a:p>
            <a:pPr eaLnBrk="0" hangingPunct="0"/>
            <a:endParaRPr lang="en-US" sz="1600" b="1" dirty="0">
              <a:solidFill>
                <a:schemeClr val="bg2"/>
              </a:solidFill>
              <a:latin typeface="Courier" pitchFamily="49" charset="0"/>
              <a:cs typeface="Arial" pitchFamily="34" charset="0"/>
            </a:endParaRPr>
          </a:p>
        </p:txBody>
      </p:sp>
      <p:sp>
        <p:nvSpPr>
          <p:cNvPr id="26636" name="Rectangle 32"/>
          <p:cNvSpPr>
            <a:spLocks noChangeArrowheads="1"/>
          </p:cNvSpPr>
          <p:nvPr/>
        </p:nvSpPr>
        <p:spPr bwMode="auto">
          <a:xfrm>
            <a:off x="304800" y="4191000"/>
            <a:ext cx="1279525" cy="336550"/>
          </a:xfrm>
          <a:prstGeom prst="rect">
            <a:avLst/>
          </a:prstGeom>
          <a:noFill/>
          <a:ln w="9525">
            <a:noFill/>
            <a:miter lim="800000"/>
            <a:headEnd/>
            <a:tailEnd/>
          </a:ln>
        </p:spPr>
        <p:txBody>
          <a:bodyPr wrap="none" lIns="92075" tIns="46038" rIns="92075" bIns="46038">
            <a:spAutoFit/>
          </a:bodyPr>
          <a:lstStyle/>
          <a:p>
            <a:pPr eaLnBrk="0" hangingPunct="0"/>
            <a:r>
              <a:rPr lang="en-US" sz="1600" b="1">
                <a:cs typeface="Arial" pitchFamily="34" charset="0"/>
              </a:rPr>
              <a:t>Check bits:</a:t>
            </a:r>
          </a:p>
        </p:txBody>
      </p:sp>
      <p:sp>
        <p:nvSpPr>
          <p:cNvPr id="26637" name="Rectangle 33"/>
          <p:cNvSpPr>
            <a:spLocks noChangeArrowheads="1"/>
          </p:cNvSpPr>
          <p:nvPr/>
        </p:nvSpPr>
        <p:spPr bwMode="auto">
          <a:xfrm>
            <a:off x="979488" y="4532313"/>
            <a:ext cx="3736975" cy="1069975"/>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0033CC"/>
                </a:solidFill>
                <a:latin typeface="Courier" pitchFamily="49" charset="0"/>
                <a:cs typeface="Arial" pitchFamily="34" charset="0"/>
              </a:rPr>
              <a:t>3</a:t>
            </a:r>
            <a:r>
              <a:rPr lang="en-US" sz="1600" b="1" dirty="0">
                <a:latin typeface="Courier" pitchFamily="49" charset="0"/>
                <a:cs typeface="Arial" pitchFamily="34" charset="0"/>
              </a:rPr>
              <a:t>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0</a:t>
            </a:r>
            <a:r>
              <a:rPr lang="en-US" sz="1600" b="1" dirty="0">
                <a:latin typeface="Courier" pitchFamily="49" charset="0"/>
                <a:cs typeface="Arial" pitchFamily="34" charset="0"/>
              </a:rPr>
              <a:t>  1  1</a:t>
            </a:r>
          </a:p>
          <a:p>
            <a:pPr eaLnBrk="0" hangingPunct="0"/>
            <a:r>
              <a:rPr lang="en-US" sz="1600" b="1" dirty="0">
                <a:solidFill>
                  <a:srgbClr val="0033CC"/>
                </a:solidFill>
                <a:latin typeface="Courier" pitchFamily="49" charset="0"/>
                <a:cs typeface="Arial" pitchFamily="34" charset="0"/>
              </a:rPr>
              <a:t>5</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2</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1</a:t>
            </a:r>
            <a:r>
              <a:rPr lang="en-US" sz="1600" b="1" dirty="0">
                <a:latin typeface="Courier" pitchFamily="49" charset="0"/>
                <a:cs typeface="Arial" pitchFamily="34" charset="0"/>
              </a:rPr>
              <a:t>  0  1</a:t>
            </a:r>
          </a:p>
          <a:p>
            <a:pPr eaLnBrk="0" hangingPunct="0"/>
            <a:r>
              <a:rPr lang="en-US" sz="1600" b="1" dirty="0">
                <a:solidFill>
                  <a:srgbClr val="0033CC"/>
                </a:solidFill>
                <a:latin typeface="Courier" pitchFamily="49" charset="0"/>
                <a:cs typeface="Arial" pitchFamily="34" charset="0"/>
              </a:rPr>
              <a:t>6</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1</a:t>
            </a:r>
            <a:r>
              <a:rPr lang="en-US" sz="1600" b="1" dirty="0">
                <a:latin typeface="Courier" pitchFamily="49" charset="0"/>
                <a:cs typeface="Arial" pitchFamily="34" charset="0"/>
              </a:rPr>
              <a:t>  1  0</a:t>
            </a:r>
          </a:p>
          <a:p>
            <a:pPr eaLnBrk="0" hangingPunct="0"/>
            <a:r>
              <a:rPr lang="en-US" sz="1600" b="1" dirty="0">
                <a:solidFill>
                  <a:srgbClr val="0033CC"/>
                </a:solidFill>
                <a:latin typeface="Courier" pitchFamily="49" charset="0"/>
                <a:cs typeface="Arial" pitchFamily="34" charset="0"/>
              </a:rPr>
              <a:t>7</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1</a:t>
            </a:r>
            <a:r>
              <a:rPr lang="en-US" sz="1600" b="1" dirty="0">
                <a:latin typeface="Courier" pitchFamily="49" charset="0"/>
                <a:cs typeface="Arial" pitchFamily="34" charset="0"/>
              </a:rPr>
              <a:t>  1  1</a:t>
            </a:r>
          </a:p>
        </p:txBody>
      </p:sp>
      <p:sp>
        <p:nvSpPr>
          <p:cNvPr id="37" name="Rectangle 30"/>
          <p:cNvSpPr>
            <a:spLocks noChangeArrowheads="1"/>
          </p:cNvSpPr>
          <p:nvPr/>
        </p:nvSpPr>
        <p:spPr bwMode="auto">
          <a:xfrm>
            <a:off x="2398713" y="2876550"/>
            <a:ext cx="2853345" cy="1324081"/>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FF3300"/>
                </a:solidFill>
                <a:latin typeface="Courier" pitchFamily="49" charset="0"/>
                <a:cs typeface="Arial" pitchFamily="34" charset="0"/>
              </a:rPr>
              <a:t>1</a:t>
            </a:r>
            <a:r>
              <a:rPr lang="en-US" sz="1600" b="1" dirty="0">
                <a:latin typeface="Courier" pitchFamily="49" charset="0"/>
                <a:cs typeface="Arial" pitchFamily="34" charset="0"/>
              </a:rPr>
              <a:t>   </a:t>
            </a:r>
            <a:r>
              <a:rPr lang="en-US" sz="1600" b="1" dirty="0">
                <a:solidFill>
                  <a:srgbClr val="FF3300"/>
                </a:solidFill>
                <a:latin typeface="Courier" pitchFamily="49" charset="0"/>
                <a:cs typeface="Arial" pitchFamily="34" charset="0"/>
              </a:rPr>
              <a:t>0</a:t>
            </a:r>
            <a:r>
              <a:rPr lang="en-US" sz="1600" b="1" dirty="0">
                <a:latin typeface="Courier" pitchFamily="49" charset="0"/>
                <a:cs typeface="Arial" pitchFamily="34" charset="0"/>
              </a:rPr>
              <a:t>   </a:t>
            </a:r>
            <a:r>
              <a:rPr lang="en-US" sz="1600" b="1" dirty="0">
                <a:solidFill>
                  <a:srgbClr val="FF3300"/>
                </a:solidFill>
                <a:latin typeface="Courier" pitchFamily="49" charset="0"/>
                <a:cs typeface="Arial" pitchFamily="34" charset="0"/>
              </a:rPr>
              <a:t>1   1   0   1   1</a:t>
            </a:r>
          </a:p>
          <a:p>
            <a:pPr eaLnBrk="0" hangingPunct="0"/>
            <a:r>
              <a:rPr lang="en-US" sz="1600" b="1" dirty="0">
                <a:solidFill>
                  <a:schemeClr val="bg2"/>
                </a:solidFill>
                <a:latin typeface="Courier" pitchFamily="49" charset="0"/>
                <a:cs typeface="Arial" pitchFamily="34" charset="0"/>
              </a:rPr>
              <a:t>1   2   </a:t>
            </a:r>
            <a:r>
              <a:rPr lang="en-US" sz="1600" b="1" dirty="0">
                <a:solidFill>
                  <a:srgbClr val="0033CC"/>
                </a:solidFill>
                <a:latin typeface="Courier" pitchFamily="49" charset="0"/>
                <a:cs typeface="Arial" pitchFamily="34" charset="0"/>
              </a:rPr>
              <a:t>3</a:t>
            </a:r>
            <a:r>
              <a:rPr lang="en-US" sz="1600" b="1" dirty="0">
                <a:solidFill>
                  <a:schemeClr val="bg2"/>
                </a:solidFill>
                <a:latin typeface="Courier" pitchFamily="49" charset="0"/>
                <a:cs typeface="Arial" pitchFamily="34" charset="0"/>
              </a:rPr>
              <a:t>   4   </a:t>
            </a:r>
            <a:r>
              <a:rPr lang="en-US" sz="1600" b="1" dirty="0">
                <a:solidFill>
                  <a:srgbClr val="0033CC"/>
                </a:solidFill>
                <a:latin typeface="Courier" pitchFamily="49" charset="0"/>
                <a:cs typeface="Arial" pitchFamily="34" charset="0"/>
              </a:rPr>
              <a:t>5   6   7</a:t>
            </a:r>
          </a:p>
          <a:p>
            <a:pPr eaLnBrk="0" hangingPunct="0"/>
            <a:endParaRPr lang="en-US" sz="1600" b="1" dirty="0">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2</a:t>
            </a:r>
            <a:r>
              <a:rPr lang="en-US" sz="1600" b="1" baseline="30000" dirty="0">
                <a:solidFill>
                  <a:schemeClr val="bg2"/>
                </a:solidFill>
                <a:latin typeface="Courier" pitchFamily="49" charset="0"/>
                <a:cs typeface="Arial" pitchFamily="34" charset="0"/>
              </a:rPr>
              <a:t>0</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1</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2</a:t>
            </a:r>
            <a:endParaRPr lang="en-US" sz="1600" b="1" dirty="0">
              <a:solidFill>
                <a:schemeClr val="bg2"/>
              </a:solidFill>
              <a:latin typeface="Courier" pitchFamily="49" charset="0"/>
              <a:cs typeface="Arial" pitchFamily="34" charset="0"/>
            </a:endParaRPr>
          </a:p>
          <a:p>
            <a:pPr eaLnBrk="0" hangingPunct="0"/>
            <a:endParaRPr lang="en-US" sz="1600" b="1" dirty="0">
              <a:solidFill>
                <a:schemeClr val="bg2"/>
              </a:solidFill>
              <a:latin typeface="Courier" pitchFamily="49" charset="0"/>
              <a:cs typeface="Arial" pitchFamily="34" charset="0"/>
            </a:endParaRPr>
          </a:p>
        </p:txBody>
      </p:sp>
      <p:sp>
        <p:nvSpPr>
          <p:cNvPr id="32" name="Slide Number Placeholder 31"/>
          <p:cNvSpPr>
            <a:spLocks noGrp="1"/>
          </p:cNvSpPr>
          <p:nvPr>
            <p:ph type="sldNum" sz="quarter" idx="12"/>
          </p:nvPr>
        </p:nvSpPr>
        <p:spPr/>
        <p:txBody>
          <a:bodyPr/>
          <a:lstStyle/>
          <a:p>
            <a:fld id="{4810A696-75C0-4E1D-A482-26D5420205C7}" type="slidenum">
              <a:rPr lang="en-US" smtClean="0"/>
              <a:pPr/>
              <a:t>22</a:t>
            </a:fld>
            <a:endParaRPr lang="en-US"/>
          </a:p>
        </p:txBody>
      </p:sp>
      <p:sp>
        <p:nvSpPr>
          <p:cNvPr id="33" name="Footer Placeholder 32"/>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fontAlgn="auto">
              <a:spcAft>
                <a:spcPts val="0"/>
              </a:spcAft>
              <a:defRPr/>
            </a:pPr>
            <a:r>
              <a:rPr lang="en-US"/>
              <a:t>Hamming code - 7</a:t>
            </a:r>
          </a:p>
        </p:txBody>
      </p:sp>
      <p:sp>
        <p:nvSpPr>
          <p:cNvPr id="27651" name="Rectangle 3"/>
          <p:cNvSpPr>
            <a:spLocks noGrp="1" noChangeArrowheads="1"/>
          </p:cNvSpPr>
          <p:nvPr>
            <p:ph sz="quarter" idx="1"/>
          </p:nvPr>
        </p:nvSpPr>
        <p:spPr>
          <a:xfrm>
            <a:off x="457200" y="1600200"/>
            <a:ext cx="7467600" cy="4873625"/>
          </a:xfrm>
        </p:spPr>
        <p:txBody>
          <a:bodyPr/>
          <a:lstStyle/>
          <a:p>
            <a:r>
              <a:rPr lang="en-US" dirty="0" err="1"/>
              <a:t>Dữ</a:t>
            </a:r>
            <a:r>
              <a:rPr lang="en-US" dirty="0"/>
              <a:t> </a:t>
            </a:r>
            <a:r>
              <a:rPr lang="en-US" dirty="0" err="1"/>
              <a:t>liệu</a:t>
            </a:r>
            <a:r>
              <a:rPr lang="en-US" dirty="0"/>
              <a:t> </a:t>
            </a:r>
            <a:r>
              <a:rPr lang="en-US" dirty="0" err="1"/>
              <a:t>cần</a:t>
            </a:r>
            <a:r>
              <a:rPr lang="en-US" dirty="0"/>
              <a:t> </a:t>
            </a:r>
            <a:r>
              <a:rPr lang="en-US" dirty="0" err="1"/>
              <a:t>gởi</a:t>
            </a:r>
            <a:r>
              <a:rPr lang="en-US" dirty="0"/>
              <a:t>: 1011</a:t>
            </a:r>
          </a:p>
          <a:p>
            <a:r>
              <a:rPr lang="en-US" dirty="0" err="1"/>
              <a:t>Dữ</a:t>
            </a:r>
            <a:r>
              <a:rPr lang="en-US" dirty="0"/>
              <a:t> </a:t>
            </a:r>
            <a:r>
              <a:rPr lang="en-US" dirty="0" err="1"/>
              <a:t>lệu</a:t>
            </a:r>
            <a:r>
              <a:rPr lang="en-US" dirty="0"/>
              <a:t> </a:t>
            </a:r>
            <a:r>
              <a:rPr lang="en-US" dirty="0" err="1"/>
              <a:t>gởi</a:t>
            </a:r>
            <a:r>
              <a:rPr lang="en-US" dirty="0"/>
              <a:t>: </a:t>
            </a:r>
            <a:r>
              <a:rPr lang="en-US" dirty="0">
                <a:solidFill>
                  <a:srgbClr val="0033CC"/>
                </a:solidFill>
              </a:rPr>
              <a:t>10</a:t>
            </a:r>
            <a:r>
              <a:rPr lang="en-US" dirty="0"/>
              <a:t>1</a:t>
            </a:r>
            <a:r>
              <a:rPr lang="en-US" dirty="0">
                <a:solidFill>
                  <a:srgbClr val="0033CC"/>
                </a:solidFill>
              </a:rPr>
              <a:t>1</a:t>
            </a:r>
            <a:r>
              <a:rPr lang="en-US" dirty="0"/>
              <a:t>011</a:t>
            </a:r>
          </a:p>
        </p:txBody>
      </p:sp>
      <p:sp>
        <p:nvSpPr>
          <p:cNvPr id="4" name="Slide Number Placeholder 3"/>
          <p:cNvSpPr>
            <a:spLocks noGrp="1"/>
          </p:cNvSpPr>
          <p:nvPr>
            <p:ph type="sldNum" sz="quarter" idx="12"/>
          </p:nvPr>
        </p:nvSpPr>
        <p:spPr/>
        <p:txBody>
          <a:bodyPr/>
          <a:lstStyle/>
          <a:p>
            <a:fld id="{4810A696-75C0-4E1D-A482-26D5420205C7}" type="slidenum">
              <a:rPr lang="en-US" smtClean="0"/>
              <a:pPr/>
              <a:t>23</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pPr fontAlgn="auto">
              <a:spcAft>
                <a:spcPts val="0"/>
              </a:spcAft>
              <a:defRPr/>
            </a:pPr>
            <a:r>
              <a:rPr lang="en-US" sz="3600"/>
              <a:t>Hamming code - 8</a:t>
            </a:r>
          </a:p>
        </p:txBody>
      </p:sp>
      <p:sp>
        <p:nvSpPr>
          <p:cNvPr id="28675" name="Rectangle 3"/>
          <p:cNvSpPr>
            <a:spLocks noGrp="1" noChangeArrowheads="1"/>
          </p:cNvSpPr>
          <p:nvPr>
            <p:ph sz="quarter" idx="1"/>
          </p:nvPr>
        </p:nvSpPr>
        <p:spPr>
          <a:xfrm>
            <a:off x="457200" y="1371600"/>
            <a:ext cx="7848600" cy="5102225"/>
          </a:xfrm>
        </p:spPr>
        <p:txBody>
          <a:bodyPr/>
          <a:lstStyle/>
          <a:p>
            <a:r>
              <a:rPr lang="en-US" dirty="0" err="1"/>
              <a:t>Bên</a:t>
            </a:r>
            <a:r>
              <a:rPr lang="en-US" dirty="0"/>
              <a:t> </a:t>
            </a:r>
            <a:r>
              <a:rPr lang="en-US" dirty="0" err="1"/>
              <a:t>nhận</a:t>
            </a:r>
            <a:r>
              <a:rPr lang="en-US" dirty="0"/>
              <a:t>: </a:t>
            </a:r>
            <a:r>
              <a:rPr lang="en-US" dirty="0" err="1"/>
              <a:t>với</a:t>
            </a:r>
            <a:r>
              <a:rPr lang="en-US" dirty="0"/>
              <a:t> </a:t>
            </a:r>
            <a:r>
              <a:rPr lang="en-US" dirty="0" err="1"/>
              <a:t>mỗi</a:t>
            </a:r>
            <a:r>
              <a:rPr lang="en-US" dirty="0"/>
              <a:t> Hamming Code</a:t>
            </a:r>
          </a:p>
          <a:p>
            <a:pPr lvl="1"/>
            <a:r>
              <a:rPr lang="en-US" dirty="0" err="1"/>
              <a:t>Điền</a:t>
            </a:r>
            <a:r>
              <a:rPr lang="en-US" dirty="0"/>
              <a:t> </a:t>
            </a:r>
            <a:r>
              <a:rPr lang="en-US" dirty="0" err="1"/>
              <a:t>các</a:t>
            </a:r>
            <a:r>
              <a:rPr lang="en-US" dirty="0"/>
              <a:t> bit Hamming Code </a:t>
            </a:r>
            <a:r>
              <a:rPr lang="en-US" dirty="0" err="1"/>
              <a:t>nhận</a:t>
            </a:r>
            <a:r>
              <a:rPr lang="en-US" dirty="0"/>
              <a:t> </a:t>
            </a:r>
            <a:r>
              <a:rPr lang="en-US" dirty="0" err="1"/>
              <a:t>vào</a:t>
            </a:r>
            <a:r>
              <a:rPr lang="en-US" dirty="0"/>
              <a:t> </a:t>
            </a:r>
            <a:r>
              <a:rPr lang="en-US" dirty="0" err="1"/>
              <a:t>các</a:t>
            </a:r>
            <a:r>
              <a:rPr lang="en-US" dirty="0"/>
              <a:t> </a:t>
            </a:r>
            <a:r>
              <a:rPr lang="en-US" dirty="0" err="1"/>
              <a:t>vị</a:t>
            </a:r>
            <a:r>
              <a:rPr lang="en-US" dirty="0"/>
              <a:t> </a:t>
            </a:r>
            <a:r>
              <a:rPr lang="en-US" dirty="0" err="1"/>
              <a:t>trí</a:t>
            </a:r>
            <a:r>
              <a:rPr lang="en-US" dirty="0"/>
              <a:t> </a:t>
            </a:r>
            <a:r>
              <a:rPr lang="en-US" dirty="0" err="1"/>
              <a:t>từ</a:t>
            </a:r>
            <a:r>
              <a:rPr lang="en-US" dirty="0"/>
              <a:t> 1 </a:t>
            </a:r>
            <a:r>
              <a:rPr lang="en-US" dirty="0" err="1"/>
              <a:t>đến</a:t>
            </a:r>
            <a:r>
              <a:rPr lang="en-US" dirty="0"/>
              <a:t> M</a:t>
            </a:r>
          </a:p>
          <a:p>
            <a:pPr lvl="1"/>
            <a:r>
              <a:rPr lang="en-US" dirty="0" err="1"/>
              <a:t>Tính</a:t>
            </a:r>
            <a:r>
              <a:rPr lang="en-US" dirty="0"/>
              <a:t> check bit</a:t>
            </a:r>
          </a:p>
          <a:p>
            <a:pPr lvl="1"/>
            <a:r>
              <a:rPr lang="en-US" dirty="0" err="1"/>
              <a:t>Kiểm</a:t>
            </a:r>
            <a:r>
              <a:rPr lang="en-US" dirty="0"/>
              <a:t> </a:t>
            </a:r>
            <a:r>
              <a:rPr lang="en-US" dirty="0" err="1"/>
              <a:t>tra</a:t>
            </a:r>
            <a:r>
              <a:rPr lang="en-US" dirty="0"/>
              <a:t> </a:t>
            </a:r>
            <a:r>
              <a:rPr lang="en-US" dirty="0" err="1"/>
              <a:t>các</a:t>
            </a:r>
            <a:r>
              <a:rPr lang="en-US" dirty="0"/>
              <a:t> bit parity</a:t>
            </a:r>
          </a:p>
          <a:p>
            <a:pPr lvl="2"/>
            <a:r>
              <a:rPr lang="en-US" dirty="0" err="1"/>
              <a:t>Nếu</a:t>
            </a:r>
            <a:r>
              <a:rPr lang="en-US" dirty="0"/>
              <a:t> </a:t>
            </a:r>
            <a:r>
              <a:rPr lang="en-US" dirty="0" err="1"/>
              <a:t>tại</a:t>
            </a:r>
            <a:r>
              <a:rPr lang="en-US" dirty="0"/>
              <a:t> bit 2</a:t>
            </a:r>
            <a:r>
              <a:rPr lang="en-US" baseline="30000" dirty="0"/>
              <a:t>i</a:t>
            </a:r>
            <a:r>
              <a:rPr lang="en-US" dirty="0"/>
              <a:t> </a:t>
            </a:r>
            <a:r>
              <a:rPr lang="en-US" dirty="0" err="1"/>
              <a:t>phát</a:t>
            </a:r>
            <a:r>
              <a:rPr lang="en-US" dirty="0"/>
              <a:t> </a:t>
            </a:r>
            <a:r>
              <a:rPr lang="en-US" dirty="0" err="1"/>
              <a:t>hiện</a:t>
            </a:r>
            <a:r>
              <a:rPr lang="en-US" dirty="0"/>
              <a:t> </a:t>
            </a:r>
            <a:r>
              <a:rPr lang="en-US" dirty="0" err="1"/>
              <a:t>sai</a:t>
            </a:r>
            <a:r>
              <a:rPr lang="en-US" dirty="0"/>
              <a:t> </a:t>
            </a:r>
            <a:r>
              <a:rPr lang="en-US" dirty="0">
                <a:sym typeface="Wingdings" pitchFamily="2" charset="2"/>
              </a:rPr>
              <a:t> </a:t>
            </a:r>
            <a:r>
              <a:rPr lang="en-US" dirty="0" err="1">
                <a:sym typeface="Wingdings" pitchFamily="2" charset="2"/>
              </a:rPr>
              <a:t>đánh</a:t>
            </a:r>
            <a:r>
              <a:rPr lang="en-US" dirty="0">
                <a:sym typeface="Wingdings" pitchFamily="2" charset="2"/>
              </a:rPr>
              <a:t> </a:t>
            </a:r>
            <a:r>
              <a:rPr lang="en-US" dirty="0" err="1">
                <a:sym typeface="Wingdings" pitchFamily="2" charset="2"/>
              </a:rPr>
              <a:t>dấu</a:t>
            </a:r>
            <a:r>
              <a:rPr lang="en-US" dirty="0">
                <a:sym typeface="Wingdings" pitchFamily="2" charset="2"/>
              </a:rPr>
              <a:t> Error, </a:t>
            </a:r>
            <a:r>
              <a:rPr lang="en-US" dirty="0" err="1">
                <a:sym typeface="Wingdings" pitchFamily="2" charset="2"/>
              </a:rPr>
              <a:t>hệ</a:t>
            </a:r>
            <a:r>
              <a:rPr lang="en-US" dirty="0">
                <a:sym typeface="Wingdings" pitchFamily="2" charset="2"/>
              </a:rPr>
              <a:t> </a:t>
            </a:r>
            <a:r>
              <a:rPr lang="en-US" dirty="0" err="1">
                <a:sym typeface="Wingdings" pitchFamily="2" charset="2"/>
              </a:rPr>
              <a:t>số</a:t>
            </a:r>
            <a:r>
              <a:rPr lang="en-US" dirty="0">
                <a:sym typeface="Wingdings" pitchFamily="2" charset="2"/>
              </a:rPr>
              <a:t> </a:t>
            </a:r>
            <a:r>
              <a:rPr lang="en-US" dirty="0" err="1">
                <a:sym typeface="Wingdings" pitchFamily="2" charset="2"/>
              </a:rPr>
              <a:t>k</a:t>
            </a:r>
            <a:r>
              <a:rPr lang="en-US" baseline="-25000" dirty="0" err="1">
                <a:sym typeface="Wingdings" pitchFamily="2" charset="2"/>
              </a:rPr>
              <a:t>i</a:t>
            </a:r>
            <a:r>
              <a:rPr lang="en-US" baseline="-25000" dirty="0">
                <a:sym typeface="Wingdings" pitchFamily="2" charset="2"/>
              </a:rPr>
              <a:t> </a:t>
            </a:r>
            <a:r>
              <a:rPr lang="en-US" dirty="0">
                <a:sym typeface="Wingdings" pitchFamily="2" charset="2"/>
              </a:rPr>
              <a:t>=  1</a:t>
            </a:r>
          </a:p>
          <a:p>
            <a:pPr lvl="2"/>
            <a:r>
              <a:rPr lang="en-US" dirty="0" err="1">
                <a:sym typeface="Wingdings" pitchFamily="2" charset="2"/>
              </a:rPr>
              <a:t>Ngược</a:t>
            </a:r>
            <a:r>
              <a:rPr lang="en-US" dirty="0">
                <a:sym typeface="Wingdings" pitchFamily="2" charset="2"/>
              </a:rPr>
              <a:t> </a:t>
            </a:r>
            <a:r>
              <a:rPr lang="en-US" dirty="0" err="1">
                <a:sym typeface="Wingdings" pitchFamily="2" charset="2"/>
              </a:rPr>
              <a:t>lại</a:t>
            </a:r>
            <a:r>
              <a:rPr lang="en-US" dirty="0">
                <a:sym typeface="Wingdings" pitchFamily="2" charset="2"/>
              </a:rPr>
              <a:t>, </a:t>
            </a:r>
            <a:r>
              <a:rPr lang="en-US" dirty="0" err="1">
                <a:sym typeface="Wingdings" pitchFamily="2" charset="2"/>
              </a:rPr>
              <a:t>đánh</a:t>
            </a:r>
            <a:r>
              <a:rPr lang="en-US" dirty="0">
                <a:sym typeface="Wingdings" pitchFamily="2" charset="2"/>
              </a:rPr>
              <a:t> </a:t>
            </a:r>
            <a:r>
              <a:rPr lang="en-US" dirty="0" err="1">
                <a:sym typeface="Wingdings" pitchFamily="2" charset="2"/>
              </a:rPr>
              <a:t>dấu</a:t>
            </a:r>
            <a:r>
              <a:rPr lang="en-US" dirty="0">
                <a:sym typeface="Wingdings" pitchFamily="2" charset="2"/>
              </a:rPr>
              <a:t> No Error = 0, </a:t>
            </a:r>
            <a:r>
              <a:rPr lang="en-US" dirty="0" err="1">
                <a:sym typeface="Wingdings" pitchFamily="2" charset="2"/>
              </a:rPr>
              <a:t>hệ</a:t>
            </a:r>
            <a:r>
              <a:rPr lang="en-US" dirty="0">
                <a:sym typeface="Wingdings" pitchFamily="2" charset="2"/>
              </a:rPr>
              <a:t> </a:t>
            </a:r>
            <a:r>
              <a:rPr lang="en-US" dirty="0" err="1">
                <a:sym typeface="Wingdings" pitchFamily="2" charset="2"/>
              </a:rPr>
              <a:t>số</a:t>
            </a:r>
            <a:r>
              <a:rPr lang="en-US" dirty="0">
                <a:sym typeface="Wingdings" pitchFamily="2" charset="2"/>
              </a:rPr>
              <a:t> </a:t>
            </a:r>
            <a:r>
              <a:rPr lang="en-US" dirty="0" err="1">
                <a:sym typeface="Wingdings" pitchFamily="2" charset="2"/>
              </a:rPr>
              <a:t>k</a:t>
            </a:r>
            <a:r>
              <a:rPr lang="en-US" baseline="-25000" dirty="0" err="1">
                <a:sym typeface="Wingdings" pitchFamily="2" charset="2"/>
              </a:rPr>
              <a:t>i</a:t>
            </a:r>
            <a:r>
              <a:rPr lang="en-US" baseline="-25000" dirty="0">
                <a:sym typeface="Wingdings" pitchFamily="2" charset="2"/>
              </a:rPr>
              <a:t> </a:t>
            </a:r>
            <a:r>
              <a:rPr lang="en-US" dirty="0">
                <a:sym typeface="Wingdings" pitchFamily="2" charset="2"/>
              </a:rPr>
              <a:t>=  0</a:t>
            </a:r>
          </a:p>
          <a:p>
            <a:pPr lvl="1"/>
            <a:r>
              <a:rPr lang="en-US" dirty="0" err="1">
                <a:sym typeface="Wingdings" pitchFamily="2" charset="2"/>
              </a:rPr>
              <a:t>Vị</a:t>
            </a:r>
            <a:r>
              <a:rPr lang="en-US" dirty="0">
                <a:sym typeface="Wingdings" pitchFamily="2" charset="2"/>
              </a:rPr>
              <a:t> </a:t>
            </a:r>
            <a:r>
              <a:rPr lang="en-US" dirty="0" err="1">
                <a:sym typeface="Wingdings" pitchFamily="2" charset="2"/>
              </a:rPr>
              <a:t>trí</a:t>
            </a:r>
            <a:r>
              <a:rPr lang="en-US" dirty="0">
                <a:sym typeface="Wingdings" pitchFamily="2" charset="2"/>
              </a:rPr>
              <a:t> bit </a:t>
            </a:r>
            <a:r>
              <a:rPr lang="en-US" dirty="0" err="1">
                <a:sym typeface="Wingdings" pitchFamily="2" charset="2"/>
              </a:rPr>
              <a:t>lỗi</a:t>
            </a:r>
            <a:r>
              <a:rPr lang="en-US" dirty="0">
                <a:sym typeface="Wingdings" pitchFamily="2" charset="2"/>
              </a:rPr>
              <a:t>: pos =</a:t>
            </a:r>
            <a:r>
              <a:rPr lang="en-US" sz="3200" dirty="0">
                <a:sym typeface="Symbol"/>
              </a:rPr>
              <a:t></a:t>
            </a:r>
            <a:r>
              <a:rPr lang="en-US" dirty="0">
                <a:sym typeface="Wingdings" pitchFamily="2" charset="2"/>
              </a:rPr>
              <a:t> 2</a:t>
            </a:r>
            <a:r>
              <a:rPr lang="en-US" baseline="30000" dirty="0">
                <a:sym typeface="Wingdings" pitchFamily="2" charset="2"/>
              </a:rPr>
              <a:t>i</a:t>
            </a:r>
            <a:r>
              <a:rPr lang="en-US" dirty="0">
                <a:sym typeface="Wingdings" pitchFamily="2" charset="2"/>
              </a:rPr>
              <a:t>*</a:t>
            </a:r>
            <a:r>
              <a:rPr lang="en-US" dirty="0" err="1">
                <a:sym typeface="Wingdings" pitchFamily="2" charset="2"/>
              </a:rPr>
              <a:t>k</a:t>
            </a:r>
            <a:r>
              <a:rPr lang="en-US" baseline="-25000" dirty="0" err="1">
                <a:sym typeface="Wingdings" pitchFamily="2" charset="2"/>
              </a:rPr>
              <a:t>i</a:t>
            </a:r>
            <a:endParaRPr lang="en-US" baseline="-25000" dirty="0">
              <a:sym typeface="Wingdings" pitchFamily="2" charset="2"/>
            </a:endParaRPr>
          </a:p>
        </p:txBody>
      </p:sp>
      <p:sp>
        <p:nvSpPr>
          <p:cNvPr id="4" name="Slide Number Placeholder 3"/>
          <p:cNvSpPr>
            <a:spLocks noGrp="1"/>
          </p:cNvSpPr>
          <p:nvPr>
            <p:ph type="sldNum" sz="quarter" idx="12"/>
          </p:nvPr>
        </p:nvSpPr>
        <p:spPr/>
        <p:txBody>
          <a:bodyPr/>
          <a:lstStyle/>
          <a:p>
            <a:fld id="{4810A696-75C0-4E1D-A482-26D5420205C7}" type="slidenum">
              <a:rPr lang="en-US" smtClean="0"/>
              <a:pPr/>
              <a:t>24</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blinds(horizontal)">
                                      <p:cBhvr>
                                        <p:cTn id="17" dur="500"/>
                                        <p:tgtEl>
                                          <p:spTgt spid="28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blinds(horizontal)">
                                      <p:cBhvr>
                                        <p:cTn id="22" dur="500"/>
                                        <p:tgtEl>
                                          <p:spTgt spid="28675">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8675">
                                            <p:txEl>
                                              <p:pRg st="4" end="4"/>
                                            </p:txEl>
                                          </p:spTgt>
                                        </p:tgtEl>
                                        <p:attrNameLst>
                                          <p:attrName>style.visibility</p:attrName>
                                        </p:attrNameLst>
                                      </p:cBhvr>
                                      <p:to>
                                        <p:strVal val="visible"/>
                                      </p:to>
                                    </p:set>
                                    <p:animEffect transition="in" filter="blinds(horizontal)">
                                      <p:cBhvr>
                                        <p:cTn id="25" dur="500"/>
                                        <p:tgtEl>
                                          <p:spTgt spid="28675">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8675">
                                            <p:txEl>
                                              <p:pRg st="5" end="5"/>
                                            </p:txEl>
                                          </p:spTgt>
                                        </p:tgtEl>
                                        <p:attrNameLst>
                                          <p:attrName>style.visibility</p:attrName>
                                        </p:attrNameLst>
                                      </p:cBhvr>
                                      <p:to>
                                        <p:strVal val="visible"/>
                                      </p:to>
                                    </p:set>
                                    <p:animEffect transition="in" filter="blinds(horizontal)">
                                      <p:cBhvr>
                                        <p:cTn id="28" dur="500"/>
                                        <p:tgtEl>
                                          <p:spTgt spid="2867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8675">
                                            <p:txEl>
                                              <p:pRg st="6" end="6"/>
                                            </p:txEl>
                                          </p:spTgt>
                                        </p:tgtEl>
                                        <p:attrNameLst>
                                          <p:attrName>style.visibility</p:attrName>
                                        </p:attrNameLst>
                                      </p:cBhvr>
                                      <p:to>
                                        <p:strVal val="visible"/>
                                      </p:to>
                                    </p:set>
                                    <p:animEffect transition="in" filter="blinds(horizontal)">
                                      <p:cBhvr>
                                        <p:cTn id="33" dur="500"/>
                                        <p:tgtEl>
                                          <p:spTgt spid="286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fontAlgn="auto">
              <a:spcAft>
                <a:spcPts val="0"/>
              </a:spcAft>
              <a:defRPr/>
            </a:pPr>
            <a:r>
              <a:rPr lang="en-US"/>
              <a:t>Hamming code – 9</a:t>
            </a:r>
          </a:p>
        </p:txBody>
      </p:sp>
      <p:sp>
        <p:nvSpPr>
          <p:cNvPr id="122883" name="Rectangle 3"/>
          <p:cNvSpPr>
            <a:spLocks noChangeArrowheads="1"/>
          </p:cNvSpPr>
          <p:nvPr/>
        </p:nvSpPr>
        <p:spPr bwMode="auto">
          <a:xfrm>
            <a:off x="728663" y="1924050"/>
            <a:ext cx="173196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mic Sans MS" pitchFamily="66" charset="0"/>
                <a:cs typeface="Arial" pitchFamily="34" charset="0"/>
              </a:rPr>
              <a:t>Thông tin nhận:</a:t>
            </a:r>
          </a:p>
        </p:txBody>
      </p:sp>
      <p:grpSp>
        <p:nvGrpSpPr>
          <p:cNvPr id="2" name="Group 25"/>
          <p:cNvGrpSpPr/>
          <p:nvPr/>
        </p:nvGrpSpPr>
        <p:grpSpPr>
          <a:xfrm>
            <a:off x="2606675" y="1911350"/>
            <a:ext cx="2422525" cy="993775"/>
            <a:chOff x="2606675" y="1911350"/>
            <a:chExt cx="2879725" cy="993775"/>
          </a:xfrm>
        </p:grpSpPr>
        <p:sp>
          <p:nvSpPr>
            <p:cNvPr id="122884" name="Rectangle 4"/>
            <p:cNvSpPr>
              <a:spLocks noChangeArrowheads="1"/>
            </p:cNvSpPr>
            <p:nvPr/>
          </p:nvSpPr>
          <p:spPr bwMode="auto">
            <a:xfrm>
              <a:off x="2990850" y="1911350"/>
              <a:ext cx="2133226" cy="339196"/>
            </a:xfrm>
            <a:prstGeom prst="rect">
              <a:avLst/>
            </a:prstGeom>
            <a:noFill/>
            <a:ln w="9525">
              <a:noFill/>
              <a:miter lim="800000"/>
              <a:headEnd/>
              <a:tailEnd/>
            </a:ln>
          </p:spPr>
          <p:txBody>
            <a:bodyPr wrap="square" lIns="92075" tIns="46038" rIns="92075" bIns="46038">
              <a:spAutoFit/>
            </a:bodyPr>
            <a:lstStyle/>
            <a:p>
              <a:pPr eaLnBrk="0" hangingPunct="0"/>
              <a:r>
                <a:rPr lang="en-US" sz="1600" b="1" dirty="0">
                  <a:solidFill>
                    <a:srgbClr val="CC3300"/>
                  </a:solidFill>
                  <a:latin typeface="Courier" pitchFamily="49" charset="0"/>
                  <a:cs typeface="Arial" pitchFamily="34" charset="0"/>
                </a:rPr>
                <a:t>1 0 1 1 0 0 1</a:t>
              </a:r>
            </a:p>
          </p:txBody>
        </p:sp>
        <p:sp>
          <p:nvSpPr>
            <p:cNvPr id="122885" name="Line 5"/>
            <p:cNvSpPr>
              <a:spLocks noChangeShapeType="1"/>
            </p:cNvSpPr>
            <p:nvPr/>
          </p:nvSpPr>
          <p:spPr bwMode="auto">
            <a:xfrm flipH="1">
              <a:off x="2606675" y="2190750"/>
              <a:ext cx="523875" cy="71437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22886" name="Line 6"/>
            <p:cNvSpPr>
              <a:spLocks noChangeShapeType="1"/>
            </p:cNvSpPr>
            <p:nvPr/>
          </p:nvSpPr>
          <p:spPr bwMode="auto">
            <a:xfrm flipH="1">
              <a:off x="3059113" y="2190750"/>
              <a:ext cx="298450" cy="70167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22887" name="Line 7"/>
            <p:cNvSpPr>
              <a:spLocks noChangeShapeType="1"/>
            </p:cNvSpPr>
            <p:nvPr/>
          </p:nvSpPr>
          <p:spPr bwMode="auto">
            <a:xfrm flipH="1">
              <a:off x="3548063" y="2190750"/>
              <a:ext cx="71437" cy="6778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22888" name="Line 8"/>
            <p:cNvSpPr>
              <a:spLocks noChangeShapeType="1"/>
            </p:cNvSpPr>
            <p:nvPr/>
          </p:nvSpPr>
          <p:spPr bwMode="auto">
            <a:xfrm>
              <a:off x="3881438" y="2190750"/>
              <a:ext cx="142875" cy="6905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22889" name="Line 9"/>
            <p:cNvSpPr>
              <a:spLocks noChangeShapeType="1"/>
            </p:cNvSpPr>
            <p:nvPr/>
          </p:nvSpPr>
          <p:spPr bwMode="auto">
            <a:xfrm>
              <a:off x="4143375" y="2190750"/>
              <a:ext cx="357188" cy="6778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22890" name="Line 10"/>
            <p:cNvSpPr>
              <a:spLocks noChangeShapeType="1"/>
            </p:cNvSpPr>
            <p:nvPr/>
          </p:nvSpPr>
          <p:spPr bwMode="auto">
            <a:xfrm>
              <a:off x="4418013" y="2190750"/>
              <a:ext cx="547687" cy="64293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22891" name="Line 11"/>
            <p:cNvSpPr>
              <a:spLocks noChangeShapeType="1"/>
            </p:cNvSpPr>
            <p:nvPr/>
          </p:nvSpPr>
          <p:spPr bwMode="auto">
            <a:xfrm>
              <a:off x="4692650" y="2203450"/>
              <a:ext cx="793750" cy="615950"/>
            </a:xfrm>
            <a:prstGeom prst="line">
              <a:avLst/>
            </a:prstGeom>
            <a:noFill/>
            <a:ln w="12700">
              <a:solidFill>
                <a:schemeClr val="tx2"/>
              </a:solidFill>
              <a:round/>
              <a:headEnd type="none" w="sm" len="sm"/>
              <a:tailEnd type="stealth" w="med" len="med"/>
            </a:ln>
          </p:spPr>
          <p:txBody>
            <a:bodyPr wrap="none" anchor="ctr"/>
            <a:lstStyle/>
            <a:p>
              <a:endParaRPr lang="en-US"/>
            </a:p>
          </p:txBody>
        </p:sp>
      </p:grpSp>
      <p:sp>
        <p:nvSpPr>
          <p:cNvPr id="122892" name="Line 12"/>
          <p:cNvSpPr>
            <a:spLocks noChangeShapeType="1"/>
          </p:cNvSpPr>
          <p:nvPr/>
        </p:nvSpPr>
        <p:spPr bwMode="auto">
          <a:xfrm>
            <a:off x="2571750" y="3440113"/>
            <a:ext cx="0" cy="203200"/>
          </a:xfrm>
          <a:prstGeom prst="line">
            <a:avLst/>
          </a:prstGeom>
          <a:noFill/>
          <a:ln w="12700">
            <a:solidFill>
              <a:srgbClr val="B2B2B2"/>
            </a:solidFill>
            <a:round/>
            <a:headEnd type="none" w="sm" len="sm"/>
            <a:tailEnd type="stealth" w="med" len="med"/>
          </a:ln>
        </p:spPr>
        <p:txBody>
          <a:bodyPr wrap="none" anchor="ctr"/>
          <a:lstStyle/>
          <a:p>
            <a:endParaRPr lang="en-US"/>
          </a:p>
        </p:txBody>
      </p:sp>
      <p:sp>
        <p:nvSpPr>
          <p:cNvPr id="122895" name="Line 15"/>
          <p:cNvSpPr>
            <a:spLocks noChangeShapeType="1"/>
          </p:cNvSpPr>
          <p:nvPr/>
        </p:nvSpPr>
        <p:spPr bwMode="auto">
          <a:xfrm>
            <a:off x="2571750" y="3440113"/>
            <a:ext cx="0" cy="203200"/>
          </a:xfrm>
          <a:prstGeom prst="line">
            <a:avLst/>
          </a:prstGeom>
          <a:noFill/>
          <a:ln w="12700">
            <a:solidFill>
              <a:srgbClr val="B2B2B2"/>
            </a:solidFill>
            <a:round/>
            <a:headEnd type="none" w="sm" len="sm"/>
            <a:tailEnd type="stealth" w="med" len="med"/>
          </a:ln>
        </p:spPr>
        <p:txBody>
          <a:bodyPr wrap="none" anchor="ctr"/>
          <a:lstStyle/>
          <a:p>
            <a:endParaRPr lang="en-US"/>
          </a:p>
        </p:txBody>
      </p:sp>
      <p:sp>
        <p:nvSpPr>
          <p:cNvPr id="122896" name="Line 16"/>
          <p:cNvSpPr>
            <a:spLocks noChangeShapeType="1"/>
          </p:cNvSpPr>
          <p:nvPr/>
        </p:nvSpPr>
        <p:spPr bwMode="auto">
          <a:xfrm>
            <a:off x="2971800" y="3440113"/>
            <a:ext cx="0" cy="203200"/>
          </a:xfrm>
          <a:prstGeom prst="line">
            <a:avLst/>
          </a:prstGeom>
          <a:noFill/>
          <a:ln w="12700">
            <a:solidFill>
              <a:srgbClr val="B2B2B2"/>
            </a:solidFill>
            <a:round/>
            <a:headEnd type="none" w="sm" len="sm"/>
            <a:tailEnd type="stealth" w="med" len="med"/>
          </a:ln>
        </p:spPr>
        <p:txBody>
          <a:bodyPr wrap="none" anchor="ctr"/>
          <a:lstStyle/>
          <a:p>
            <a:endParaRPr lang="en-US"/>
          </a:p>
        </p:txBody>
      </p:sp>
      <p:sp>
        <p:nvSpPr>
          <p:cNvPr id="122897" name="Line 17"/>
          <p:cNvSpPr>
            <a:spLocks noChangeShapeType="1"/>
          </p:cNvSpPr>
          <p:nvPr/>
        </p:nvSpPr>
        <p:spPr bwMode="auto">
          <a:xfrm>
            <a:off x="3810000" y="3440113"/>
            <a:ext cx="0" cy="203200"/>
          </a:xfrm>
          <a:prstGeom prst="line">
            <a:avLst/>
          </a:prstGeom>
          <a:noFill/>
          <a:ln w="12700">
            <a:solidFill>
              <a:srgbClr val="B2B2B2"/>
            </a:solidFill>
            <a:round/>
            <a:headEnd type="none" w="sm" len="sm"/>
            <a:tailEnd type="stealth" w="med" len="med"/>
          </a:ln>
        </p:spPr>
        <p:txBody>
          <a:bodyPr wrap="none" anchor="ctr"/>
          <a:lstStyle/>
          <a:p>
            <a:endParaRPr lang="en-US"/>
          </a:p>
        </p:txBody>
      </p:sp>
      <p:sp>
        <p:nvSpPr>
          <p:cNvPr id="122899" name="Rectangle 19"/>
          <p:cNvSpPr>
            <a:spLocks noChangeArrowheads="1"/>
          </p:cNvSpPr>
          <p:nvPr/>
        </p:nvSpPr>
        <p:spPr bwMode="auto">
          <a:xfrm>
            <a:off x="300038" y="4164013"/>
            <a:ext cx="179546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mic Sans MS" pitchFamily="66" charset="0"/>
                <a:cs typeface="Arial" pitchFamily="34" charset="0"/>
              </a:rPr>
              <a:t>Tính check bits:</a:t>
            </a:r>
          </a:p>
        </p:txBody>
      </p:sp>
      <p:sp>
        <p:nvSpPr>
          <p:cNvPr id="122900" name="Rectangle 20"/>
          <p:cNvSpPr>
            <a:spLocks noChangeArrowheads="1"/>
          </p:cNvSpPr>
          <p:nvPr/>
        </p:nvSpPr>
        <p:spPr bwMode="auto">
          <a:xfrm>
            <a:off x="979488" y="4532313"/>
            <a:ext cx="3736975" cy="1069975"/>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urier" pitchFamily="49" charset="0"/>
                <a:cs typeface="Arial" pitchFamily="34" charset="0"/>
              </a:rPr>
              <a:t>3  =   </a:t>
            </a:r>
            <a:r>
              <a:rPr lang="en-US" sz="1600" b="1" baseline="30000">
                <a:latin typeface="Courier" pitchFamily="49" charset="0"/>
                <a:cs typeface="Arial" pitchFamily="34" charset="0"/>
              </a:rPr>
              <a:t> </a:t>
            </a:r>
            <a:r>
              <a:rPr lang="en-US" sz="1600" b="1">
                <a:latin typeface="Courier" pitchFamily="49" charset="0"/>
                <a:cs typeface="Arial" pitchFamily="34" charset="0"/>
              </a:rPr>
              <a:t>   2</a:t>
            </a:r>
            <a:r>
              <a:rPr lang="en-US" sz="1600" b="1" baseline="30000">
                <a:latin typeface="Courier" pitchFamily="49" charset="0"/>
                <a:cs typeface="Arial" pitchFamily="34" charset="0"/>
              </a:rPr>
              <a:t>1</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0  1  1</a:t>
            </a:r>
          </a:p>
          <a:p>
            <a:pPr eaLnBrk="0" hangingPunct="0"/>
            <a:r>
              <a:rPr lang="en-US" sz="1600" b="1">
                <a:latin typeface="Courier" pitchFamily="49" charset="0"/>
                <a:cs typeface="Arial" pitchFamily="34" charset="0"/>
              </a:rPr>
              <a:t>5  =  2</a:t>
            </a:r>
            <a:r>
              <a:rPr lang="en-US" sz="1600" b="1" baseline="30000">
                <a:latin typeface="Courier" pitchFamily="49" charset="0"/>
                <a:cs typeface="Arial" pitchFamily="34" charset="0"/>
              </a:rPr>
              <a:t>2</a:t>
            </a:r>
            <a:r>
              <a:rPr lang="en-US" sz="1600" b="1">
                <a:latin typeface="Courier" pitchFamily="49" charset="0"/>
                <a:cs typeface="Arial" pitchFamily="34" charset="0"/>
              </a:rPr>
              <a:t>    </a:t>
            </a:r>
            <a:r>
              <a:rPr lang="en-US" sz="1600" b="1" baseline="30000">
                <a:latin typeface="Courier" pitchFamily="49" charset="0"/>
                <a:cs typeface="Arial" pitchFamily="34" charset="0"/>
              </a:rPr>
              <a:t> </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1  0  1</a:t>
            </a:r>
          </a:p>
          <a:p>
            <a:pPr eaLnBrk="0" hangingPunct="0"/>
            <a:r>
              <a:rPr lang="en-US" sz="1600" b="1">
                <a:latin typeface="Courier" pitchFamily="49" charset="0"/>
                <a:cs typeface="Arial" pitchFamily="34" charset="0"/>
              </a:rPr>
              <a:t>6  =  2</a:t>
            </a:r>
            <a:r>
              <a:rPr lang="en-US" sz="1600" b="1" baseline="30000">
                <a:latin typeface="Courier" pitchFamily="49" charset="0"/>
                <a:cs typeface="Arial" pitchFamily="34" charset="0"/>
              </a:rPr>
              <a:t>2</a:t>
            </a:r>
            <a:r>
              <a:rPr lang="en-US" sz="1600" b="1">
                <a:latin typeface="Courier" pitchFamily="49" charset="0"/>
                <a:cs typeface="Arial" pitchFamily="34" charset="0"/>
              </a:rPr>
              <a:t> + 2</a:t>
            </a:r>
            <a:r>
              <a:rPr lang="en-US" sz="1600" b="1" baseline="30000">
                <a:latin typeface="Courier" pitchFamily="49" charset="0"/>
                <a:cs typeface="Arial" pitchFamily="34" charset="0"/>
              </a:rPr>
              <a:t>1</a:t>
            </a:r>
            <a:r>
              <a:rPr lang="en-US" sz="1600" b="1">
                <a:latin typeface="Courier" pitchFamily="49" charset="0"/>
                <a:cs typeface="Arial" pitchFamily="34" charset="0"/>
              </a:rPr>
              <a:t>    </a:t>
            </a:r>
            <a:r>
              <a:rPr lang="en-US" sz="1600" b="1" baseline="30000">
                <a:latin typeface="Courier" pitchFamily="49" charset="0"/>
                <a:cs typeface="Arial" pitchFamily="34" charset="0"/>
              </a:rPr>
              <a:t> </a:t>
            </a:r>
            <a:r>
              <a:rPr lang="en-US" sz="1600" b="1">
                <a:latin typeface="Courier" pitchFamily="49" charset="0"/>
                <a:cs typeface="Arial" pitchFamily="34" charset="0"/>
              </a:rPr>
              <a:t>  =  1  1  0</a:t>
            </a:r>
          </a:p>
          <a:p>
            <a:pPr eaLnBrk="0" hangingPunct="0"/>
            <a:r>
              <a:rPr lang="en-US" sz="1600" b="1">
                <a:latin typeface="Courier" pitchFamily="49" charset="0"/>
                <a:cs typeface="Arial" pitchFamily="34" charset="0"/>
              </a:rPr>
              <a:t>7  =  2</a:t>
            </a:r>
            <a:r>
              <a:rPr lang="en-US" sz="1600" b="1" baseline="30000">
                <a:latin typeface="Courier" pitchFamily="49" charset="0"/>
                <a:cs typeface="Arial" pitchFamily="34" charset="0"/>
              </a:rPr>
              <a:t>2</a:t>
            </a:r>
            <a:r>
              <a:rPr lang="en-US" sz="1600" b="1">
                <a:latin typeface="Courier" pitchFamily="49" charset="0"/>
                <a:cs typeface="Arial" pitchFamily="34" charset="0"/>
              </a:rPr>
              <a:t> + 2</a:t>
            </a:r>
            <a:r>
              <a:rPr lang="en-US" sz="1600" b="1" baseline="30000">
                <a:latin typeface="Courier" pitchFamily="49" charset="0"/>
                <a:cs typeface="Arial" pitchFamily="34" charset="0"/>
              </a:rPr>
              <a:t>1</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1  1  1</a:t>
            </a:r>
          </a:p>
        </p:txBody>
      </p:sp>
      <p:sp>
        <p:nvSpPr>
          <p:cNvPr id="122901" name="Rectangle 21"/>
          <p:cNvSpPr>
            <a:spLocks noChangeArrowheads="1"/>
          </p:cNvSpPr>
          <p:nvPr/>
        </p:nvSpPr>
        <p:spPr bwMode="auto">
          <a:xfrm>
            <a:off x="2438400" y="289560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CC3300"/>
                </a:solidFill>
                <a:latin typeface="Courier" pitchFamily="49" charset="0"/>
                <a:cs typeface="Arial" pitchFamily="34" charset="0"/>
              </a:rPr>
              <a:t>1   0   1   1   0   0   1</a:t>
            </a:r>
          </a:p>
          <a:p>
            <a:pPr eaLnBrk="0" hangingPunct="0"/>
            <a:r>
              <a:rPr lang="en-US" sz="1600" b="1" dirty="0">
                <a:solidFill>
                  <a:srgbClr val="969696"/>
                </a:solidFill>
                <a:latin typeface="Courier" pitchFamily="49" charset="0"/>
                <a:cs typeface="Arial" pitchFamily="34" charset="0"/>
              </a:rPr>
              <a:t>1   2   3   4   5   6   7</a:t>
            </a:r>
          </a:p>
          <a:p>
            <a:pPr eaLnBrk="0" hangingPunct="0"/>
            <a:endParaRPr lang="en-US" sz="1600" b="1" dirty="0">
              <a:solidFill>
                <a:srgbClr val="969696"/>
              </a:solidFill>
              <a:latin typeface="Courier" pitchFamily="49" charset="0"/>
              <a:cs typeface="Arial" pitchFamily="34" charset="0"/>
            </a:endParaRPr>
          </a:p>
          <a:p>
            <a:pPr eaLnBrk="0" hangingPunct="0"/>
            <a:r>
              <a:rPr lang="en-US" sz="1600" b="1" dirty="0">
                <a:solidFill>
                  <a:srgbClr val="969696"/>
                </a:solidFill>
                <a:latin typeface="Courier" pitchFamily="49" charset="0"/>
                <a:cs typeface="Arial" pitchFamily="34" charset="0"/>
              </a:rPr>
              <a:t>2</a:t>
            </a:r>
            <a:r>
              <a:rPr lang="en-US" sz="1600" b="1" baseline="30000" dirty="0">
                <a:solidFill>
                  <a:srgbClr val="969696"/>
                </a:solidFill>
                <a:latin typeface="Courier" pitchFamily="49" charset="0"/>
                <a:cs typeface="Arial" pitchFamily="34" charset="0"/>
              </a:rPr>
              <a:t>0</a:t>
            </a:r>
            <a:r>
              <a:rPr lang="en-US" sz="1600" b="1" dirty="0">
                <a:solidFill>
                  <a:srgbClr val="969696"/>
                </a:solidFill>
                <a:latin typeface="Courier" pitchFamily="49" charset="0"/>
                <a:cs typeface="Arial" pitchFamily="34" charset="0"/>
              </a:rPr>
              <a:t>  2</a:t>
            </a:r>
            <a:r>
              <a:rPr lang="en-US" sz="1600" b="1" baseline="30000" dirty="0">
                <a:solidFill>
                  <a:srgbClr val="969696"/>
                </a:solidFill>
                <a:latin typeface="Courier" pitchFamily="49" charset="0"/>
                <a:cs typeface="Arial" pitchFamily="34" charset="0"/>
              </a:rPr>
              <a:t>1</a:t>
            </a:r>
            <a:r>
              <a:rPr lang="en-US" sz="1600" b="1" dirty="0">
                <a:solidFill>
                  <a:srgbClr val="969696"/>
                </a:solidFill>
                <a:latin typeface="Courier" pitchFamily="49" charset="0"/>
                <a:cs typeface="Arial" pitchFamily="34" charset="0"/>
              </a:rPr>
              <a:t>      2</a:t>
            </a:r>
            <a:r>
              <a:rPr lang="en-US" sz="1600" b="1" baseline="30000" dirty="0">
                <a:solidFill>
                  <a:srgbClr val="969696"/>
                </a:solidFill>
                <a:latin typeface="Courier" pitchFamily="49" charset="0"/>
                <a:cs typeface="Arial" pitchFamily="34" charset="0"/>
              </a:rPr>
              <a:t>2</a:t>
            </a:r>
            <a:endParaRPr lang="en-US" sz="1600" b="1" dirty="0">
              <a:solidFill>
                <a:srgbClr val="969696"/>
              </a:solidFill>
              <a:latin typeface="Courier" pitchFamily="49" charset="0"/>
              <a:cs typeface="Arial" pitchFamily="34" charset="0"/>
            </a:endParaRPr>
          </a:p>
          <a:p>
            <a:pPr eaLnBrk="0" hangingPunct="0"/>
            <a:endParaRPr lang="en-US" sz="1600" b="1" dirty="0">
              <a:solidFill>
                <a:srgbClr val="969696"/>
              </a:solidFill>
              <a:latin typeface="Courier" pitchFamily="49" charset="0"/>
              <a:cs typeface="Arial" pitchFamily="34" charset="0"/>
            </a:endParaRPr>
          </a:p>
        </p:txBody>
      </p:sp>
      <p:sp>
        <p:nvSpPr>
          <p:cNvPr id="122902" name="Rectangle 22"/>
          <p:cNvSpPr>
            <a:spLocks noChangeArrowheads="1"/>
          </p:cNvSpPr>
          <p:nvPr/>
        </p:nvSpPr>
        <p:spPr bwMode="auto">
          <a:xfrm>
            <a:off x="1192213" y="3127375"/>
            <a:ext cx="717550" cy="33655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969696"/>
                </a:solidFill>
                <a:latin typeface="Comic Sans MS" pitchFamily="66" charset="0"/>
                <a:cs typeface="Arial" pitchFamily="34" charset="0"/>
              </a:rPr>
              <a:t>Vị trí</a:t>
            </a:r>
          </a:p>
        </p:txBody>
      </p:sp>
      <p:sp>
        <p:nvSpPr>
          <p:cNvPr id="28" name="Rectangle 4"/>
          <p:cNvSpPr>
            <a:spLocks noChangeArrowheads="1"/>
          </p:cNvSpPr>
          <p:nvPr/>
        </p:nvSpPr>
        <p:spPr bwMode="auto">
          <a:xfrm>
            <a:off x="2929856" y="1905000"/>
            <a:ext cx="1794544" cy="339196"/>
          </a:xfrm>
          <a:prstGeom prst="rect">
            <a:avLst/>
          </a:prstGeom>
          <a:noFill/>
          <a:ln w="9525">
            <a:noFill/>
            <a:miter lim="800000"/>
            <a:headEnd/>
            <a:tailEnd/>
          </a:ln>
        </p:spPr>
        <p:txBody>
          <a:bodyPr wrap="square" lIns="92075" tIns="46038" rIns="92075" bIns="46038">
            <a:spAutoFit/>
          </a:bodyPr>
          <a:lstStyle/>
          <a:p>
            <a:pPr eaLnBrk="0" hangingPunct="0"/>
            <a:r>
              <a:rPr lang="en-US" sz="1600" b="1" dirty="0">
                <a:solidFill>
                  <a:srgbClr val="CC3300"/>
                </a:solidFill>
                <a:latin typeface="Courier" pitchFamily="49" charset="0"/>
                <a:cs typeface="Arial" pitchFamily="34" charset="0"/>
              </a:rPr>
              <a:t>1 0 1 1 0 0 1</a:t>
            </a:r>
          </a:p>
        </p:txBody>
      </p:sp>
      <p:sp>
        <p:nvSpPr>
          <p:cNvPr id="22" name="Slide Number Placeholder 21"/>
          <p:cNvSpPr>
            <a:spLocks noGrp="1"/>
          </p:cNvSpPr>
          <p:nvPr>
            <p:ph type="sldNum" sz="quarter" idx="12"/>
          </p:nvPr>
        </p:nvSpPr>
        <p:spPr/>
        <p:txBody>
          <a:bodyPr/>
          <a:lstStyle/>
          <a:p>
            <a:fld id="{4810A696-75C0-4E1D-A482-26D5420205C7}" type="slidenum">
              <a:rPr lang="en-US" smtClean="0"/>
              <a:pPr/>
              <a:t>25</a:t>
            </a:fld>
            <a:endParaRPr lang="en-US"/>
          </a:p>
        </p:txBody>
      </p:sp>
      <p:sp>
        <p:nvSpPr>
          <p:cNvPr id="23" name="Footer Placeholder 22"/>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dissolve">
                                      <p:cBhvr>
                                        <p:cTn id="7" dur="500"/>
                                        <p:tgtEl>
                                          <p:spTgt spid="1228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22901"/>
                                        </p:tgtEl>
                                        <p:attrNameLst>
                                          <p:attrName>style.visibility</p:attrName>
                                        </p:attrNameLst>
                                      </p:cBhvr>
                                      <p:to>
                                        <p:strVal val="visible"/>
                                      </p:to>
                                    </p:set>
                                    <p:animEffect transition="in" filter="dissolve">
                                      <p:cBhvr>
                                        <p:cTn id="21" dur="500"/>
                                        <p:tgtEl>
                                          <p:spTgt spid="12290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22902"/>
                                        </p:tgtEl>
                                        <p:attrNameLst>
                                          <p:attrName>style.visibility</p:attrName>
                                        </p:attrNameLst>
                                      </p:cBhvr>
                                      <p:to>
                                        <p:strVal val="visible"/>
                                      </p:to>
                                    </p:set>
                                    <p:animEffect transition="in" filter="dissolve">
                                      <p:cBhvr>
                                        <p:cTn id="24" dur="500"/>
                                        <p:tgtEl>
                                          <p:spTgt spid="122902"/>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22892"/>
                                        </p:tgtEl>
                                        <p:attrNameLst>
                                          <p:attrName>style.visibility</p:attrName>
                                        </p:attrNameLst>
                                      </p:cBhvr>
                                      <p:to>
                                        <p:strVal val="visible"/>
                                      </p:to>
                                    </p:set>
                                    <p:animEffect transition="in" filter="dissolve">
                                      <p:cBhvr>
                                        <p:cTn id="29" dur="500"/>
                                        <p:tgtEl>
                                          <p:spTgt spid="122892"/>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22895"/>
                                        </p:tgtEl>
                                        <p:attrNameLst>
                                          <p:attrName>style.visibility</p:attrName>
                                        </p:attrNameLst>
                                      </p:cBhvr>
                                      <p:to>
                                        <p:strVal val="visible"/>
                                      </p:to>
                                    </p:set>
                                    <p:animEffect transition="in" filter="dissolve">
                                      <p:cBhvr>
                                        <p:cTn id="32" dur="500"/>
                                        <p:tgtEl>
                                          <p:spTgt spid="12289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22896"/>
                                        </p:tgtEl>
                                        <p:attrNameLst>
                                          <p:attrName>style.visibility</p:attrName>
                                        </p:attrNameLst>
                                      </p:cBhvr>
                                      <p:to>
                                        <p:strVal val="visible"/>
                                      </p:to>
                                    </p:set>
                                    <p:animEffect transition="in" filter="dissolve">
                                      <p:cBhvr>
                                        <p:cTn id="35" dur="500"/>
                                        <p:tgtEl>
                                          <p:spTgt spid="122896"/>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22897"/>
                                        </p:tgtEl>
                                        <p:attrNameLst>
                                          <p:attrName>style.visibility</p:attrName>
                                        </p:attrNameLst>
                                      </p:cBhvr>
                                      <p:to>
                                        <p:strVal val="visible"/>
                                      </p:to>
                                    </p:set>
                                    <p:animEffect transition="in" filter="dissolve">
                                      <p:cBhvr>
                                        <p:cTn id="38" dur="500"/>
                                        <p:tgtEl>
                                          <p:spTgt spid="122897"/>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22899"/>
                                        </p:tgtEl>
                                        <p:attrNameLst>
                                          <p:attrName>style.visibility</p:attrName>
                                        </p:attrNameLst>
                                      </p:cBhvr>
                                      <p:to>
                                        <p:strVal val="visible"/>
                                      </p:to>
                                    </p:set>
                                    <p:animEffect transition="in" filter="dissolve">
                                      <p:cBhvr>
                                        <p:cTn id="43" dur="500"/>
                                        <p:tgtEl>
                                          <p:spTgt spid="12289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22900"/>
                                        </p:tgtEl>
                                        <p:attrNameLst>
                                          <p:attrName>style.visibility</p:attrName>
                                        </p:attrNameLst>
                                      </p:cBhvr>
                                      <p:to>
                                        <p:strVal val="visible"/>
                                      </p:to>
                                    </p:set>
                                    <p:animEffect transition="in" filter="dissolve">
                                      <p:cBhvr>
                                        <p:cTn id="46" dur="500"/>
                                        <p:tgtEl>
                                          <p:spTgt spid="122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p:bldP spid="122892" grpId="0" animBg="1"/>
      <p:bldP spid="122895" grpId="0" animBg="1"/>
      <p:bldP spid="122896" grpId="0" animBg="1"/>
      <p:bldP spid="122897" grpId="0" animBg="1"/>
      <p:bldP spid="122899" grpId="0"/>
      <p:bldP spid="122900" grpId="0"/>
      <p:bldP spid="122901" grpId="0"/>
      <p:bldP spid="122902" grpId="0"/>
      <p:bldP spid="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fontAlgn="auto">
              <a:spcAft>
                <a:spcPts val="0"/>
              </a:spcAft>
              <a:defRPr/>
            </a:pPr>
            <a:r>
              <a:rPr lang="en-US"/>
              <a:t>Hamming code – 10</a:t>
            </a:r>
          </a:p>
        </p:txBody>
      </p:sp>
      <p:sp>
        <p:nvSpPr>
          <p:cNvPr id="30724" name="Oval 3"/>
          <p:cNvSpPr>
            <a:spLocks noChangeArrowheads="1"/>
          </p:cNvSpPr>
          <p:nvPr/>
        </p:nvSpPr>
        <p:spPr bwMode="auto">
          <a:xfrm>
            <a:off x="4038600" y="2906713"/>
            <a:ext cx="227013" cy="485775"/>
          </a:xfrm>
          <a:prstGeom prst="ellipse">
            <a:avLst/>
          </a:prstGeom>
          <a:noFill/>
          <a:ln w="12700">
            <a:solidFill>
              <a:schemeClr val="folHlink"/>
            </a:solidFill>
            <a:round/>
            <a:headEnd/>
            <a:tailEnd/>
          </a:ln>
        </p:spPr>
        <p:txBody>
          <a:bodyPr wrap="none" anchor="ctr"/>
          <a:lstStyle/>
          <a:p>
            <a:endParaRPr lang="en-US"/>
          </a:p>
        </p:txBody>
      </p:sp>
      <p:sp>
        <p:nvSpPr>
          <p:cNvPr id="30725" name="Oval 4"/>
          <p:cNvSpPr>
            <a:spLocks noChangeArrowheads="1"/>
          </p:cNvSpPr>
          <p:nvPr/>
        </p:nvSpPr>
        <p:spPr bwMode="auto">
          <a:xfrm>
            <a:off x="4876800" y="2895600"/>
            <a:ext cx="227012" cy="485775"/>
          </a:xfrm>
          <a:prstGeom prst="ellipse">
            <a:avLst/>
          </a:prstGeom>
          <a:noFill/>
          <a:ln w="12700">
            <a:solidFill>
              <a:schemeClr val="folHlink"/>
            </a:solidFill>
            <a:round/>
            <a:headEnd/>
            <a:tailEnd/>
          </a:ln>
        </p:spPr>
        <p:txBody>
          <a:bodyPr wrap="none" anchor="ctr"/>
          <a:lstStyle/>
          <a:p>
            <a:endParaRPr lang="en-US"/>
          </a:p>
        </p:txBody>
      </p:sp>
      <p:sp>
        <p:nvSpPr>
          <p:cNvPr id="30726" name="Oval 5"/>
          <p:cNvSpPr>
            <a:spLocks noChangeArrowheads="1"/>
          </p:cNvSpPr>
          <p:nvPr/>
        </p:nvSpPr>
        <p:spPr bwMode="auto">
          <a:xfrm>
            <a:off x="3276600" y="2898775"/>
            <a:ext cx="227013" cy="485775"/>
          </a:xfrm>
          <a:prstGeom prst="ellipse">
            <a:avLst/>
          </a:prstGeom>
          <a:noFill/>
          <a:ln w="12700">
            <a:solidFill>
              <a:schemeClr val="folHlink"/>
            </a:solidFill>
            <a:round/>
            <a:headEnd/>
            <a:tailEnd/>
          </a:ln>
        </p:spPr>
        <p:txBody>
          <a:bodyPr wrap="none" anchor="ctr"/>
          <a:lstStyle/>
          <a:p>
            <a:endParaRPr lang="en-US"/>
          </a:p>
        </p:txBody>
      </p:sp>
      <p:sp>
        <p:nvSpPr>
          <p:cNvPr id="30727" name="Oval 6"/>
          <p:cNvSpPr>
            <a:spLocks noChangeArrowheads="1"/>
          </p:cNvSpPr>
          <p:nvPr/>
        </p:nvSpPr>
        <p:spPr bwMode="auto">
          <a:xfrm>
            <a:off x="4291013" y="4602163"/>
            <a:ext cx="214312" cy="201612"/>
          </a:xfrm>
          <a:prstGeom prst="ellipse">
            <a:avLst/>
          </a:prstGeom>
          <a:solidFill>
            <a:schemeClr val="bg1"/>
          </a:solidFill>
          <a:ln w="12700">
            <a:solidFill>
              <a:schemeClr val="folHlink"/>
            </a:solidFill>
            <a:round/>
            <a:headEnd/>
            <a:tailEnd/>
          </a:ln>
        </p:spPr>
        <p:txBody>
          <a:bodyPr wrap="none" anchor="ctr"/>
          <a:lstStyle/>
          <a:p>
            <a:endParaRPr lang="en-US"/>
          </a:p>
        </p:txBody>
      </p:sp>
      <p:sp>
        <p:nvSpPr>
          <p:cNvPr id="30728" name="Oval 7"/>
          <p:cNvSpPr>
            <a:spLocks noChangeArrowheads="1"/>
          </p:cNvSpPr>
          <p:nvPr/>
        </p:nvSpPr>
        <p:spPr bwMode="auto">
          <a:xfrm>
            <a:off x="4291013" y="4852988"/>
            <a:ext cx="214312" cy="201612"/>
          </a:xfrm>
          <a:prstGeom prst="ellipse">
            <a:avLst/>
          </a:prstGeom>
          <a:solidFill>
            <a:schemeClr val="bg1"/>
          </a:solidFill>
          <a:ln w="12700">
            <a:solidFill>
              <a:schemeClr val="folHlink"/>
            </a:solidFill>
            <a:round/>
            <a:headEnd/>
            <a:tailEnd/>
          </a:ln>
        </p:spPr>
        <p:txBody>
          <a:bodyPr wrap="none" anchor="ctr"/>
          <a:lstStyle/>
          <a:p>
            <a:endParaRPr lang="en-US"/>
          </a:p>
        </p:txBody>
      </p:sp>
      <p:sp>
        <p:nvSpPr>
          <p:cNvPr id="30729" name="Oval 8"/>
          <p:cNvSpPr>
            <a:spLocks noChangeArrowheads="1"/>
          </p:cNvSpPr>
          <p:nvPr/>
        </p:nvSpPr>
        <p:spPr bwMode="auto">
          <a:xfrm>
            <a:off x="4291013" y="5329238"/>
            <a:ext cx="214312" cy="201612"/>
          </a:xfrm>
          <a:prstGeom prst="ellipse">
            <a:avLst/>
          </a:prstGeom>
          <a:solidFill>
            <a:schemeClr val="bg1"/>
          </a:solidFill>
          <a:ln w="12700">
            <a:solidFill>
              <a:schemeClr val="folHlink"/>
            </a:solidFill>
            <a:round/>
            <a:headEnd/>
            <a:tailEnd/>
          </a:ln>
        </p:spPr>
        <p:txBody>
          <a:bodyPr wrap="none" anchor="ctr"/>
          <a:lstStyle/>
          <a:p>
            <a:endParaRPr lang="en-US"/>
          </a:p>
        </p:txBody>
      </p:sp>
      <p:sp>
        <p:nvSpPr>
          <p:cNvPr id="30731" name="Freeform 10"/>
          <p:cNvSpPr>
            <a:spLocks/>
          </p:cNvSpPr>
          <p:nvPr/>
        </p:nvSpPr>
        <p:spPr bwMode="auto">
          <a:xfrm>
            <a:off x="3390900" y="3392488"/>
            <a:ext cx="895350" cy="1252537"/>
          </a:xfrm>
          <a:custGeom>
            <a:avLst/>
            <a:gdLst>
              <a:gd name="T0" fmla="*/ 1418848545 w 564"/>
              <a:gd name="T1" fmla="*/ 1985882512 h 789"/>
              <a:gd name="T2" fmla="*/ 0 w 564"/>
              <a:gd name="T3" fmla="*/ 1229835775 h 789"/>
              <a:gd name="T4" fmla="*/ 0 w 564"/>
              <a:gd name="T5" fmla="*/ 0 h 789"/>
              <a:gd name="T6" fmla="*/ 0 60000 65536"/>
              <a:gd name="T7" fmla="*/ 0 60000 65536"/>
              <a:gd name="T8" fmla="*/ 0 60000 65536"/>
              <a:gd name="T9" fmla="*/ 0 w 564"/>
              <a:gd name="T10" fmla="*/ 0 h 789"/>
              <a:gd name="T11" fmla="*/ 564 w 564"/>
              <a:gd name="T12" fmla="*/ 789 h 789"/>
            </a:gdLst>
            <a:ahLst/>
            <a:cxnLst>
              <a:cxn ang="T6">
                <a:pos x="T0" y="T1"/>
              </a:cxn>
              <a:cxn ang="T7">
                <a:pos x="T2" y="T3"/>
              </a:cxn>
              <a:cxn ang="T8">
                <a:pos x="T4" y="T5"/>
              </a:cxn>
            </a:cxnLst>
            <a:rect l="T9" t="T10" r="T11" b="T12"/>
            <a:pathLst>
              <a:path w="564" h="789">
                <a:moveTo>
                  <a:pt x="563" y="788"/>
                </a:moveTo>
                <a:lnTo>
                  <a:pt x="0" y="488"/>
                </a:lnTo>
                <a:lnTo>
                  <a:pt x="0" y="0"/>
                </a:lnTo>
              </a:path>
            </a:pathLst>
          </a:custGeom>
          <a:noFill/>
          <a:ln w="12700" cap="rnd">
            <a:solidFill>
              <a:schemeClr val="folHlink"/>
            </a:solidFill>
            <a:round/>
            <a:headEnd type="none" w="sm" len="sm"/>
            <a:tailEnd type="stealth" w="med" len="med"/>
          </a:ln>
        </p:spPr>
        <p:txBody>
          <a:bodyPr/>
          <a:lstStyle/>
          <a:p>
            <a:endParaRPr lang="en-US"/>
          </a:p>
        </p:txBody>
      </p:sp>
      <p:sp>
        <p:nvSpPr>
          <p:cNvPr id="30732" name="Freeform 11"/>
          <p:cNvSpPr>
            <a:spLocks/>
          </p:cNvSpPr>
          <p:nvPr/>
        </p:nvSpPr>
        <p:spPr bwMode="auto">
          <a:xfrm>
            <a:off x="4191000" y="3429000"/>
            <a:ext cx="512763" cy="1454150"/>
          </a:xfrm>
          <a:custGeom>
            <a:avLst/>
            <a:gdLst>
              <a:gd name="T0" fmla="*/ 191531869 w 212"/>
              <a:gd name="T1" fmla="*/ 2147483647 h 939"/>
              <a:gd name="T2" fmla="*/ 531753808 w 212"/>
              <a:gd name="T3" fmla="*/ 1854834689 h 939"/>
              <a:gd name="T4" fmla="*/ 531753808 w 212"/>
              <a:gd name="T5" fmla="*/ 1212194038 h 939"/>
              <a:gd name="T6" fmla="*/ 0 w 212"/>
              <a:gd name="T7" fmla="*/ 587195461 h 939"/>
              <a:gd name="T8" fmla="*/ 0 w 212"/>
              <a:gd name="T9" fmla="*/ 0 h 939"/>
              <a:gd name="T10" fmla="*/ 0 60000 65536"/>
              <a:gd name="T11" fmla="*/ 0 60000 65536"/>
              <a:gd name="T12" fmla="*/ 0 60000 65536"/>
              <a:gd name="T13" fmla="*/ 0 60000 65536"/>
              <a:gd name="T14" fmla="*/ 0 60000 65536"/>
              <a:gd name="T15" fmla="*/ 0 w 212"/>
              <a:gd name="T16" fmla="*/ 0 h 939"/>
              <a:gd name="T17" fmla="*/ 212 w 212"/>
              <a:gd name="T18" fmla="*/ 939 h 939"/>
            </a:gdLst>
            <a:ahLst/>
            <a:cxnLst>
              <a:cxn ang="T10">
                <a:pos x="T0" y="T1"/>
              </a:cxn>
              <a:cxn ang="T11">
                <a:pos x="T2" y="T3"/>
              </a:cxn>
              <a:cxn ang="T12">
                <a:pos x="T4" y="T5"/>
              </a:cxn>
              <a:cxn ang="T13">
                <a:pos x="T6" y="T7"/>
              </a:cxn>
              <a:cxn ang="T14">
                <a:pos x="T8" y="T9"/>
              </a:cxn>
            </a:cxnLst>
            <a:rect l="T15" t="T16" r="T17" b="T18"/>
            <a:pathLst>
              <a:path w="212" h="939">
                <a:moveTo>
                  <a:pt x="76" y="938"/>
                </a:moveTo>
                <a:lnTo>
                  <a:pt x="211" y="736"/>
                </a:lnTo>
                <a:lnTo>
                  <a:pt x="211" y="481"/>
                </a:lnTo>
                <a:lnTo>
                  <a:pt x="0" y="233"/>
                </a:lnTo>
                <a:lnTo>
                  <a:pt x="0" y="0"/>
                </a:lnTo>
              </a:path>
            </a:pathLst>
          </a:custGeom>
          <a:noFill/>
          <a:ln w="12700" cap="rnd">
            <a:solidFill>
              <a:schemeClr val="folHlink"/>
            </a:solidFill>
            <a:round/>
            <a:headEnd type="none" w="sm" len="sm"/>
            <a:tailEnd type="stealth" w="med" len="med"/>
          </a:ln>
        </p:spPr>
        <p:txBody>
          <a:bodyPr/>
          <a:lstStyle/>
          <a:p>
            <a:endParaRPr lang="en-US"/>
          </a:p>
        </p:txBody>
      </p:sp>
      <p:sp>
        <p:nvSpPr>
          <p:cNvPr id="30733" name="Freeform 12"/>
          <p:cNvSpPr>
            <a:spLocks/>
          </p:cNvSpPr>
          <p:nvPr/>
        </p:nvSpPr>
        <p:spPr bwMode="auto">
          <a:xfrm>
            <a:off x="4487863" y="3429000"/>
            <a:ext cx="465137" cy="1930400"/>
          </a:xfrm>
          <a:custGeom>
            <a:avLst/>
            <a:gdLst>
              <a:gd name="T0" fmla="*/ 0 w 533"/>
              <a:gd name="T1" fmla="*/ 2147483647 h 1216"/>
              <a:gd name="T2" fmla="*/ 1340722115 w 533"/>
              <a:gd name="T3" fmla="*/ 1192033031 h 1216"/>
              <a:gd name="T4" fmla="*/ 1340722115 w 533"/>
              <a:gd name="T5" fmla="*/ 0 h 1216"/>
              <a:gd name="T6" fmla="*/ 0 60000 65536"/>
              <a:gd name="T7" fmla="*/ 0 60000 65536"/>
              <a:gd name="T8" fmla="*/ 0 60000 65536"/>
              <a:gd name="T9" fmla="*/ 0 w 533"/>
              <a:gd name="T10" fmla="*/ 0 h 1216"/>
              <a:gd name="T11" fmla="*/ 533 w 533"/>
              <a:gd name="T12" fmla="*/ 1216 h 1216"/>
            </a:gdLst>
            <a:ahLst/>
            <a:cxnLst>
              <a:cxn ang="T6">
                <a:pos x="T0" y="T1"/>
              </a:cxn>
              <a:cxn ang="T7">
                <a:pos x="T2" y="T3"/>
              </a:cxn>
              <a:cxn ang="T8">
                <a:pos x="T4" y="T5"/>
              </a:cxn>
            </a:cxnLst>
            <a:rect l="T9" t="T10" r="T11" b="T12"/>
            <a:pathLst>
              <a:path w="533" h="1216">
                <a:moveTo>
                  <a:pt x="0" y="1215"/>
                </a:moveTo>
                <a:lnTo>
                  <a:pt x="532" y="473"/>
                </a:lnTo>
                <a:lnTo>
                  <a:pt x="532" y="0"/>
                </a:lnTo>
              </a:path>
            </a:pathLst>
          </a:custGeom>
          <a:noFill/>
          <a:ln w="12700" cap="rnd">
            <a:solidFill>
              <a:schemeClr val="folHlink"/>
            </a:solidFill>
            <a:round/>
            <a:headEnd type="none" w="sm" len="sm"/>
            <a:tailEnd type="stealth" w="med" len="med"/>
          </a:ln>
        </p:spPr>
        <p:txBody>
          <a:bodyPr/>
          <a:lstStyle/>
          <a:p>
            <a:endParaRPr lang="en-US"/>
          </a:p>
        </p:txBody>
      </p:sp>
      <p:sp>
        <p:nvSpPr>
          <p:cNvPr id="30735" name="Oval 14"/>
          <p:cNvSpPr>
            <a:spLocks noChangeArrowheads="1"/>
          </p:cNvSpPr>
          <p:nvPr/>
        </p:nvSpPr>
        <p:spPr bwMode="auto">
          <a:xfrm>
            <a:off x="2897188" y="4505325"/>
            <a:ext cx="333375" cy="1095375"/>
          </a:xfrm>
          <a:prstGeom prst="ellipse">
            <a:avLst/>
          </a:prstGeom>
          <a:noFill/>
          <a:ln w="12700">
            <a:solidFill>
              <a:schemeClr val="folHlink"/>
            </a:solidFill>
            <a:round/>
            <a:headEnd/>
            <a:tailEnd/>
          </a:ln>
        </p:spPr>
        <p:txBody>
          <a:bodyPr wrap="none" anchor="ctr"/>
          <a:lstStyle/>
          <a:p>
            <a:endParaRPr lang="en-US"/>
          </a:p>
        </p:txBody>
      </p:sp>
      <p:sp>
        <p:nvSpPr>
          <p:cNvPr id="30736" name="Oval 15"/>
          <p:cNvSpPr>
            <a:spLocks noChangeArrowheads="1"/>
          </p:cNvSpPr>
          <p:nvPr/>
        </p:nvSpPr>
        <p:spPr bwMode="auto">
          <a:xfrm>
            <a:off x="2455863" y="2898775"/>
            <a:ext cx="227012" cy="485775"/>
          </a:xfrm>
          <a:prstGeom prst="ellipse">
            <a:avLst/>
          </a:prstGeom>
          <a:noFill/>
          <a:ln w="12700">
            <a:solidFill>
              <a:schemeClr val="folHlink"/>
            </a:solidFill>
            <a:round/>
            <a:headEnd/>
            <a:tailEnd/>
          </a:ln>
        </p:spPr>
        <p:txBody>
          <a:bodyPr wrap="none" anchor="ctr"/>
          <a:lstStyle/>
          <a:p>
            <a:endParaRPr lang="en-US"/>
          </a:p>
        </p:txBody>
      </p:sp>
      <p:sp>
        <p:nvSpPr>
          <p:cNvPr id="30737" name="Freeform 16"/>
          <p:cNvSpPr>
            <a:spLocks/>
          </p:cNvSpPr>
          <p:nvPr/>
        </p:nvSpPr>
        <p:spPr bwMode="auto">
          <a:xfrm>
            <a:off x="2571750" y="3392488"/>
            <a:ext cx="454025" cy="1109662"/>
          </a:xfrm>
          <a:custGeom>
            <a:avLst/>
            <a:gdLst>
              <a:gd name="T0" fmla="*/ 718245217 w 286"/>
              <a:gd name="T1" fmla="*/ 1759068449 h 699"/>
              <a:gd name="T2" fmla="*/ 0 w 286"/>
              <a:gd name="T3" fmla="*/ 1088707026 h 699"/>
              <a:gd name="T4" fmla="*/ 0 w 286"/>
              <a:gd name="T5" fmla="*/ 0 h 699"/>
              <a:gd name="T6" fmla="*/ 0 60000 65536"/>
              <a:gd name="T7" fmla="*/ 0 60000 65536"/>
              <a:gd name="T8" fmla="*/ 0 60000 65536"/>
              <a:gd name="T9" fmla="*/ 0 w 286"/>
              <a:gd name="T10" fmla="*/ 0 h 699"/>
              <a:gd name="T11" fmla="*/ 286 w 286"/>
              <a:gd name="T12" fmla="*/ 699 h 699"/>
            </a:gdLst>
            <a:ahLst/>
            <a:cxnLst>
              <a:cxn ang="T6">
                <a:pos x="T0" y="T1"/>
              </a:cxn>
              <a:cxn ang="T7">
                <a:pos x="T2" y="T3"/>
              </a:cxn>
              <a:cxn ang="T8">
                <a:pos x="T4" y="T5"/>
              </a:cxn>
            </a:cxnLst>
            <a:rect l="T9" t="T10" r="T11" b="T12"/>
            <a:pathLst>
              <a:path w="286" h="699">
                <a:moveTo>
                  <a:pt x="285" y="698"/>
                </a:moveTo>
                <a:lnTo>
                  <a:pt x="0" y="432"/>
                </a:lnTo>
                <a:lnTo>
                  <a:pt x="0" y="0"/>
                </a:lnTo>
              </a:path>
            </a:pathLst>
          </a:custGeom>
          <a:noFill/>
          <a:ln w="12700" cap="rnd">
            <a:solidFill>
              <a:schemeClr val="folHlink"/>
            </a:solidFill>
            <a:round/>
            <a:headEnd type="none" w="sm" len="sm"/>
            <a:tailEnd type="stealth" w="med" len="med"/>
          </a:ln>
        </p:spPr>
        <p:txBody>
          <a:bodyPr/>
          <a:lstStyle/>
          <a:p>
            <a:endParaRPr lang="en-US"/>
          </a:p>
        </p:txBody>
      </p:sp>
      <p:sp>
        <p:nvSpPr>
          <p:cNvPr id="30738" name="Rectangle 17"/>
          <p:cNvSpPr>
            <a:spLocks noChangeArrowheads="1"/>
          </p:cNvSpPr>
          <p:nvPr/>
        </p:nvSpPr>
        <p:spPr bwMode="auto">
          <a:xfrm>
            <a:off x="2522962" y="6008688"/>
            <a:ext cx="2582438" cy="339196"/>
          </a:xfrm>
          <a:prstGeom prst="rect">
            <a:avLst/>
          </a:prstGeom>
          <a:noFill/>
          <a:ln w="9525">
            <a:noFill/>
            <a:miter lim="800000"/>
            <a:headEnd/>
            <a:tailEnd/>
          </a:ln>
        </p:spPr>
        <p:txBody>
          <a:bodyPr wrap="none" lIns="92075" tIns="46038" rIns="92075" bIns="46038">
            <a:spAutoFit/>
          </a:bodyPr>
          <a:lstStyle/>
          <a:p>
            <a:pPr eaLnBrk="0" hangingPunct="0"/>
            <a:r>
              <a:rPr lang="en-US" sz="1600" b="1" dirty="0">
                <a:cs typeface="Arial" pitchFamily="34" charset="0"/>
              </a:rPr>
              <a:t>Odd parity: </a:t>
            </a:r>
            <a:r>
              <a:rPr lang="en-US" sz="1600" b="1" dirty="0" err="1">
                <a:cs typeface="Arial" pitchFamily="34" charset="0"/>
              </a:rPr>
              <a:t>Không</a:t>
            </a:r>
            <a:r>
              <a:rPr lang="en-US" sz="1600" b="1" dirty="0">
                <a:cs typeface="Arial" pitchFamily="34" charset="0"/>
              </a:rPr>
              <a:t> </a:t>
            </a:r>
            <a:r>
              <a:rPr lang="en-US" sz="1600" b="1" dirty="0" err="1">
                <a:cs typeface="Arial" pitchFamily="34" charset="0"/>
              </a:rPr>
              <a:t>có</a:t>
            </a:r>
            <a:r>
              <a:rPr lang="en-US" sz="1600" b="1" dirty="0">
                <a:cs typeface="Arial" pitchFamily="34" charset="0"/>
              </a:rPr>
              <a:t> </a:t>
            </a:r>
            <a:r>
              <a:rPr lang="en-US" sz="1600" b="1" dirty="0" err="1">
                <a:cs typeface="Arial" pitchFamily="34" charset="0"/>
              </a:rPr>
              <a:t>lỗi</a:t>
            </a:r>
            <a:endParaRPr lang="en-US" sz="1600" b="1" dirty="0">
              <a:cs typeface="Arial" pitchFamily="34" charset="0"/>
            </a:endParaRPr>
          </a:p>
        </p:txBody>
      </p:sp>
      <p:sp>
        <p:nvSpPr>
          <p:cNvPr id="30739" name="Rectangle 18"/>
          <p:cNvSpPr>
            <a:spLocks noChangeArrowheads="1"/>
          </p:cNvSpPr>
          <p:nvPr/>
        </p:nvSpPr>
        <p:spPr bwMode="auto">
          <a:xfrm>
            <a:off x="728663" y="1924050"/>
            <a:ext cx="173196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mic Sans MS" pitchFamily="66" charset="0"/>
                <a:cs typeface="Arial" pitchFamily="34" charset="0"/>
              </a:rPr>
              <a:t>Thông tin nhận:</a:t>
            </a:r>
          </a:p>
        </p:txBody>
      </p:sp>
      <p:grpSp>
        <p:nvGrpSpPr>
          <p:cNvPr id="2" name="Group 40"/>
          <p:cNvGrpSpPr/>
          <p:nvPr/>
        </p:nvGrpSpPr>
        <p:grpSpPr>
          <a:xfrm>
            <a:off x="2606675" y="1911350"/>
            <a:ext cx="2346325" cy="984250"/>
            <a:chOff x="2606675" y="1911350"/>
            <a:chExt cx="2835275" cy="993775"/>
          </a:xfrm>
        </p:grpSpPr>
        <p:sp>
          <p:nvSpPr>
            <p:cNvPr id="30740" name="Rectangle 19"/>
            <p:cNvSpPr>
              <a:spLocks noChangeArrowheads="1"/>
            </p:cNvSpPr>
            <p:nvPr/>
          </p:nvSpPr>
          <p:spPr bwMode="auto">
            <a:xfrm>
              <a:off x="2990850" y="1911350"/>
              <a:ext cx="1773238" cy="33655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CC3300"/>
                  </a:solidFill>
                  <a:latin typeface="Courier" pitchFamily="49" charset="0"/>
                  <a:cs typeface="Arial" pitchFamily="34" charset="0"/>
                </a:rPr>
                <a:t>1 0 1 1 0 0 1</a:t>
              </a:r>
            </a:p>
          </p:txBody>
        </p:sp>
        <p:sp>
          <p:nvSpPr>
            <p:cNvPr id="30741" name="Line 20"/>
            <p:cNvSpPr>
              <a:spLocks noChangeShapeType="1"/>
            </p:cNvSpPr>
            <p:nvPr/>
          </p:nvSpPr>
          <p:spPr bwMode="auto">
            <a:xfrm flipH="1">
              <a:off x="2606675" y="2190750"/>
              <a:ext cx="523875" cy="71437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42" name="Line 21"/>
            <p:cNvSpPr>
              <a:spLocks noChangeShapeType="1"/>
            </p:cNvSpPr>
            <p:nvPr/>
          </p:nvSpPr>
          <p:spPr bwMode="auto">
            <a:xfrm flipH="1">
              <a:off x="3059113" y="2190750"/>
              <a:ext cx="298450" cy="70167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43" name="Line 22"/>
            <p:cNvSpPr>
              <a:spLocks noChangeShapeType="1"/>
            </p:cNvSpPr>
            <p:nvPr/>
          </p:nvSpPr>
          <p:spPr bwMode="auto">
            <a:xfrm flipH="1">
              <a:off x="3548063" y="2190750"/>
              <a:ext cx="71437" cy="6778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44" name="Line 23"/>
            <p:cNvSpPr>
              <a:spLocks noChangeShapeType="1"/>
            </p:cNvSpPr>
            <p:nvPr/>
          </p:nvSpPr>
          <p:spPr bwMode="auto">
            <a:xfrm>
              <a:off x="3881438" y="2190750"/>
              <a:ext cx="142875" cy="6905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45" name="Line 24"/>
            <p:cNvSpPr>
              <a:spLocks noChangeShapeType="1"/>
            </p:cNvSpPr>
            <p:nvPr/>
          </p:nvSpPr>
          <p:spPr bwMode="auto">
            <a:xfrm>
              <a:off x="4143375" y="2190750"/>
              <a:ext cx="357188" cy="6778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46" name="Line 25"/>
            <p:cNvSpPr>
              <a:spLocks noChangeShapeType="1"/>
            </p:cNvSpPr>
            <p:nvPr/>
          </p:nvSpPr>
          <p:spPr bwMode="auto">
            <a:xfrm>
              <a:off x="4418013" y="2190750"/>
              <a:ext cx="547687" cy="64293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47" name="Line 26"/>
            <p:cNvSpPr>
              <a:spLocks noChangeShapeType="1"/>
            </p:cNvSpPr>
            <p:nvPr/>
          </p:nvSpPr>
          <p:spPr bwMode="auto">
            <a:xfrm>
              <a:off x="4692650" y="2203450"/>
              <a:ext cx="749300" cy="606425"/>
            </a:xfrm>
            <a:prstGeom prst="line">
              <a:avLst/>
            </a:prstGeom>
            <a:noFill/>
            <a:ln w="12700">
              <a:solidFill>
                <a:schemeClr val="tx2"/>
              </a:solidFill>
              <a:round/>
              <a:headEnd type="none" w="sm" len="sm"/>
              <a:tailEnd type="stealth" w="med" len="med"/>
            </a:ln>
          </p:spPr>
          <p:txBody>
            <a:bodyPr wrap="none" anchor="ctr"/>
            <a:lstStyle/>
            <a:p>
              <a:endParaRPr lang="en-US"/>
            </a:p>
          </p:txBody>
        </p:sp>
      </p:grpSp>
      <p:sp>
        <p:nvSpPr>
          <p:cNvPr id="30748" name="Line 27"/>
          <p:cNvSpPr>
            <a:spLocks noChangeShapeType="1"/>
          </p:cNvSpPr>
          <p:nvPr/>
        </p:nvSpPr>
        <p:spPr bwMode="auto">
          <a:xfrm>
            <a:off x="257175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49" name="Line 28"/>
          <p:cNvSpPr>
            <a:spLocks noChangeShapeType="1"/>
          </p:cNvSpPr>
          <p:nvPr/>
        </p:nvSpPr>
        <p:spPr bwMode="auto">
          <a:xfrm>
            <a:off x="29718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50" name="Line 29"/>
          <p:cNvSpPr>
            <a:spLocks noChangeShapeType="1"/>
          </p:cNvSpPr>
          <p:nvPr/>
        </p:nvSpPr>
        <p:spPr bwMode="auto">
          <a:xfrm>
            <a:off x="38100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51" name="Line 30"/>
          <p:cNvSpPr>
            <a:spLocks noChangeShapeType="1"/>
          </p:cNvSpPr>
          <p:nvPr/>
        </p:nvSpPr>
        <p:spPr bwMode="auto">
          <a:xfrm>
            <a:off x="257175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52" name="Line 31"/>
          <p:cNvSpPr>
            <a:spLocks noChangeShapeType="1"/>
          </p:cNvSpPr>
          <p:nvPr/>
        </p:nvSpPr>
        <p:spPr bwMode="auto">
          <a:xfrm>
            <a:off x="29718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53" name="Line 32"/>
          <p:cNvSpPr>
            <a:spLocks noChangeShapeType="1"/>
          </p:cNvSpPr>
          <p:nvPr/>
        </p:nvSpPr>
        <p:spPr bwMode="auto">
          <a:xfrm>
            <a:off x="38100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54" name="Rectangle 34"/>
          <p:cNvSpPr>
            <a:spLocks noChangeArrowheads="1"/>
          </p:cNvSpPr>
          <p:nvPr/>
        </p:nvSpPr>
        <p:spPr bwMode="auto">
          <a:xfrm>
            <a:off x="300038" y="4164013"/>
            <a:ext cx="179546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mic Sans MS" pitchFamily="66" charset="0"/>
                <a:cs typeface="Arial" pitchFamily="34" charset="0"/>
              </a:rPr>
              <a:t>Tính check bits:</a:t>
            </a:r>
          </a:p>
        </p:txBody>
      </p:sp>
      <p:sp>
        <p:nvSpPr>
          <p:cNvPr id="30755" name="Rectangle 35"/>
          <p:cNvSpPr>
            <a:spLocks noChangeArrowheads="1"/>
          </p:cNvSpPr>
          <p:nvPr/>
        </p:nvSpPr>
        <p:spPr bwMode="auto">
          <a:xfrm>
            <a:off x="1368425" y="4532313"/>
            <a:ext cx="3736975" cy="1069975"/>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ourier" pitchFamily="49" charset="0"/>
                <a:cs typeface="Arial" pitchFamily="34" charset="0"/>
              </a:rPr>
              <a:t>3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0  1  1</a:t>
            </a:r>
          </a:p>
          <a:p>
            <a:pPr eaLnBrk="0" hangingPunct="0"/>
            <a:r>
              <a:rPr lang="en-US" sz="1600" b="1" dirty="0">
                <a:latin typeface="Courier" pitchFamily="49" charset="0"/>
                <a:cs typeface="Arial" pitchFamily="34" charset="0"/>
              </a:rPr>
              <a:t>5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0  1</a:t>
            </a:r>
          </a:p>
          <a:p>
            <a:pPr eaLnBrk="0" hangingPunct="0"/>
            <a:r>
              <a:rPr lang="en-US" sz="1600" b="1" dirty="0">
                <a:latin typeface="Courier" pitchFamily="49" charset="0"/>
                <a:cs typeface="Arial" pitchFamily="34" charset="0"/>
              </a:rPr>
              <a:t>6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1  1  0</a:t>
            </a:r>
          </a:p>
          <a:p>
            <a:pPr eaLnBrk="0" hangingPunct="0"/>
            <a:r>
              <a:rPr lang="en-US" sz="1600" b="1" dirty="0">
                <a:latin typeface="Courier" pitchFamily="49" charset="0"/>
                <a:cs typeface="Arial" pitchFamily="34" charset="0"/>
              </a:rPr>
              <a:t>7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1  1</a:t>
            </a:r>
          </a:p>
        </p:txBody>
      </p:sp>
      <p:sp>
        <p:nvSpPr>
          <p:cNvPr id="30756" name="Rectangle 36"/>
          <p:cNvSpPr>
            <a:spLocks noChangeArrowheads="1"/>
          </p:cNvSpPr>
          <p:nvPr/>
        </p:nvSpPr>
        <p:spPr bwMode="auto">
          <a:xfrm>
            <a:off x="2420938" y="287655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CC3300"/>
                </a:solidFill>
                <a:latin typeface="Courier" pitchFamily="49" charset="0"/>
                <a:cs typeface="Arial" pitchFamily="34" charset="0"/>
              </a:rPr>
              <a:t>1   0   1   1   0   0   1</a:t>
            </a:r>
          </a:p>
          <a:p>
            <a:pPr eaLnBrk="0" hangingPunct="0"/>
            <a:r>
              <a:rPr lang="en-US" sz="1600" b="1" dirty="0">
                <a:solidFill>
                  <a:srgbClr val="969696"/>
                </a:solidFill>
                <a:latin typeface="Courier" pitchFamily="49" charset="0"/>
                <a:cs typeface="Arial" pitchFamily="34" charset="0"/>
              </a:rPr>
              <a:t>1   2   3   4   5   6   7</a:t>
            </a:r>
          </a:p>
          <a:p>
            <a:pPr eaLnBrk="0" hangingPunct="0"/>
            <a:endParaRPr lang="en-US" sz="1600" b="1" dirty="0">
              <a:solidFill>
                <a:srgbClr val="969696"/>
              </a:solidFill>
              <a:latin typeface="Courier" pitchFamily="49" charset="0"/>
              <a:cs typeface="Arial" pitchFamily="34" charset="0"/>
            </a:endParaRPr>
          </a:p>
          <a:p>
            <a:pPr eaLnBrk="0" hangingPunct="0"/>
            <a:r>
              <a:rPr lang="en-US" sz="1600" b="1" dirty="0">
                <a:solidFill>
                  <a:srgbClr val="969696"/>
                </a:solidFill>
                <a:latin typeface="Courier" pitchFamily="49" charset="0"/>
                <a:cs typeface="Arial" pitchFamily="34" charset="0"/>
              </a:rPr>
              <a:t>2</a:t>
            </a:r>
            <a:r>
              <a:rPr lang="en-US" sz="1600" b="1" baseline="30000" dirty="0">
                <a:solidFill>
                  <a:srgbClr val="969696"/>
                </a:solidFill>
                <a:latin typeface="Courier" pitchFamily="49" charset="0"/>
                <a:cs typeface="Arial" pitchFamily="34" charset="0"/>
              </a:rPr>
              <a:t>0</a:t>
            </a:r>
            <a:r>
              <a:rPr lang="en-US" sz="1600" b="1" dirty="0">
                <a:solidFill>
                  <a:srgbClr val="969696"/>
                </a:solidFill>
                <a:latin typeface="Courier" pitchFamily="49" charset="0"/>
                <a:cs typeface="Arial" pitchFamily="34" charset="0"/>
              </a:rPr>
              <a:t>  2</a:t>
            </a:r>
            <a:r>
              <a:rPr lang="en-US" sz="1600" b="1" baseline="30000" dirty="0">
                <a:solidFill>
                  <a:srgbClr val="969696"/>
                </a:solidFill>
                <a:latin typeface="Courier" pitchFamily="49" charset="0"/>
                <a:cs typeface="Arial" pitchFamily="34" charset="0"/>
              </a:rPr>
              <a:t>1</a:t>
            </a:r>
            <a:r>
              <a:rPr lang="en-US" sz="1600" b="1" dirty="0">
                <a:solidFill>
                  <a:srgbClr val="969696"/>
                </a:solidFill>
                <a:latin typeface="Courier" pitchFamily="49" charset="0"/>
                <a:cs typeface="Arial" pitchFamily="34" charset="0"/>
              </a:rPr>
              <a:t>      2</a:t>
            </a:r>
            <a:r>
              <a:rPr lang="en-US" sz="1600" b="1" baseline="30000" dirty="0">
                <a:solidFill>
                  <a:srgbClr val="969696"/>
                </a:solidFill>
                <a:latin typeface="Courier" pitchFamily="49" charset="0"/>
                <a:cs typeface="Arial" pitchFamily="34" charset="0"/>
              </a:rPr>
              <a:t>2</a:t>
            </a:r>
            <a:endParaRPr lang="en-US" sz="1600" b="1" dirty="0">
              <a:solidFill>
                <a:srgbClr val="969696"/>
              </a:solidFill>
              <a:latin typeface="Courier" pitchFamily="49" charset="0"/>
              <a:cs typeface="Arial" pitchFamily="34" charset="0"/>
            </a:endParaRPr>
          </a:p>
          <a:p>
            <a:pPr eaLnBrk="0" hangingPunct="0"/>
            <a:endParaRPr lang="en-US" sz="1600" b="1" dirty="0">
              <a:solidFill>
                <a:srgbClr val="969696"/>
              </a:solidFill>
              <a:latin typeface="Courier" pitchFamily="49" charset="0"/>
              <a:cs typeface="Arial" pitchFamily="34" charset="0"/>
            </a:endParaRPr>
          </a:p>
        </p:txBody>
      </p:sp>
      <p:sp>
        <p:nvSpPr>
          <p:cNvPr id="30757" name="Rectangle 37"/>
          <p:cNvSpPr>
            <a:spLocks noChangeArrowheads="1"/>
          </p:cNvSpPr>
          <p:nvPr/>
        </p:nvSpPr>
        <p:spPr bwMode="auto">
          <a:xfrm>
            <a:off x="1192213" y="3127375"/>
            <a:ext cx="717550" cy="33655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969696"/>
                </a:solidFill>
                <a:latin typeface="Comic Sans MS" pitchFamily="66" charset="0"/>
                <a:cs typeface="Arial" pitchFamily="34" charset="0"/>
              </a:rPr>
              <a:t>Vị trí</a:t>
            </a:r>
          </a:p>
        </p:txBody>
      </p:sp>
      <p:sp>
        <p:nvSpPr>
          <p:cNvPr id="36" name="Slide Number Placeholder 35"/>
          <p:cNvSpPr>
            <a:spLocks noGrp="1"/>
          </p:cNvSpPr>
          <p:nvPr>
            <p:ph type="sldNum" sz="quarter" idx="12"/>
          </p:nvPr>
        </p:nvSpPr>
        <p:spPr/>
        <p:txBody>
          <a:bodyPr/>
          <a:lstStyle/>
          <a:p>
            <a:fld id="{4810A696-75C0-4E1D-A482-26D5420205C7}" type="slidenum">
              <a:rPr lang="en-US" smtClean="0"/>
              <a:pPr/>
              <a:t>26</a:t>
            </a:fld>
            <a:endParaRPr lang="en-US"/>
          </a:p>
        </p:txBody>
      </p:sp>
      <p:sp>
        <p:nvSpPr>
          <p:cNvPr id="37" name="Footer Placeholder 3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fontAlgn="auto">
              <a:spcAft>
                <a:spcPts val="0"/>
              </a:spcAft>
              <a:defRPr/>
            </a:pPr>
            <a:r>
              <a:rPr lang="en-US"/>
              <a:t>Hamming code – 11</a:t>
            </a:r>
          </a:p>
        </p:txBody>
      </p:sp>
      <p:sp>
        <p:nvSpPr>
          <p:cNvPr id="31748" name="Oval 3"/>
          <p:cNvSpPr>
            <a:spLocks noChangeArrowheads="1"/>
          </p:cNvSpPr>
          <p:nvPr/>
        </p:nvSpPr>
        <p:spPr bwMode="auto">
          <a:xfrm>
            <a:off x="4089400" y="4602163"/>
            <a:ext cx="214313" cy="201612"/>
          </a:xfrm>
          <a:prstGeom prst="ellipse">
            <a:avLst/>
          </a:prstGeom>
          <a:noFill/>
          <a:ln w="12700">
            <a:solidFill>
              <a:schemeClr val="hlink"/>
            </a:solidFill>
            <a:round/>
            <a:headEnd/>
            <a:tailEnd/>
          </a:ln>
        </p:spPr>
        <p:txBody>
          <a:bodyPr wrap="none" anchor="ctr"/>
          <a:lstStyle/>
          <a:p>
            <a:endParaRPr lang="en-US"/>
          </a:p>
        </p:txBody>
      </p:sp>
      <p:sp>
        <p:nvSpPr>
          <p:cNvPr id="31749" name="Oval 4"/>
          <p:cNvSpPr>
            <a:spLocks noChangeArrowheads="1"/>
          </p:cNvSpPr>
          <p:nvPr/>
        </p:nvSpPr>
        <p:spPr bwMode="auto">
          <a:xfrm>
            <a:off x="4089400" y="5078413"/>
            <a:ext cx="214313" cy="201612"/>
          </a:xfrm>
          <a:prstGeom prst="ellipse">
            <a:avLst/>
          </a:prstGeom>
          <a:noFill/>
          <a:ln w="12700">
            <a:solidFill>
              <a:schemeClr val="hlink"/>
            </a:solidFill>
            <a:round/>
            <a:headEnd/>
            <a:tailEnd/>
          </a:ln>
        </p:spPr>
        <p:txBody>
          <a:bodyPr wrap="none" anchor="ctr"/>
          <a:lstStyle/>
          <a:p>
            <a:endParaRPr lang="en-US"/>
          </a:p>
        </p:txBody>
      </p:sp>
      <p:sp>
        <p:nvSpPr>
          <p:cNvPr id="31750" name="Oval 5"/>
          <p:cNvSpPr>
            <a:spLocks noChangeArrowheads="1"/>
          </p:cNvSpPr>
          <p:nvPr/>
        </p:nvSpPr>
        <p:spPr bwMode="auto">
          <a:xfrm>
            <a:off x="4089400" y="5329238"/>
            <a:ext cx="214313" cy="201612"/>
          </a:xfrm>
          <a:prstGeom prst="ellipse">
            <a:avLst/>
          </a:prstGeom>
          <a:noFill/>
          <a:ln w="12700">
            <a:solidFill>
              <a:schemeClr val="hlink"/>
            </a:solidFill>
            <a:round/>
            <a:headEnd/>
            <a:tailEnd/>
          </a:ln>
        </p:spPr>
        <p:txBody>
          <a:bodyPr wrap="none" anchor="ctr"/>
          <a:lstStyle/>
          <a:p>
            <a:endParaRPr lang="en-US"/>
          </a:p>
        </p:txBody>
      </p:sp>
      <p:sp>
        <p:nvSpPr>
          <p:cNvPr id="31751" name="Oval 6"/>
          <p:cNvSpPr>
            <a:spLocks noChangeArrowheads="1"/>
          </p:cNvSpPr>
          <p:nvPr/>
        </p:nvSpPr>
        <p:spPr bwMode="auto">
          <a:xfrm>
            <a:off x="4495800" y="2906713"/>
            <a:ext cx="227012" cy="485775"/>
          </a:xfrm>
          <a:prstGeom prst="ellipse">
            <a:avLst/>
          </a:prstGeom>
          <a:noFill/>
          <a:ln w="12700">
            <a:solidFill>
              <a:schemeClr val="hlink"/>
            </a:solidFill>
            <a:round/>
            <a:headEnd/>
            <a:tailEnd/>
          </a:ln>
        </p:spPr>
        <p:txBody>
          <a:bodyPr wrap="none" anchor="ctr"/>
          <a:lstStyle/>
          <a:p>
            <a:endParaRPr lang="en-US"/>
          </a:p>
        </p:txBody>
      </p:sp>
      <p:sp>
        <p:nvSpPr>
          <p:cNvPr id="31752" name="Oval 7"/>
          <p:cNvSpPr>
            <a:spLocks noChangeArrowheads="1"/>
          </p:cNvSpPr>
          <p:nvPr/>
        </p:nvSpPr>
        <p:spPr bwMode="auto">
          <a:xfrm>
            <a:off x="4876800" y="2895600"/>
            <a:ext cx="227012" cy="485775"/>
          </a:xfrm>
          <a:prstGeom prst="ellipse">
            <a:avLst/>
          </a:prstGeom>
          <a:noFill/>
          <a:ln w="12700">
            <a:solidFill>
              <a:schemeClr val="hlink"/>
            </a:solidFill>
            <a:round/>
            <a:headEnd/>
            <a:tailEnd/>
          </a:ln>
        </p:spPr>
        <p:txBody>
          <a:bodyPr wrap="none" anchor="ctr"/>
          <a:lstStyle/>
          <a:p>
            <a:endParaRPr lang="en-US"/>
          </a:p>
        </p:txBody>
      </p:sp>
      <p:sp>
        <p:nvSpPr>
          <p:cNvPr id="31753" name="Oval 8"/>
          <p:cNvSpPr>
            <a:spLocks noChangeArrowheads="1"/>
          </p:cNvSpPr>
          <p:nvPr/>
        </p:nvSpPr>
        <p:spPr bwMode="auto">
          <a:xfrm>
            <a:off x="3308350" y="2898775"/>
            <a:ext cx="227013" cy="485775"/>
          </a:xfrm>
          <a:prstGeom prst="ellipse">
            <a:avLst/>
          </a:prstGeom>
          <a:noFill/>
          <a:ln w="12700">
            <a:solidFill>
              <a:schemeClr val="hlink"/>
            </a:solidFill>
            <a:round/>
            <a:headEnd/>
            <a:tailEnd/>
          </a:ln>
        </p:spPr>
        <p:txBody>
          <a:bodyPr wrap="none" anchor="ctr"/>
          <a:lstStyle/>
          <a:p>
            <a:endParaRPr lang="en-US"/>
          </a:p>
        </p:txBody>
      </p:sp>
      <p:sp>
        <p:nvSpPr>
          <p:cNvPr id="31754" name="Freeform 9"/>
          <p:cNvSpPr>
            <a:spLocks/>
          </p:cNvSpPr>
          <p:nvPr/>
        </p:nvSpPr>
        <p:spPr bwMode="auto">
          <a:xfrm>
            <a:off x="3429001" y="3352800"/>
            <a:ext cx="668338" cy="1292225"/>
          </a:xfrm>
          <a:custGeom>
            <a:avLst/>
            <a:gdLst>
              <a:gd name="T0" fmla="*/ 851813694 w 339"/>
              <a:gd name="T1" fmla="*/ 1985882512 h 789"/>
              <a:gd name="T2" fmla="*/ 0 w 339"/>
              <a:gd name="T3" fmla="*/ 1229835775 h 789"/>
              <a:gd name="T4" fmla="*/ 0 w 339"/>
              <a:gd name="T5" fmla="*/ 0 h 789"/>
              <a:gd name="T6" fmla="*/ 0 60000 65536"/>
              <a:gd name="T7" fmla="*/ 0 60000 65536"/>
              <a:gd name="T8" fmla="*/ 0 60000 65536"/>
              <a:gd name="T9" fmla="*/ 0 w 339"/>
              <a:gd name="T10" fmla="*/ 0 h 789"/>
              <a:gd name="T11" fmla="*/ 339 w 339"/>
              <a:gd name="T12" fmla="*/ 789 h 789"/>
            </a:gdLst>
            <a:ahLst/>
            <a:cxnLst>
              <a:cxn ang="T6">
                <a:pos x="T0" y="T1"/>
              </a:cxn>
              <a:cxn ang="T7">
                <a:pos x="T2" y="T3"/>
              </a:cxn>
              <a:cxn ang="T8">
                <a:pos x="T4" y="T5"/>
              </a:cxn>
            </a:cxnLst>
            <a:rect l="T9" t="T10" r="T11" b="T12"/>
            <a:pathLst>
              <a:path w="339" h="789">
                <a:moveTo>
                  <a:pt x="338" y="788"/>
                </a:moveTo>
                <a:lnTo>
                  <a:pt x="0" y="488"/>
                </a:lnTo>
                <a:lnTo>
                  <a:pt x="0" y="0"/>
                </a:lnTo>
              </a:path>
            </a:pathLst>
          </a:custGeom>
          <a:noFill/>
          <a:ln w="12700" cap="rnd">
            <a:solidFill>
              <a:schemeClr val="hlink"/>
            </a:solidFill>
            <a:round/>
            <a:headEnd type="none" w="sm" len="sm"/>
            <a:tailEnd type="stealth" w="med" len="med"/>
          </a:ln>
        </p:spPr>
        <p:txBody>
          <a:bodyPr/>
          <a:lstStyle/>
          <a:p>
            <a:endParaRPr lang="en-US"/>
          </a:p>
        </p:txBody>
      </p:sp>
      <p:sp>
        <p:nvSpPr>
          <p:cNvPr id="31755" name="Freeform 10"/>
          <p:cNvSpPr>
            <a:spLocks/>
          </p:cNvSpPr>
          <p:nvPr/>
        </p:nvSpPr>
        <p:spPr bwMode="auto">
          <a:xfrm>
            <a:off x="4297363" y="3429000"/>
            <a:ext cx="731837" cy="1930400"/>
          </a:xfrm>
          <a:custGeom>
            <a:avLst/>
            <a:gdLst>
              <a:gd name="T0" fmla="*/ 0 w 759"/>
              <a:gd name="T1" fmla="*/ 2147483647 h 1216"/>
              <a:gd name="T2" fmla="*/ 1910277824 w 759"/>
              <a:gd name="T3" fmla="*/ 1192033031 h 1216"/>
              <a:gd name="T4" fmla="*/ 1910277824 w 759"/>
              <a:gd name="T5" fmla="*/ 0 h 1216"/>
              <a:gd name="T6" fmla="*/ 0 60000 65536"/>
              <a:gd name="T7" fmla="*/ 0 60000 65536"/>
              <a:gd name="T8" fmla="*/ 0 60000 65536"/>
              <a:gd name="T9" fmla="*/ 0 w 759"/>
              <a:gd name="T10" fmla="*/ 0 h 1216"/>
              <a:gd name="T11" fmla="*/ 759 w 759"/>
              <a:gd name="T12" fmla="*/ 1216 h 1216"/>
            </a:gdLst>
            <a:ahLst/>
            <a:cxnLst>
              <a:cxn ang="T6">
                <a:pos x="T0" y="T1"/>
              </a:cxn>
              <a:cxn ang="T7">
                <a:pos x="T2" y="T3"/>
              </a:cxn>
              <a:cxn ang="T8">
                <a:pos x="T4" y="T5"/>
              </a:cxn>
            </a:cxnLst>
            <a:rect l="T9" t="T10" r="T11" b="T12"/>
            <a:pathLst>
              <a:path w="759" h="1216">
                <a:moveTo>
                  <a:pt x="0" y="1215"/>
                </a:moveTo>
                <a:lnTo>
                  <a:pt x="758" y="473"/>
                </a:lnTo>
                <a:lnTo>
                  <a:pt x="758" y="0"/>
                </a:lnTo>
              </a:path>
            </a:pathLst>
          </a:custGeom>
          <a:noFill/>
          <a:ln w="12700" cap="rnd">
            <a:solidFill>
              <a:schemeClr val="hlink"/>
            </a:solidFill>
            <a:round/>
            <a:headEnd type="none" w="sm" len="sm"/>
            <a:tailEnd type="stealth" w="med" len="med"/>
          </a:ln>
        </p:spPr>
        <p:txBody>
          <a:bodyPr/>
          <a:lstStyle/>
          <a:p>
            <a:endParaRPr lang="en-US"/>
          </a:p>
        </p:txBody>
      </p:sp>
      <p:sp>
        <p:nvSpPr>
          <p:cNvPr id="31756" name="Freeform 11"/>
          <p:cNvSpPr>
            <a:spLocks/>
          </p:cNvSpPr>
          <p:nvPr/>
        </p:nvSpPr>
        <p:spPr bwMode="auto">
          <a:xfrm>
            <a:off x="4310063" y="3429000"/>
            <a:ext cx="338137" cy="1692275"/>
          </a:xfrm>
          <a:custGeom>
            <a:avLst/>
            <a:gdLst>
              <a:gd name="T0" fmla="*/ 0 w 436"/>
              <a:gd name="T1" fmla="*/ 2147483647 h 1081"/>
              <a:gd name="T2" fmla="*/ 1096268852 w 436"/>
              <a:gd name="T3" fmla="*/ 1058465235 h 1081"/>
              <a:gd name="T4" fmla="*/ 1096268852 w 436"/>
              <a:gd name="T5" fmla="*/ 0 h 1081"/>
              <a:gd name="T6" fmla="*/ 0 60000 65536"/>
              <a:gd name="T7" fmla="*/ 0 60000 65536"/>
              <a:gd name="T8" fmla="*/ 0 60000 65536"/>
              <a:gd name="T9" fmla="*/ 0 w 436"/>
              <a:gd name="T10" fmla="*/ 0 h 1081"/>
              <a:gd name="T11" fmla="*/ 436 w 436"/>
              <a:gd name="T12" fmla="*/ 1081 h 1081"/>
            </a:gdLst>
            <a:ahLst/>
            <a:cxnLst>
              <a:cxn ang="T6">
                <a:pos x="T0" y="T1"/>
              </a:cxn>
              <a:cxn ang="T7">
                <a:pos x="T2" y="T3"/>
              </a:cxn>
              <a:cxn ang="T8">
                <a:pos x="T4" y="T5"/>
              </a:cxn>
            </a:cxnLst>
            <a:rect l="T9" t="T10" r="T11" b="T12"/>
            <a:pathLst>
              <a:path w="436" h="1081">
                <a:moveTo>
                  <a:pt x="0" y="1080"/>
                </a:moveTo>
                <a:lnTo>
                  <a:pt x="435" y="420"/>
                </a:lnTo>
                <a:lnTo>
                  <a:pt x="435" y="0"/>
                </a:lnTo>
              </a:path>
            </a:pathLst>
          </a:custGeom>
          <a:noFill/>
          <a:ln w="12700" cap="rnd">
            <a:solidFill>
              <a:schemeClr val="hlink"/>
            </a:solidFill>
            <a:round/>
            <a:headEnd type="none" w="sm" len="sm"/>
            <a:tailEnd type="stealth" w="med" len="med"/>
          </a:ln>
        </p:spPr>
        <p:txBody>
          <a:bodyPr/>
          <a:lstStyle/>
          <a:p>
            <a:endParaRPr lang="en-US"/>
          </a:p>
        </p:txBody>
      </p:sp>
      <p:sp>
        <p:nvSpPr>
          <p:cNvPr id="31757" name="Oval 14"/>
          <p:cNvSpPr>
            <a:spLocks noChangeArrowheads="1"/>
          </p:cNvSpPr>
          <p:nvPr/>
        </p:nvSpPr>
        <p:spPr bwMode="auto">
          <a:xfrm>
            <a:off x="2638425" y="4505325"/>
            <a:ext cx="333375" cy="1095375"/>
          </a:xfrm>
          <a:prstGeom prst="ellipse">
            <a:avLst/>
          </a:prstGeom>
          <a:noFill/>
          <a:ln w="12700">
            <a:solidFill>
              <a:schemeClr val="hlink"/>
            </a:solidFill>
            <a:round/>
            <a:headEnd/>
            <a:tailEnd/>
          </a:ln>
        </p:spPr>
        <p:txBody>
          <a:bodyPr wrap="none" anchor="ctr"/>
          <a:lstStyle/>
          <a:p>
            <a:endParaRPr lang="en-US"/>
          </a:p>
        </p:txBody>
      </p:sp>
      <p:sp>
        <p:nvSpPr>
          <p:cNvPr id="31758" name="Oval 15"/>
          <p:cNvSpPr>
            <a:spLocks noChangeArrowheads="1"/>
          </p:cNvSpPr>
          <p:nvPr/>
        </p:nvSpPr>
        <p:spPr bwMode="auto">
          <a:xfrm>
            <a:off x="2819400" y="2898775"/>
            <a:ext cx="227013" cy="485775"/>
          </a:xfrm>
          <a:prstGeom prst="ellipse">
            <a:avLst/>
          </a:prstGeom>
          <a:noFill/>
          <a:ln w="12700">
            <a:solidFill>
              <a:schemeClr val="hlink"/>
            </a:solidFill>
            <a:round/>
            <a:headEnd/>
            <a:tailEnd/>
          </a:ln>
        </p:spPr>
        <p:txBody>
          <a:bodyPr wrap="none" anchor="ctr"/>
          <a:lstStyle/>
          <a:p>
            <a:endParaRPr lang="en-US"/>
          </a:p>
        </p:txBody>
      </p:sp>
      <p:sp>
        <p:nvSpPr>
          <p:cNvPr id="31759" name="Freeform 16"/>
          <p:cNvSpPr>
            <a:spLocks/>
          </p:cNvSpPr>
          <p:nvPr/>
        </p:nvSpPr>
        <p:spPr bwMode="auto">
          <a:xfrm>
            <a:off x="2819400" y="3352800"/>
            <a:ext cx="152400" cy="1143001"/>
          </a:xfrm>
          <a:custGeom>
            <a:avLst/>
            <a:gdLst>
              <a:gd name="T0" fmla="*/ 0 w 317"/>
              <a:gd name="T1" fmla="*/ 1817033629 h 722"/>
              <a:gd name="T2" fmla="*/ 796368476 w 317"/>
              <a:gd name="T3" fmla="*/ 705643710 h 722"/>
              <a:gd name="T4" fmla="*/ 796368476 w 317"/>
              <a:gd name="T5" fmla="*/ 0 h 722"/>
              <a:gd name="T6" fmla="*/ 0 60000 65536"/>
              <a:gd name="T7" fmla="*/ 0 60000 65536"/>
              <a:gd name="T8" fmla="*/ 0 60000 65536"/>
              <a:gd name="T9" fmla="*/ 0 w 317"/>
              <a:gd name="T10" fmla="*/ 0 h 722"/>
              <a:gd name="T11" fmla="*/ 317 w 317"/>
              <a:gd name="T12" fmla="*/ 722 h 722"/>
            </a:gdLst>
            <a:ahLst/>
            <a:cxnLst>
              <a:cxn ang="T6">
                <a:pos x="T0" y="T1"/>
              </a:cxn>
              <a:cxn ang="T7">
                <a:pos x="T2" y="T3"/>
              </a:cxn>
              <a:cxn ang="T8">
                <a:pos x="T4" y="T5"/>
              </a:cxn>
            </a:cxnLst>
            <a:rect l="T9" t="T10" r="T11" b="T12"/>
            <a:pathLst>
              <a:path w="317" h="722">
                <a:moveTo>
                  <a:pt x="0" y="721"/>
                </a:moveTo>
                <a:lnTo>
                  <a:pt x="316" y="280"/>
                </a:lnTo>
                <a:lnTo>
                  <a:pt x="316" y="0"/>
                </a:lnTo>
              </a:path>
            </a:pathLst>
          </a:custGeom>
          <a:noFill/>
          <a:ln w="12700" cap="rnd">
            <a:solidFill>
              <a:schemeClr val="hlink"/>
            </a:solidFill>
            <a:round/>
            <a:headEnd type="none" w="sm" len="sm"/>
            <a:tailEnd type="stealth" w="med" len="med"/>
          </a:ln>
        </p:spPr>
        <p:txBody>
          <a:bodyPr/>
          <a:lstStyle/>
          <a:p>
            <a:endParaRPr lang="en-US"/>
          </a:p>
        </p:txBody>
      </p:sp>
      <p:sp>
        <p:nvSpPr>
          <p:cNvPr id="31760" name="Rectangle 17"/>
          <p:cNvSpPr>
            <a:spLocks noChangeArrowheads="1"/>
          </p:cNvSpPr>
          <p:nvPr/>
        </p:nvSpPr>
        <p:spPr bwMode="auto">
          <a:xfrm>
            <a:off x="2812647" y="6008688"/>
            <a:ext cx="1683153" cy="339196"/>
          </a:xfrm>
          <a:prstGeom prst="rect">
            <a:avLst/>
          </a:prstGeom>
          <a:noFill/>
          <a:ln w="9525">
            <a:noFill/>
            <a:miter lim="800000"/>
            <a:headEnd/>
            <a:tailEnd/>
          </a:ln>
        </p:spPr>
        <p:txBody>
          <a:bodyPr wrap="none" lIns="92075" tIns="46038" rIns="92075" bIns="46038">
            <a:spAutoFit/>
          </a:bodyPr>
          <a:lstStyle/>
          <a:p>
            <a:pPr eaLnBrk="0" hangingPunct="0"/>
            <a:r>
              <a:rPr lang="en-US" sz="1600" b="1" dirty="0">
                <a:cs typeface="Arial" pitchFamily="34" charset="0"/>
              </a:rPr>
              <a:t>Odd parity: LỖI</a:t>
            </a:r>
          </a:p>
        </p:txBody>
      </p:sp>
      <p:sp>
        <p:nvSpPr>
          <p:cNvPr id="31761" name="Rectangle 18"/>
          <p:cNvSpPr>
            <a:spLocks noChangeArrowheads="1"/>
          </p:cNvSpPr>
          <p:nvPr/>
        </p:nvSpPr>
        <p:spPr bwMode="auto">
          <a:xfrm>
            <a:off x="728663" y="1924050"/>
            <a:ext cx="173196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mic Sans MS" pitchFamily="66" charset="0"/>
                <a:cs typeface="Arial" pitchFamily="34" charset="0"/>
              </a:rPr>
              <a:t>Thông tin nhận:</a:t>
            </a:r>
          </a:p>
        </p:txBody>
      </p:sp>
      <p:grpSp>
        <p:nvGrpSpPr>
          <p:cNvPr id="2" name="Group 38"/>
          <p:cNvGrpSpPr/>
          <p:nvPr/>
        </p:nvGrpSpPr>
        <p:grpSpPr>
          <a:xfrm>
            <a:off x="2606675" y="1911350"/>
            <a:ext cx="2270125" cy="993775"/>
            <a:chOff x="2606675" y="1911350"/>
            <a:chExt cx="2835275" cy="993775"/>
          </a:xfrm>
        </p:grpSpPr>
        <p:sp>
          <p:nvSpPr>
            <p:cNvPr id="31762" name="Rectangle 19"/>
            <p:cNvSpPr>
              <a:spLocks noChangeArrowheads="1"/>
            </p:cNvSpPr>
            <p:nvPr/>
          </p:nvSpPr>
          <p:spPr bwMode="auto">
            <a:xfrm>
              <a:off x="2990850" y="1911350"/>
              <a:ext cx="1773238" cy="33655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CC3300"/>
                  </a:solidFill>
                  <a:latin typeface="Courier" pitchFamily="49" charset="0"/>
                  <a:cs typeface="Arial" pitchFamily="34" charset="0"/>
                </a:rPr>
                <a:t>1 0 1 1 0 0 1</a:t>
              </a:r>
            </a:p>
          </p:txBody>
        </p:sp>
        <p:sp>
          <p:nvSpPr>
            <p:cNvPr id="31763" name="Line 20"/>
            <p:cNvSpPr>
              <a:spLocks noChangeShapeType="1"/>
            </p:cNvSpPr>
            <p:nvPr/>
          </p:nvSpPr>
          <p:spPr bwMode="auto">
            <a:xfrm flipH="1">
              <a:off x="2606675" y="2190750"/>
              <a:ext cx="523875" cy="71437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64" name="Line 21"/>
            <p:cNvSpPr>
              <a:spLocks noChangeShapeType="1"/>
            </p:cNvSpPr>
            <p:nvPr/>
          </p:nvSpPr>
          <p:spPr bwMode="auto">
            <a:xfrm flipH="1">
              <a:off x="3059113" y="2190750"/>
              <a:ext cx="298450" cy="70167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65" name="Line 22"/>
            <p:cNvSpPr>
              <a:spLocks noChangeShapeType="1"/>
            </p:cNvSpPr>
            <p:nvPr/>
          </p:nvSpPr>
          <p:spPr bwMode="auto">
            <a:xfrm flipH="1">
              <a:off x="3548063" y="2190750"/>
              <a:ext cx="71437" cy="6778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66" name="Line 23"/>
            <p:cNvSpPr>
              <a:spLocks noChangeShapeType="1"/>
            </p:cNvSpPr>
            <p:nvPr/>
          </p:nvSpPr>
          <p:spPr bwMode="auto">
            <a:xfrm>
              <a:off x="3881438" y="2190750"/>
              <a:ext cx="142875" cy="6905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67" name="Line 24"/>
            <p:cNvSpPr>
              <a:spLocks noChangeShapeType="1"/>
            </p:cNvSpPr>
            <p:nvPr/>
          </p:nvSpPr>
          <p:spPr bwMode="auto">
            <a:xfrm>
              <a:off x="4143375" y="2190750"/>
              <a:ext cx="357188" cy="6778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68" name="Line 25"/>
            <p:cNvSpPr>
              <a:spLocks noChangeShapeType="1"/>
            </p:cNvSpPr>
            <p:nvPr/>
          </p:nvSpPr>
          <p:spPr bwMode="auto">
            <a:xfrm>
              <a:off x="4418013" y="2190750"/>
              <a:ext cx="547687" cy="64293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69" name="Line 26"/>
            <p:cNvSpPr>
              <a:spLocks noChangeShapeType="1"/>
            </p:cNvSpPr>
            <p:nvPr/>
          </p:nvSpPr>
          <p:spPr bwMode="auto">
            <a:xfrm>
              <a:off x="4692650" y="2203450"/>
              <a:ext cx="749300" cy="606425"/>
            </a:xfrm>
            <a:prstGeom prst="line">
              <a:avLst/>
            </a:prstGeom>
            <a:noFill/>
            <a:ln w="12700">
              <a:solidFill>
                <a:schemeClr val="tx2"/>
              </a:solidFill>
              <a:round/>
              <a:headEnd type="none" w="sm" len="sm"/>
              <a:tailEnd type="stealth" w="med" len="med"/>
            </a:ln>
          </p:spPr>
          <p:txBody>
            <a:bodyPr wrap="none" anchor="ctr"/>
            <a:lstStyle/>
            <a:p>
              <a:endParaRPr lang="en-US"/>
            </a:p>
          </p:txBody>
        </p:sp>
      </p:grpSp>
      <p:sp>
        <p:nvSpPr>
          <p:cNvPr id="31770" name="Line 27"/>
          <p:cNvSpPr>
            <a:spLocks noChangeShapeType="1"/>
          </p:cNvSpPr>
          <p:nvPr/>
        </p:nvSpPr>
        <p:spPr bwMode="auto">
          <a:xfrm>
            <a:off x="257175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71" name="Line 28"/>
          <p:cNvSpPr>
            <a:spLocks noChangeShapeType="1"/>
          </p:cNvSpPr>
          <p:nvPr/>
        </p:nvSpPr>
        <p:spPr bwMode="auto">
          <a:xfrm>
            <a:off x="29718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72" name="Line 29"/>
          <p:cNvSpPr>
            <a:spLocks noChangeShapeType="1"/>
          </p:cNvSpPr>
          <p:nvPr/>
        </p:nvSpPr>
        <p:spPr bwMode="auto">
          <a:xfrm>
            <a:off x="38100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73" name="Line 30"/>
          <p:cNvSpPr>
            <a:spLocks noChangeShapeType="1"/>
          </p:cNvSpPr>
          <p:nvPr/>
        </p:nvSpPr>
        <p:spPr bwMode="auto">
          <a:xfrm>
            <a:off x="257175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74" name="Line 31"/>
          <p:cNvSpPr>
            <a:spLocks noChangeShapeType="1"/>
          </p:cNvSpPr>
          <p:nvPr/>
        </p:nvSpPr>
        <p:spPr bwMode="auto">
          <a:xfrm>
            <a:off x="29718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75" name="Line 32"/>
          <p:cNvSpPr>
            <a:spLocks noChangeShapeType="1"/>
          </p:cNvSpPr>
          <p:nvPr/>
        </p:nvSpPr>
        <p:spPr bwMode="auto">
          <a:xfrm>
            <a:off x="38100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76" name="Rectangle 34"/>
          <p:cNvSpPr>
            <a:spLocks noChangeArrowheads="1"/>
          </p:cNvSpPr>
          <p:nvPr/>
        </p:nvSpPr>
        <p:spPr bwMode="auto">
          <a:xfrm>
            <a:off x="300038" y="4164013"/>
            <a:ext cx="179546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mic Sans MS" pitchFamily="66" charset="0"/>
                <a:cs typeface="Arial" pitchFamily="34" charset="0"/>
              </a:rPr>
              <a:t>Tính check bits:</a:t>
            </a:r>
          </a:p>
        </p:txBody>
      </p:sp>
      <p:sp>
        <p:nvSpPr>
          <p:cNvPr id="31777" name="Rectangle 35"/>
          <p:cNvSpPr>
            <a:spLocks noChangeArrowheads="1"/>
          </p:cNvSpPr>
          <p:nvPr/>
        </p:nvSpPr>
        <p:spPr bwMode="auto">
          <a:xfrm>
            <a:off x="1520825" y="4532313"/>
            <a:ext cx="3736975" cy="1069975"/>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ourier" pitchFamily="49" charset="0"/>
                <a:cs typeface="Arial" pitchFamily="34" charset="0"/>
              </a:rPr>
              <a:t>3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0  1  1</a:t>
            </a:r>
          </a:p>
          <a:p>
            <a:pPr eaLnBrk="0" hangingPunct="0"/>
            <a:r>
              <a:rPr lang="en-US" sz="1600" b="1" dirty="0">
                <a:latin typeface="Courier" pitchFamily="49" charset="0"/>
                <a:cs typeface="Arial" pitchFamily="34" charset="0"/>
              </a:rPr>
              <a:t>5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0  1</a:t>
            </a:r>
          </a:p>
          <a:p>
            <a:pPr eaLnBrk="0" hangingPunct="0"/>
            <a:r>
              <a:rPr lang="en-US" sz="1600" b="1" dirty="0">
                <a:latin typeface="Courier" pitchFamily="49" charset="0"/>
                <a:cs typeface="Arial" pitchFamily="34" charset="0"/>
              </a:rPr>
              <a:t>6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1  1  0</a:t>
            </a:r>
          </a:p>
          <a:p>
            <a:pPr eaLnBrk="0" hangingPunct="0"/>
            <a:r>
              <a:rPr lang="en-US" sz="1600" b="1" dirty="0">
                <a:latin typeface="Courier" pitchFamily="49" charset="0"/>
                <a:cs typeface="Arial" pitchFamily="34" charset="0"/>
              </a:rPr>
              <a:t>7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1  1</a:t>
            </a:r>
          </a:p>
        </p:txBody>
      </p:sp>
      <p:sp>
        <p:nvSpPr>
          <p:cNvPr id="31778" name="Rectangle 36"/>
          <p:cNvSpPr>
            <a:spLocks noChangeArrowheads="1"/>
          </p:cNvSpPr>
          <p:nvPr/>
        </p:nvSpPr>
        <p:spPr bwMode="auto">
          <a:xfrm>
            <a:off x="2420938" y="287655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CC3300"/>
                </a:solidFill>
                <a:latin typeface="Courier" pitchFamily="49" charset="0"/>
                <a:cs typeface="Arial" pitchFamily="34" charset="0"/>
              </a:rPr>
              <a:t>1   0   1   1   0   0   1</a:t>
            </a:r>
          </a:p>
          <a:p>
            <a:pPr eaLnBrk="0" hangingPunct="0"/>
            <a:r>
              <a:rPr lang="en-US" sz="1600" b="1" dirty="0">
                <a:solidFill>
                  <a:srgbClr val="969696"/>
                </a:solidFill>
                <a:latin typeface="Courier" pitchFamily="49" charset="0"/>
                <a:cs typeface="Arial" pitchFamily="34" charset="0"/>
              </a:rPr>
              <a:t>1   2   3   4   5   6   7</a:t>
            </a:r>
          </a:p>
          <a:p>
            <a:pPr eaLnBrk="0" hangingPunct="0"/>
            <a:endParaRPr lang="en-US" sz="1600" b="1" dirty="0">
              <a:solidFill>
                <a:srgbClr val="969696"/>
              </a:solidFill>
              <a:latin typeface="Courier" pitchFamily="49" charset="0"/>
              <a:cs typeface="Arial" pitchFamily="34" charset="0"/>
            </a:endParaRPr>
          </a:p>
          <a:p>
            <a:pPr eaLnBrk="0" hangingPunct="0"/>
            <a:r>
              <a:rPr lang="en-US" sz="1600" b="1" dirty="0">
                <a:solidFill>
                  <a:srgbClr val="969696"/>
                </a:solidFill>
                <a:latin typeface="Courier" pitchFamily="49" charset="0"/>
                <a:cs typeface="Arial" pitchFamily="34" charset="0"/>
              </a:rPr>
              <a:t>2</a:t>
            </a:r>
            <a:r>
              <a:rPr lang="en-US" sz="1600" b="1" baseline="30000" dirty="0">
                <a:solidFill>
                  <a:srgbClr val="969696"/>
                </a:solidFill>
                <a:latin typeface="Courier" pitchFamily="49" charset="0"/>
                <a:cs typeface="Arial" pitchFamily="34" charset="0"/>
              </a:rPr>
              <a:t>0</a:t>
            </a:r>
            <a:r>
              <a:rPr lang="en-US" sz="1600" b="1" dirty="0">
                <a:solidFill>
                  <a:srgbClr val="969696"/>
                </a:solidFill>
                <a:latin typeface="Courier" pitchFamily="49" charset="0"/>
                <a:cs typeface="Arial" pitchFamily="34" charset="0"/>
              </a:rPr>
              <a:t>  2</a:t>
            </a:r>
            <a:r>
              <a:rPr lang="en-US" sz="1600" b="1" baseline="30000" dirty="0">
                <a:solidFill>
                  <a:srgbClr val="969696"/>
                </a:solidFill>
                <a:latin typeface="Courier" pitchFamily="49" charset="0"/>
                <a:cs typeface="Arial" pitchFamily="34" charset="0"/>
              </a:rPr>
              <a:t>1</a:t>
            </a:r>
            <a:r>
              <a:rPr lang="en-US" sz="1600" b="1" dirty="0">
                <a:solidFill>
                  <a:srgbClr val="969696"/>
                </a:solidFill>
                <a:latin typeface="Courier" pitchFamily="49" charset="0"/>
                <a:cs typeface="Arial" pitchFamily="34" charset="0"/>
              </a:rPr>
              <a:t>      2</a:t>
            </a:r>
            <a:r>
              <a:rPr lang="en-US" sz="1600" b="1" baseline="30000" dirty="0">
                <a:solidFill>
                  <a:srgbClr val="969696"/>
                </a:solidFill>
                <a:latin typeface="Courier" pitchFamily="49" charset="0"/>
                <a:cs typeface="Arial" pitchFamily="34" charset="0"/>
              </a:rPr>
              <a:t>2</a:t>
            </a:r>
            <a:endParaRPr lang="en-US" sz="1600" b="1" dirty="0">
              <a:solidFill>
                <a:srgbClr val="969696"/>
              </a:solidFill>
              <a:latin typeface="Courier" pitchFamily="49" charset="0"/>
              <a:cs typeface="Arial" pitchFamily="34" charset="0"/>
            </a:endParaRPr>
          </a:p>
          <a:p>
            <a:pPr eaLnBrk="0" hangingPunct="0"/>
            <a:endParaRPr lang="en-US" sz="1600" b="1" dirty="0">
              <a:solidFill>
                <a:srgbClr val="969696"/>
              </a:solidFill>
              <a:latin typeface="Courier" pitchFamily="49" charset="0"/>
              <a:cs typeface="Arial" pitchFamily="34" charset="0"/>
            </a:endParaRPr>
          </a:p>
        </p:txBody>
      </p:sp>
      <p:sp>
        <p:nvSpPr>
          <p:cNvPr id="31779" name="Rectangle 37"/>
          <p:cNvSpPr>
            <a:spLocks noChangeArrowheads="1"/>
          </p:cNvSpPr>
          <p:nvPr/>
        </p:nvSpPr>
        <p:spPr bwMode="auto">
          <a:xfrm>
            <a:off x="1192213" y="3127375"/>
            <a:ext cx="717550" cy="33655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969696"/>
                </a:solidFill>
                <a:latin typeface="Comic Sans MS" pitchFamily="66" charset="0"/>
                <a:cs typeface="Arial" pitchFamily="34" charset="0"/>
              </a:rPr>
              <a:t>Vị trí</a:t>
            </a:r>
          </a:p>
        </p:txBody>
      </p:sp>
      <p:sp>
        <p:nvSpPr>
          <p:cNvPr id="36" name="Slide Number Placeholder 35"/>
          <p:cNvSpPr>
            <a:spLocks noGrp="1"/>
          </p:cNvSpPr>
          <p:nvPr>
            <p:ph type="sldNum" sz="quarter" idx="12"/>
          </p:nvPr>
        </p:nvSpPr>
        <p:spPr/>
        <p:txBody>
          <a:bodyPr/>
          <a:lstStyle/>
          <a:p>
            <a:fld id="{4810A696-75C0-4E1D-A482-26D5420205C7}" type="slidenum">
              <a:rPr lang="en-US" smtClean="0"/>
              <a:pPr/>
              <a:t>27</a:t>
            </a:fld>
            <a:endParaRPr lang="en-US"/>
          </a:p>
        </p:txBody>
      </p:sp>
      <p:sp>
        <p:nvSpPr>
          <p:cNvPr id="37" name="Footer Placeholder 3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fontAlgn="auto">
              <a:spcAft>
                <a:spcPts val="0"/>
              </a:spcAft>
              <a:defRPr/>
            </a:pPr>
            <a:r>
              <a:rPr lang="en-US"/>
              <a:t>Hamming code – 12</a:t>
            </a:r>
          </a:p>
        </p:txBody>
      </p:sp>
      <p:sp>
        <p:nvSpPr>
          <p:cNvPr id="32772" name="Oval 3"/>
          <p:cNvSpPr>
            <a:spLocks noChangeArrowheads="1"/>
          </p:cNvSpPr>
          <p:nvPr/>
        </p:nvSpPr>
        <p:spPr bwMode="auto">
          <a:xfrm>
            <a:off x="3721100" y="4840288"/>
            <a:ext cx="214313" cy="201612"/>
          </a:xfrm>
          <a:prstGeom prst="ellipse">
            <a:avLst/>
          </a:prstGeom>
          <a:noFill/>
          <a:ln w="12700">
            <a:solidFill>
              <a:schemeClr val="tx2"/>
            </a:solidFill>
            <a:round/>
            <a:headEnd/>
            <a:tailEnd/>
          </a:ln>
        </p:spPr>
        <p:txBody>
          <a:bodyPr wrap="none" anchor="ctr"/>
          <a:lstStyle/>
          <a:p>
            <a:endParaRPr lang="en-US"/>
          </a:p>
        </p:txBody>
      </p:sp>
      <p:sp>
        <p:nvSpPr>
          <p:cNvPr id="32773" name="Oval 4"/>
          <p:cNvSpPr>
            <a:spLocks noChangeArrowheads="1"/>
          </p:cNvSpPr>
          <p:nvPr/>
        </p:nvSpPr>
        <p:spPr bwMode="auto">
          <a:xfrm>
            <a:off x="3721100" y="5078413"/>
            <a:ext cx="214313" cy="201612"/>
          </a:xfrm>
          <a:prstGeom prst="ellipse">
            <a:avLst/>
          </a:prstGeom>
          <a:noFill/>
          <a:ln w="12700">
            <a:solidFill>
              <a:schemeClr val="tx2"/>
            </a:solidFill>
            <a:round/>
            <a:headEnd/>
            <a:tailEnd/>
          </a:ln>
        </p:spPr>
        <p:txBody>
          <a:bodyPr wrap="none" anchor="ctr"/>
          <a:lstStyle/>
          <a:p>
            <a:endParaRPr lang="en-US"/>
          </a:p>
        </p:txBody>
      </p:sp>
      <p:sp>
        <p:nvSpPr>
          <p:cNvPr id="32774" name="Oval 5"/>
          <p:cNvSpPr>
            <a:spLocks noChangeArrowheads="1"/>
          </p:cNvSpPr>
          <p:nvPr/>
        </p:nvSpPr>
        <p:spPr bwMode="auto">
          <a:xfrm>
            <a:off x="3721100" y="5329238"/>
            <a:ext cx="214313" cy="201612"/>
          </a:xfrm>
          <a:prstGeom prst="ellipse">
            <a:avLst/>
          </a:prstGeom>
          <a:noFill/>
          <a:ln w="12700">
            <a:solidFill>
              <a:schemeClr val="tx2"/>
            </a:solidFill>
            <a:round/>
            <a:headEnd/>
            <a:tailEnd/>
          </a:ln>
        </p:spPr>
        <p:txBody>
          <a:bodyPr wrap="none" anchor="ctr"/>
          <a:lstStyle/>
          <a:p>
            <a:endParaRPr lang="en-US"/>
          </a:p>
        </p:txBody>
      </p:sp>
      <p:sp>
        <p:nvSpPr>
          <p:cNvPr id="32775" name="Oval 6"/>
          <p:cNvSpPr>
            <a:spLocks noChangeArrowheads="1"/>
          </p:cNvSpPr>
          <p:nvPr/>
        </p:nvSpPr>
        <p:spPr bwMode="auto">
          <a:xfrm>
            <a:off x="4770438" y="2919413"/>
            <a:ext cx="227012" cy="485775"/>
          </a:xfrm>
          <a:prstGeom prst="ellipse">
            <a:avLst/>
          </a:prstGeom>
          <a:noFill/>
          <a:ln w="12700">
            <a:solidFill>
              <a:schemeClr val="tx2"/>
            </a:solidFill>
            <a:round/>
            <a:headEnd/>
            <a:tailEnd/>
          </a:ln>
        </p:spPr>
        <p:txBody>
          <a:bodyPr wrap="none" anchor="ctr"/>
          <a:lstStyle/>
          <a:p>
            <a:endParaRPr lang="en-US"/>
          </a:p>
        </p:txBody>
      </p:sp>
      <p:sp>
        <p:nvSpPr>
          <p:cNvPr id="32776" name="Oval 7"/>
          <p:cNvSpPr>
            <a:spLocks noChangeArrowheads="1"/>
          </p:cNvSpPr>
          <p:nvPr/>
        </p:nvSpPr>
        <p:spPr bwMode="auto">
          <a:xfrm>
            <a:off x="5181600" y="2895600"/>
            <a:ext cx="227012" cy="485775"/>
          </a:xfrm>
          <a:prstGeom prst="ellipse">
            <a:avLst/>
          </a:prstGeom>
          <a:noFill/>
          <a:ln w="12700">
            <a:solidFill>
              <a:schemeClr val="tx2"/>
            </a:solidFill>
            <a:round/>
            <a:headEnd/>
            <a:tailEnd/>
          </a:ln>
        </p:spPr>
        <p:txBody>
          <a:bodyPr wrap="none" anchor="ctr"/>
          <a:lstStyle/>
          <a:p>
            <a:endParaRPr lang="en-US"/>
          </a:p>
        </p:txBody>
      </p:sp>
      <p:sp>
        <p:nvSpPr>
          <p:cNvPr id="32777" name="Oval 8"/>
          <p:cNvSpPr>
            <a:spLocks noChangeArrowheads="1"/>
          </p:cNvSpPr>
          <p:nvPr/>
        </p:nvSpPr>
        <p:spPr bwMode="auto">
          <a:xfrm>
            <a:off x="4408488" y="2898775"/>
            <a:ext cx="227012" cy="485775"/>
          </a:xfrm>
          <a:prstGeom prst="ellipse">
            <a:avLst/>
          </a:prstGeom>
          <a:noFill/>
          <a:ln w="12700">
            <a:solidFill>
              <a:schemeClr val="tx2"/>
            </a:solidFill>
            <a:round/>
            <a:headEnd/>
            <a:tailEnd/>
          </a:ln>
        </p:spPr>
        <p:txBody>
          <a:bodyPr wrap="none" anchor="ctr"/>
          <a:lstStyle/>
          <a:p>
            <a:endParaRPr lang="en-US"/>
          </a:p>
        </p:txBody>
      </p:sp>
      <p:sp>
        <p:nvSpPr>
          <p:cNvPr id="32778" name="Freeform 9"/>
          <p:cNvSpPr>
            <a:spLocks/>
          </p:cNvSpPr>
          <p:nvPr/>
        </p:nvSpPr>
        <p:spPr bwMode="auto">
          <a:xfrm>
            <a:off x="3941763" y="3429000"/>
            <a:ext cx="1392237" cy="1954213"/>
          </a:xfrm>
          <a:custGeom>
            <a:avLst/>
            <a:gdLst>
              <a:gd name="T0" fmla="*/ 0 w 983"/>
              <a:gd name="T1" fmla="*/ 2147483647 h 1231"/>
              <a:gd name="T2" fmla="*/ 2147483647 w 983"/>
              <a:gd name="T3" fmla="*/ 1192034929 h 1231"/>
              <a:gd name="T4" fmla="*/ 2147483647 w 983"/>
              <a:gd name="T5" fmla="*/ 0 h 1231"/>
              <a:gd name="T6" fmla="*/ 0 60000 65536"/>
              <a:gd name="T7" fmla="*/ 0 60000 65536"/>
              <a:gd name="T8" fmla="*/ 0 60000 65536"/>
              <a:gd name="T9" fmla="*/ 0 w 983"/>
              <a:gd name="T10" fmla="*/ 0 h 1231"/>
              <a:gd name="T11" fmla="*/ 983 w 983"/>
              <a:gd name="T12" fmla="*/ 1231 h 1231"/>
            </a:gdLst>
            <a:ahLst/>
            <a:cxnLst>
              <a:cxn ang="T6">
                <a:pos x="T0" y="T1"/>
              </a:cxn>
              <a:cxn ang="T7">
                <a:pos x="T2" y="T3"/>
              </a:cxn>
              <a:cxn ang="T8">
                <a:pos x="T4" y="T5"/>
              </a:cxn>
            </a:cxnLst>
            <a:rect l="T9" t="T10" r="T11" b="T12"/>
            <a:pathLst>
              <a:path w="983" h="1231">
                <a:moveTo>
                  <a:pt x="0" y="1230"/>
                </a:moveTo>
                <a:lnTo>
                  <a:pt x="982" y="473"/>
                </a:lnTo>
                <a:lnTo>
                  <a:pt x="982" y="0"/>
                </a:lnTo>
              </a:path>
            </a:pathLst>
          </a:custGeom>
          <a:noFill/>
          <a:ln w="12700" cap="rnd">
            <a:solidFill>
              <a:schemeClr val="tx2"/>
            </a:solidFill>
            <a:round/>
            <a:headEnd type="none" w="sm" len="sm"/>
            <a:tailEnd type="stealth" w="med" len="med"/>
          </a:ln>
        </p:spPr>
        <p:txBody>
          <a:bodyPr/>
          <a:lstStyle/>
          <a:p>
            <a:endParaRPr lang="en-US"/>
          </a:p>
        </p:txBody>
      </p:sp>
      <p:sp>
        <p:nvSpPr>
          <p:cNvPr id="32779" name="Freeform 10"/>
          <p:cNvSpPr>
            <a:spLocks/>
          </p:cNvSpPr>
          <p:nvPr/>
        </p:nvSpPr>
        <p:spPr bwMode="auto">
          <a:xfrm>
            <a:off x="3929063" y="3429000"/>
            <a:ext cx="947737" cy="1716088"/>
          </a:xfrm>
          <a:custGeom>
            <a:avLst/>
            <a:gdLst>
              <a:gd name="T0" fmla="*/ 0 w 676"/>
              <a:gd name="T1" fmla="*/ 2147483647 h 1096"/>
              <a:gd name="T2" fmla="*/ 1701106442 w 676"/>
              <a:gd name="T3" fmla="*/ 1058465550 h 1096"/>
              <a:gd name="T4" fmla="*/ 1701106442 w 676"/>
              <a:gd name="T5" fmla="*/ 0 h 1096"/>
              <a:gd name="T6" fmla="*/ 0 60000 65536"/>
              <a:gd name="T7" fmla="*/ 0 60000 65536"/>
              <a:gd name="T8" fmla="*/ 0 60000 65536"/>
              <a:gd name="T9" fmla="*/ 0 w 676"/>
              <a:gd name="T10" fmla="*/ 0 h 1096"/>
              <a:gd name="T11" fmla="*/ 676 w 676"/>
              <a:gd name="T12" fmla="*/ 1096 h 1096"/>
            </a:gdLst>
            <a:ahLst/>
            <a:cxnLst>
              <a:cxn ang="T6">
                <a:pos x="T0" y="T1"/>
              </a:cxn>
              <a:cxn ang="T7">
                <a:pos x="T2" y="T3"/>
              </a:cxn>
              <a:cxn ang="T8">
                <a:pos x="T4" y="T5"/>
              </a:cxn>
            </a:cxnLst>
            <a:rect l="T9" t="T10" r="T11" b="T12"/>
            <a:pathLst>
              <a:path w="676" h="1096">
                <a:moveTo>
                  <a:pt x="0" y="1095"/>
                </a:moveTo>
                <a:lnTo>
                  <a:pt x="675" y="420"/>
                </a:lnTo>
                <a:lnTo>
                  <a:pt x="675" y="0"/>
                </a:lnTo>
              </a:path>
            </a:pathLst>
          </a:custGeom>
          <a:noFill/>
          <a:ln w="12700" cap="rnd">
            <a:solidFill>
              <a:schemeClr val="tx2"/>
            </a:solidFill>
            <a:round/>
            <a:headEnd type="none" w="sm" len="sm"/>
            <a:tailEnd type="stealth" w="med" len="med"/>
          </a:ln>
        </p:spPr>
        <p:txBody>
          <a:bodyPr/>
          <a:lstStyle/>
          <a:p>
            <a:endParaRPr lang="en-US"/>
          </a:p>
        </p:txBody>
      </p:sp>
      <p:sp>
        <p:nvSpPr>
          <p:cNvPr id="32780" name="Freeform 11"/>
          <p:cNvSpPr>
            <a:spLocks/>
          </p:cNvSpPr>
          <p:nvPr/>
        </p:nvSpPr>
        <p:spPr bwMode="auto">
          <a:xfrm>
            <a:off x="3905250" y="3392488"/>
            <a:ext cx="595313" cy="1479550"/>
          </a:xfrm>
          <a:custGeom>
            <a:avLst/>
            <a:gdLst>
              <a:gd name="T0" fmla="*/ 0 w 375"/>
              <a:gd name="T1" fmla="*/ 2147483647 h 932"/>
              <a:gd name="T2" fmla="*/ 942539319 w 375"/>
              <a:gd name="T3" fmla="*/ 1058465745 h 932"/>
              <a:gd name="T4" fmla="*/ 942539319 w 375"/>
              <a:gd name="T5" fmla="*/ 0 h 932"/>
              <a:gd name="T6" fmla="*/ 0 60000 65536"/>
              <a:gd name="T7" fmla="*/ 0 60000 65536"/>
              <a:gd name="T8" fmla="*/ 0 60000 65536"/>
              <a:gd name="T9" fmla="*/ 0 w 375"/>
              <a:gd name="T10" fmla="*/ 0 h 932"/>
              <a:gd name="T11" fmla="*/ 375 w 375"/>
              <a:gd name="T12" fmla="*/ 932 h 932"/>
            </a:gdLst>
            <a:ahLst/>
            <a:cxnLst>
              <a:cxn ang="T6">
                <a:pos x="T0" y="T1"/>
              </a:cxn>
              <a:cxn ang="T7">
                <a:pos x="T2" y="T3"/>
              </a:cxn>
              <a:cxn ang="T8">
                <a:pos x="T4" y="T5"/>
              </a:cxn>
            </a:cxnLst>
            <a:rect l="T9" t="T10" r="T11" b="T12"/>
            <a:pathLst>
              <a:path w="375" h="932">
                <a:moveTo>
                  <a:pt x="0" y="931"/>
                </a:moveTo>
                <a:lnTo>
                  <a:pt x="374" y="420"/>
                </a:lnTo>
                <a:lnTo>
                  <a:pt x="374" y="0"/>
                </a:lnTo>
              </a:path>
            </a:pathLst>
          </a:custGeom>
          <a:noFill/>
          <a:ln w="12700" cap="rnd">
            <a:solidFill>
              <a:schemeClr val="tx2"/>
            </a:solidFill>
            <a:round/>
            <a:headEnd type="none" w="sm" len="sm"/>
            <a:tailEnd type="stealth" w="med" len="med"/>
          </a:ln>
        </p:spPr>
        <p:txBody>
          <a:bodyPr/>
          <a:lstStyle/>
          <a:p>
            <a:endParaRPr lang="en-US"/>
          </a:p>
        </p:txBody>
      </p:sp>
      <p:sp>
        <p:nvSpPr>
          <p:cNvPr id="32781" name="Oval 12"/>
          <p:cNvSpPr>
            <a:spLocks noChangeArrowheads="1"/>
          </p:cNvSpPr>
          <p:nvPr/>
        </p:nvSpPr>
        <p:spPr bwMode="auto">
          <a:xfrm>
            <a:off x="2057400" y="4543425"/>
            <a:ext cx="333375" cy="1095375"/>
          </a:xfrm>
          <a:prstGeom prst="ellipse">
            <a:avLst/>
          </a:prstGeom>
          <a:noFill/>
          <a:ln w="12700">
            <a:solidFill>
              <a:schemeClr val="tx2"/>
            </a:solidFill>
            <a:round/>
            <a:headEnd/>
            <a:tailEnd/>
          </a:ln>
        </p:spPr>
        <p:txBody>
          <a:bodyPr wrap="none" anchor="ctr"/>
          <a:lstStyle/>
          <a:p>
            <a:endParaRPr lang="en-US"/>
          </a:p>
        </p:txBody>
      </p:sp>
      <p:sp>
        <p:nvSpPr>
          <p:cNvPr id="32782" name="Oval 13"/>
          <p:cNvSpPr>
            <a:spLocks noChangeArrowheads="1"/>
          </p:cNvSpPr>
          <p:nvPr/>
        </p:nvSpPr>
        <p:spPr bwMode="auto">
          <a:xfrm>
            <a:off x="3919538" y="2898775"/>
            <a:ext cx="227012" cy="485775"/>
          </a:xfrm>
          <a:prstGeom prst="ellipse">
            <a:avLst/>
          </a:prstGeom>
          <a:noFill/>
          <a:ln w="12700">
            <a:solidFill>
              <a:schemeClr val="tx2"/>
            </a:solidFill>
            <a:round/>
            <a:headEnd/>
            <a:tailEnd/>
          </a:ln>
        </p:spPr>
        <p:txBody>
          <a:bodyPr wrap="none" anchor="ctr"/>
          <a:lstStyle/>
          <a:p>
            <a:endParaRPr lang="en-US"/>
          </a:p>
        </p:txBody>
      </p:sp>
      <p:sp>
        <p:nvSpPr>
          <p:cNvPr id="32783" name="Freeform 14"/>
          <p:cNvSpPr>
            <a:spLocks/>
          </p:cNvSpPr>
          <p:nvPr/>
        </p:nvSpPr>
        <p:spPr bwMode="auto">
          <a:xfrm>
            <a:off x="2209799" y="3405188"/>
            <a:ext cx="1827213" cy="1166812"/>
          </a:xfrm>
          <a:custGeom>
            <a:avLst/>
            <a:gdLst>
              <a:gd name="T0" fmla="*/ 0 w 1276"/>
              <a:gd name="T1" fmla="*/ 1890116574 h 751"/>
              <a:gd name="T2" fmla="*/ 2147483647 w 1276"/>
              <a:gd name="T3" fmla="*/ 851812575 h 751"/>
              <a:gd name="T4" fmla="*/ 2147483647 w 1276"/>
              <a:gd name="T5" fmla="*/ 0 h 751"/>
              <a:gd name="T6" fmla="*/ 0 60000 65536"/>
              <a:gd name="T7" fmla="*/ 0 60000 65536"/>
              <a:gd name="T8" fmla="*/ 0 60000 65536"/>
              <a:gd name="T9" fmla="*/ 0 w 1276"/>
              <a:gd name="T10" fmla="*/ 0 h 751"/>
              <a:gd name="T11" fmla="*/ 1276 w 1276"/>
              <a:gd name="T12" fmla="*/ 751 h 751"/>
            </a:gdLst>
            <a:ahLst/>
            <a:cxnLst>
              <a:cxn ang="T6">
                <a:pos x="T0" y="T1"/>
              </a:cxn>
              <a:cxn ang="T7">
                <a:pos x="T2" y="T3"/>
              </a:cxn>
              <a:cxn ang="T8">
                <a:pos x="T4" y="T5"/>
              </a:cxn>
            </a:cxnLst>
            <a:rect l="T9" t="T10" r="T11" b="T12"/>
            <a:pathLst>
              <a:path w="1276" h="751">
                <a:moveTo>
                  <a:pt x="0" y="750"/>
                </a:moveTo>
                <a:lnTo>
                  <a:pt x="1275" y="338"/>
                </a:lnTo>
                <a:lnTo>
                  <a:pt x="1275" y="0"/>
                </a:lnTo>
              </a:path>
            </a:pathLst>
          </a:custGeom>
          <a:noFill/>
          <a:ln w="12700" cap="rnd">
            <a:solidFill>
              <a:schemeClr val="tx2"/>
            </a:solidFill>
            <a:round/>
            <a:headEnd type="none" w="sm" len="sm"/>
            <a:tailEnd type="stealth" w="med" len="med"/>
          </a:ln>
        </p:spPr>
        <p:txBody>
          <a:bodyPr/>
          <a:lstStyle/>
          <a:p>
            <a:endParaRPr lang="en-US"/>
          </a:p>
        </p:txBody>
      </p:sp>
      <p:sp>
        <p:nvSpPr>
          <p:cNvPr id="32784" name="Rectangle 15"/>
          <p:cNvSpPr>
            <a:spLocks noChangeArrowheads="1"/>
          </p:cNvSpPr>
          <p:nvPr/>
        </p:nvSpPr>
        <p:spPr bwMode="auto">
          <a:xfrm>
            <a:off x="3124200" y="6019800"/>
            <a:ext cx="1683153" cy="339196"/>
          </a:xfrm>
          <a:prstGeom prst="rect">
            <a:avLst/>
          </a:prstGeom>
          <a:noFill/>
          <a:ln w="9525">
            <a:noFill/>
            <a:miter lim="800000"/>
            <a:headEnd/>
            <a:tailEnd/>
          </a:ln>
        </p:spPr>
        <p:txBody>
          <a:bodyPr wrap="none" lIns="92075" tIns="46038" rIns="92075" bIns="46038">
            <a:spAutoFit/>
          </a:bodyPr>
          <a:lstStyle/>
          <a:p>
            <a:pPr eaLnBrk="0" hangingPunct="0"/>
            <a:r>
              <a:rPr lang="en-US" sz="1600" b="1" dirty="0">
                <a:cs typeface="Arial" pitchFamily="34" charset="0"/>
              </a:rPr>
              <a:t>Odd parity: LỖI</a:t>
            </a:r>
          </a:p>
        </p:txBody>
      </p:sp>
      <p:sp>
        <p:nvSpPr>
          <p:cNvPr id="32785" name="Rectangle 16"/>
          <p:cNvSpPr>
            <a:spLocks noChangeArrowheads="1"/>
          </p:cNvSpPr>
          <p:nvPr/>
        </p:nvSpPr>
        <p:spPr bwMode="auto">
          <a:xfrm>
            <a:off x="728663" y="1924050"/>
            <a:ext cx="173196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mic Sans MS" pitchFamily="66" charset="0"/>
                <a:cs typeface="Arial" pitchFamily="34" charset="0"/>
              </a:rPr>
              <a:t>Thông tin nhận:</a:t>
            </a:r>
          </a:p>
        </p:txBody>
      </p:sp>
      <p:grpSp>
        <p:nvGrpSpPr>
          <p:cNvPr id="2" name="Group 38"/>
          <p:cNvGrpSpPr/>
          <p:nvPr/>
        </p:nvGrpSpPr>
        <p:grpSpPr>
          <a:xfrm>
            <a:off x="2889250" y="1911350"/>
            <a:ext cx="2346325" cy="993775"/>
            <a:chOff x="2606675" y="1911350"/>
            <a:chExt cx="2835275" cy="993775"/>
          </a:xfrm>
        </p:grpSpPr>
        <p:sp>
          <p:nvSpPr>
            <p:cNvPr id="32786" name="Rectangle 17"/>
            <p:cNvSpPr>
              <a:spLocks noChangeArrowheads="1"/>
            </p:cNvSpPr>
            <p:nvPr/>
          </p:nvSpPr>
          <p:spPr bwMode="auto">
            <a:xfrm>
              <a:off x="2990850" y="1911350"/>
              <a:ext cx="1773238" cy="33655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CC3300"/>
                  </a:solidFill>
                  <a:latin typeface="Courier" pitchFamily="49" charset="0"/>
                  <a:cs typeface="Arial" pitchFamily="34" charset="0"/>
                </a:rPr>
                <a:t>1 0 1 1 0 0 1</a:t>
              </a:r>
            </a:p>
          </p:txBody>
        </p:sp>
        <p:sp>
          <p:nvSpPr>
            <p:cNvPr id="32787" name="Line 18"/>
            <p:cNvSpPr>
              <a:spLocks noChangeShapeType="1"/>
            </p:cNvSpPr>
            <p:nvPr/>
          </p:nvSpPr>
          <p:spPr bwMode="auto">
            <a:xfrm flipH="1">
              <a:off x="2606675" y="2190750"/>
              <a:ext cx="523875" cy="71437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88" name="Line 19"/>
            <p:cNvSpPr>
              <a:spLocks noChangeShapeType="1"/>
            </p:cNvSpPr>
            <p:nvPr/>
          </p:nvSpPr>
          <p:spPr bwMode="auto">
            <a:xfrm flipH="1">
              <a:off x="3059113" y="2190750"/>
              <a:ext cx="298450" cy="70167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89" name="Line 20"/>
            <p:cNvSpPr>
              <a:spLocks noChangeShapeType="1"/>
            </p:cNvSpPr>
            <p:nvPr/>
          </p:nvSpPr>
          <p:spPr bwMode="auto">
            <a:xfrm flipH="1">
              <a:off x="3548063" y="2190750"/>
              <a:ext cx="71437" cy="6778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0" name="Line 21"/>
            <p:cNvSpPr>
              <a:spLocks noChangeShapeType="1"/>
            </p:cNvSpPr>
            <p:nvPr/>
          </p:nvSpPr>
          <p:spPr bwMode="auto">
            <a:xfrm>
              <a:off x="3881438" y="2190750"/>
              <a:ext cx="142875" cy="6905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1" name="Line 22"/>
            <p:cNvSpPr>
              <a:spLocks noChangeShapeType="1"/>
            </p:cNvSpPr>
            <p:nvPr/>
          </p:nvSpPr>
          <p:spPr bwMode="auto">
            <a:xfrm>
              <a:off x="4143375" y="2190750"/>
              <a:ext cx="357188" cy="6778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2" name="Line 23"/>
            <p:cNvSpPr>
              <a:spLocks noChangeShapeType="1"/>
            </p:cNvSpPr>
            <p:nvPr/>
          </p:nvSpPr>
          <p:spPr bwMode="auto">
            <a:xfrm>
              <a:off x="4418013" y="2190750"/>
              <a:ext cx="547687" cy="64293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3" name="Line 24"/>
            <p:cNvSpPr>
              <a:spLocks noChangeShapeType="1"/>
            </p:cNvSpPr>
            <p:nvPr/>
          </p:nvSpPr>
          <p:spPr bwMode="auto">
            <a:xfrm>
              <a:off x="4692650" y="2203450"/>
              <a:ext cx="749300" cy="606425"/>
            </a:xfrm>
            <a:prstGeom prst="line">
              <a:avLst/>
            </a:prstGeom>
            <a:noFill/>
            <a:ln w="12700">
              <a:solidFill>
                <a:schemeClr val="tx2"/>
              </a:solidFill>
              <a:round/>
              <a:headEnd type="none" w="sm" len="sm"/>
              <a:tailEnd type="stealth" w="med" len="med"/>
            </a:ln>
          </p:spPr>
          <p:txBody>
            <a:bodyPr wrap="none" anchor="ctr"/>
            <a:lstStyle/>
            <a:p>
              <a:endParaRPr lang="en-US"/>
            </a:p>
          </p:txBody>
        </p:sp>
      </p:grpSp>
      <p:sp>
        <p:nvSpPr>
          <p:cNvPr id="32794" name="Line 25"/>
          <p:cNvSpPr>
            <a:spLocks noChangeShapeType="1"/>
          </p:cNvSpPr>
          <p:nvPr/>
        </p:nvSpPr>
        <p:spPr bwMode="auto">
          <a:xfrm>
            <a:off x="287655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5" name="Line 26"/>
          <p:cNvSpPr>
            <a:spLocks noChangeShapeType="1"/>
          </p:cNvSpPr>
          <p:nvPr/>
        </p:nvSpPr>
        <p:spPr bwMode="auto">
          <a:xfrm>
            <a:off x="32766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6" name="Line 27"/>
          <p:cNvSpPr>
            <a:spLocks noChangeShapeType="1"/>
          </p:cNvSpPr>
          <p:nvPr/>
        </p:nvSpPr>
        <p:spPr bwMode="auto">
          <a:xfrm>
            <a:off x="40386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7" name="Line 28"/>
          <p:cNvSpPr>
            <a:spLocks noChangeShapeType="1"/>
          </p:cNvSpPr>
          <p:nvPr/>
        </p:nvSpPr>
        <p:spPr bwMode="auto">
          <a:xfrm>
            <a:off x="287655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8" name="Line 29"/>
          <p:cNvSpPr>
            <a:spLocks noChangeShapeType="1"/>
          </p:cNvSpPr>
          <p:nvPr/>
        </p:nvSpPr>
        <p:spPr bwMode="auto">
          <a:xfrm>
            <a:off x="32766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9" name="Line 30"/>
          <p:cNvSpPr>
            <a:spLocks noChangeShapeType="1"/>
          </p:cNvSpPr>
          <p:nvPr/>
        </p:nvSpPr>
        <p:spPr bwMode="auto">
          <a:xfrm>
            <a:off x="40386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800" name="Rectangle 32"/>
          <p:cNvSpPr>
            <a:spLocks noChangeArrowheads="1"/>
          </p:cNvSpPr>
          <p:nvPr/>
        </p:nvSpPr>
        <p:spPr bwMode="auto">
          <a:xfrm>
            <a:off x="300038" y="4164013"/>
            <a:ext cx="179546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mic Sans MS" pitchFamily="66" charset="0"/>
                <a:cs typeface="Arial" pitchFamily="34" charset="0"/>
              </a:rPr>
              <a:t>Tính check bits:</a:t>
            </a:r>
          </a:p>
        </p:txBody>
      </p:sp>
      <p:sp>
        <p:nvSpPr>
          <p:cNvPr id="32801" name="Rectangle 33"/>
          <p:cNvSpPr>
            <a:spLocks noChangeArrowheads="1"/>
          </p:cNvSpPr>
          <p:nvPr/>
        </p:nvSpPr>
        <p:spPr bwMode="auto">
          <a:xfrm>
            <a:off x="1444625" y="4568825"/>
            <a:ext cx="3736975" cy="1069975"/>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ourier" pitchFamily="49" charset="0"/>
                <a:cs typeface="Arial" pitchFamily="34" charset="0"/>
              </a:rPr>
              <a:t>3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0  1  1</a:t>
            </a:r>
          </a:p>
          <a:p>
            <a:pPr eaLnBrk="0" hangingPunct="0"/>
            <a:r>
              <a:rPr lang="en-US" sz="1600" b="1" dirty="0">
                <a:latin typeface="Courier" pitchFamily="49" charset="0"/>
                <a:cs typeface="Arial" pitchFamily="34" charset="0"/>
              </a:rPr>
              <a:t>5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0  1</a:t>
            </a:r>
          </a:p>
          <a:p>
            <a:pPr eaLnBrk="0" hangingPunct="0"/>
            <a:r>
              <a:rPr lang="en-US" sz="1600" b="1" dirty="0">
                <a:latin typeface="Courier" pitchFamily="49" charset="0"/>
                <a:cs typeface="Arial" pitchFamily="34" charset="0"/>
              </a:rPr>
              <a:t>6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1  1  0</a:t>
            </a:r>
          </a:p>
          <a:p>
            <a:pPr eaLnBrk="0" hangingPunct="0"/>
            <a:r>
              <a:rPr lang="en-US" sz="1600" b="1" dirty="0">
                <a:latin typeface="Courier" pitchFamily="49" charset="0"/>
                <a:cs typeface="Arial" pitchFamily="34" charset="0"/>
              </a:rPr>
              <a:t>7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1  1</a:t>
            </a:r>
          </a:p>
        </p:txBody>
      </p:sp>
      <p:sp>
        <p:nvSpPr>
          <p:cNvPr id="32802" name="Rectangle 34"/>
          <p:cNvSpPr>
            <a:spLocks noChangeArrowheads="1"/>
          </p:cNvSpPr>
          <p:nvPr/>
        </p:nvSpPr>
        <p:spPr bwMode="auto">
          <a:xfrm>
            <a:off x="2703513" y="287655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CC3300"/>
                </a:solidFill>
                <a:latin typeface="Courier" pitchFamily="49" charset="0"/>
                <a:cs typeface="Arial" pitchFamily="34" charset="0"/>
              </a:rPr>
              <a:t>1   0   1   1   0   0   1</a:t>
            </a:r>
          </a:p>
          <a:p>
            <a:pPr eaLnBrk="0" hangingPunct="0"/>
            <a:r>
              <a:rPr lang="en-US" sz="1600" b="1" dirty="0">
                <a:solidFill>
                  <a:srgbClr val="969696"/>
                </a:solidFill>
                <a:latin typeface="Courier" pitchFamily="49" charset="0"/>
                <a:cs typeface="Arial" pitchFamily="34" charset="0"/>
              </a:rPr>
              <a:t>1   2   3   4   5   6   7</a:t>
            </a:r>
          </a:p>
          <a:p>
            <a:pPr eaLnBrk="0" hangingPunct="0"/>
            <a:endParaRPr lang="en-US" sz="1600" b="1" dirty="0">
              <a:solidFill>
                <a:srgbClr val="969696"/>
              </a:solidFill>
              <a:latin typeface="Courier" pitchFamily="49" charset="0"/>
              <a:cs typeface="Arial" pitchFamily="34" charset="0"/>
            </a:endParaRPr>
          </a:p>
          <a:p>
            <a:pPr eaLnBrk="0" hangingPunct="0"/>
            <a:r>
              <a:rPr lang="en-US" sz="1600" b="1" dirty="0">
                <a:solidFill>
                  <a:srgbClr val="969696"/>
                </a:solidFill>
                <a:latin typeface="Courier" pitchFamily="49" charset="0"/>
                <a:cs typeface="Arial" pitchFamily="34" charset="0"/>
              </a:rPr>
              <a:t>2</a:t>
            </a:r>
            <a:r>
              <a:rPr lang="en-US" sz="1600" b="1" baseline="30000" dirty="0">
                <a:solidFill>
                  <a:srgbClr val="969696"/>
                </a:solidFill>
                <a:latin typeface="Courier" pitchFamily="49" charset="0"/>
                <a:cs typeface="Arial" pitchFamily="34" charset="0"/>
              </a:rPr>
              <a:t>0</a:t>
            </a:r>
            <a:r>
              <a:rPr lang="en-US" sz="1600" b="1" dirty="0">
                <a:solidFill>
                  <a:srgbClr val="969696"/>
                </a:solidFill>
                <a:latin typeface="Courier" pitchFamily="49" charset="0"/>
                <a:cs typeface="Arial" pitchFamily="34" charset="0"/>
              </a:rPr>
              <a:t>  2</a:t>
            </a:r>
            <a:r>
              <a:rPr lang="en-US" sz="1600" b="1" baseline="30000" dirty="0">
                <a:solidFill>
                  <a:srgbClr val="969696"/>
                </a:solidFill>
                <a:latin typeface="Courier" pitchFamily="49" charset="0"/>
                <a:cs typeface="Arial" pitchFamily="34" charset="0"/>
              </a:rPr>
              <a:t>1</a:t>
            </a:r>
            <a:r>
              <a:rPr lang="en-US" sz="1600" b="1" dirty="0">
                <a:solidFill>
                  <a:srgbClr val="969696"/>
                </a:solidFill>
                <a:latin typeface="Courier" pitchFamily="49" charset="0"/>
                <a:cs typeface="Arial" pitchFamily="34" charset="0"/>
              </a:rPr>
              <a:t>      2</a:t>
            </a:r>
            <a:r>
              <a:rPr lang="en-US" sz="1600" b="1" baseline="30000" dirty="0">
                <a:solidFill>
                  <a:srgbClr val="969696"/>
                </a:solidFill>
                <a:latin typeface="Courier" pitchFamily="49" charset="0"/>
                <a:cs typeface="Arial" pitchFamily="34" charset="0"/>
              </a:rPr>
              <a:t>2</a:t>
            </a:r>
            <a:endParaRPr lang="en-US" sz="1600" b="1" dirty="0">
              <a:solidFill>
                <a:srgbClr val="969696"/>
              </a:solidFill>
              <a:latin typeface="Courier" pitchFamily="49" charset="0"/>
              <a:cs typeface="Arial" pitchFamily="34" charset="0"/>
            </a:endParaRPr>
          </a:p>
          <a:p>
            <a:pPr eaLnBrk="0" hangingPunct="0"/>
            <a:endParaRPr lang="en-US" sz="1600" b="1" dirty="0">
              <a:solidFill>
                <a:srgbClr val="969696"/>
              </a:solidFill>
              <a:latin typeface="Courier" pitchFamily="49" charset="0"/>
              <a:cs typeface="Arial" pitchFamily="34" charset="0"/>
            </a:endParaRPr>
          </a:p>
        </p:txBody>
      </p:sp>
      <p:sp>
        <p:nvSpPr>
          <p:cNvPr id="32803" name="Rectangle 35"/>
          <p:cNvSpPr>
            <a:spLocks noChangeArrowheads="1"/>
          </p:cNvSpPr>
          <p:nvPr/>
        </p:nvSpPr>
        <p:spPr bwMode="auto">
          <a:xfrm>
            <a:off x="1474788" y="3127375"/>
            <a:ext cx="717550" cy="33655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B2B2B2"/>
                </a:solidFill>
                <a:latin typeface="Comic Sans MS" pitchFamily="66" charset="0"/>
                <a:cs typeface="Arial" pitchFamily="34" charset="0"/>
              </a:rPr>
              <a:t>Vị trí</a:t>
            </a:r>
          </a:p>
        </p:txBody>
      </p:sp>
      <p:sp>
        <p:nvSpPr>
          <p:cNvPr id="36" name="Slide Number Placeholder 35"/>
          <p:cNvSpPr>
            <a:spLocks noGrp="1"/>
          </p:cNvSpPr>
          <p:nvPr>
            <p:ph type="sldNum" sz="quarter" idx="12"/>
          </p:nvPr>
        </p:nvSpPr>
        <p:spPr/>
        <p:txBody>
          <a:bodyPr/>
          <a:lstStyle/>
          <a:p>
            <a:fld id="{4810A696-75C0-4E1D-A482-26D5420205C7}" type="slidenum">
              <a:rPr lang="en-US" smtClean="0"/>
              <a:pPr/>
              <a:t>28</a:t>
            </a:fld>
            <a:endParaRPr lang="en-US"/>
          </a:p>
        </p:txBody>
      </p:sp>
      <p:sp>
        <p:nvSpPr>
          <p:cNvPr id="37" name="Footer Placeholder 3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fontAlgn="auto">
              <a:spcAft>
                <a:spcPts val="0"/>
              </a:spcAft>
              <a:defRPr/>
            </a:pPr>
            <a:r>
              <a:rPr lang="en-US"/>
              <a:t>Hamming code – 13</a:t>
            </a:r>
          </a:p>
        </p:txBody>
      </p:sp>
      <p:sp>
        <p:nvSpPr>
          <p:cNvPr id="126979" name="Rectangle 3"/>
          <p:cNvSpPr>
            <a:spLocks noChangeArrowheads="1"/>
          </p:cNvSpPr>
          <p:nvPr/>
        </p:nvSpPr>
        <p:spPr bwMode="auto">
          <a:xfrm>
            <a:off x="990600" y="1524000"/>
            <a:ext cx="3736975" cy="1069975"/>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urier" pitchFamily="49" charset="0"/>
                <a:cs typeface="Arial" pitchFamily="34" charset="0"/>
              </a:rPr>
              <a:t>3  =   </a:t>
            </a:r>
            <a:r>
              <a:rPr lang="en-US" sz="1600" b="1" baseline="30000">
                <a:latin typeface="Courier" pitchFamily="49" charset="0"/>
                <a:cs typeface="Arial" pitchFamily="34" charset="0"/>
              </a:rPr>
              <a:t> </a:t>
            </a:r>
            <a:r>
              <a:rPr lang="en-US" sz="1600" b="1">
                <a:latin typeface="Courier" pitchFamily="49" charset="0"/>
                <a:cs typeface="Arial" pitchFamily="34" charset="0"/>
              </a:rPr>
              <a:t>   2</a:t>
            </a:r>
            <a:r>
              <a:rPr lang="en-US" sz="1600" b="1" baseline="30000">
                <a:latin typeface="Courier" pitchFamily="49" charset="0"/>
                <a:cs typeface="Arial" pitchFamily="34" charset="0"/>
              </a:rPr>
              <a:t>1</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0  1  1</a:t>
            </a:r>
          </a:p>
          <a:p>
            <a:pPr eaLnBrk="0" hangingPunct="0"/>
            <a:r>
              <a:rPr lang="en-US" sz="1600" b="1">
                <a:latin typeface="Courier" pitchFamily="49" charset="0"/>
                <a:cs typeface="Arial" pitchFamily="34" charset="0"/>
              </a:rPr>
              <a:t>5  =  2</a:t>
            </a:r>
            <a:r>
              <a:rPr lang="en-US" sz="1600" b="1" baseline="30000">
                <a:latin typeface="Courier" pitchFamily="49" charset="0"/>
                <a:cs typeface="Arial" pitchFamily="34" charset="0"/>
              </a:rPr>
              <a:t>2</a:t>
            </a:r>
            <a:r>
              <a:rPr lang="en-US" sz="1600" b="1">
                <a:latin typeface="Courier" pitchFamily="49" charset="0"/>
                <a:cs typeface="Arial" pitchFamily="34" charset="0"/>
              </a:rPr>
              <a:t>    </a:t>
            </a:r>
            <a:r>
              <a:rPr lang="en-US" sz="1600" b="1" baseline="30000">
                <a:latin typeface="Courier" pitchFamily="49" charset="0"/>
                <a:cs typeface="Arial" pitchFamily="34" charset="0"/>
              </a:rPr>
              <a:t> </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1  0  1</a:t>
            </a:r>
          </a:p>
          <a:p>
            <a:pPr eaLnBrk="0" hangingPunct="0"/>
            <a:r>
              <a:rPr lang="en-US" sz="1600" b="1">
                <a:latin typeface="Courier" pitchFamily="49" charset="0"/>
                <a:cs typeface="Arial" pitchFamily="34" charset="0"/>
              </a:rPr>
              <a:t>6  =  2</a:t>
            </a:r>
            <a:r>
              <a:rPr lang="en-US" sz="1600" b="1" baseline="30000">
                <a:latin typeface="Courier" pitchFamily="49" charset="0"/>
                <a:cs typeface="Arial" pitchFamily="34" charset="0"/>
              </a:rPr>
              <a:t>2</a:t>
            </a:r>
            <a:r>
              <a:rPr lang="en-US" sz="1600" b="1">
                <a:latin typeface="Courier" pitchFamily="49" charset="0"/>
                <a:cs typeface="Arial" pitchFamily="34" charset="0"/>
              </a:rPr>
              <a:t> + 2</a:t>
            </a:r>
            <a:r>
              <a:rPr lang="en-US" sz="1600" b="1" baseline="30000">
                <a:latin typeface="Courier" pitchFamily="49" charset="0"/>
                <a:cs typeface="Arial" pitchFamily="34" charset="0"/>
              </a:rPr>
              <a:t>1</a:t>
            </a:r>
            <a:r>
              <a:rPr lang="en-US" sz="1600" b="1">
                <a:latin typeface="Courier" pitchFamily="49" charset="0"/>
                <a:cs typeface="Arial" pitchFamily="34" charset="0"/>
              </a:rPr>
              <a:t>    </a:t>
            </a:r>
            <a:r>
              <a:rPr lang="en-US" sz="1600" b="1" baseline="30000">
                <a:latin typeface="Courier" pitchFamily="49" charset="0"/>
                <a:cs typeface="Arial" pitchFamily="34" charset="0"/>
              </a:rPr>
              <a:t> </a:t>
            </a:r>
            <a:r>
              <a:rPr lang="en-US" sz="1600" b="1">
                <a:latin typeface="Courier" pitchFamily="49" charset="0"/>
                <a:cs typeface="Arial" pitchFamily="34" charset="0"/>
              </a:rPr>
              <a:t>  =  1  1  0</a:t>
            </a:r>
          </a:p>
          <a:p>
            <a:pPr eaLnBrk="0" hangingPunct="0"/>
            <a:r>
              <a:rPr lang="en-US" sz="1600" b="1">
                <a:latin typeface="Courier" pitchFamily="49" charset="0"/>
                <a:cs typeface="Arial" pitchFamily="34" charset="0"/>
              </a:rPr>
              <a:t>7  =  2</a:t>
            </a:r>
            <a:r>
              <a:rPr lang="en-US" sz="1600" b="1" baseline="30000">
                <a:latin typeface="Courier" pitchFamily="49" charset="0"/>
                <a:cs typeface="Arial" pitchFamily="34" charset="0"/>
              </a:rPr>
              <a:t>2</a:t>
            </a:r>
            <a:r>
              <a:rPr lang="en-US" sz="1600" b="1">
                <a:latin typeface="Courier" pitchFamily="49" charset="0"/>
                <a:cs typeface="Arial" pitchFamily="34" charset="0"/>
              </a:rPr>
              <a:t> + 2</a:t>
            </a:r>
            <a:r>
              <a:rPr lang="en-US" sz="1600" b="1" baseline="30000">
                <a:latin typeface="Courier" pitchFamily="49" charset="0"/>
                <a:cs typeface="Arial" pitchFamily="34" charset="0"/>
              </a:rPr>
              <a:t>1</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1  1  1</a:t>
            </a:r>
          </a:p>
        </p:txBody>
      </p:sp>
      <p:sp>
        <p:nvSpPr>
          <p:cNvPr id="126980" name="Text Box 4"/>
          <p:cNvSpPr txBox="1">
            <a:spLocks noChangeArrowheads="1"/>
          </p:cNvSpPr>
          <p:nvPr/>
        </p:nvSpPr>
        <p:spPr bwMode="auto">
          <a:xfrm>
            <a:off x="3117850" y="2590800"/>
            <a:ext cx="319088" cy="336550"/>
          </a:xfrm>
          <a:prstGeom prst="rect">
            <a:avLst/>
          </a:prstGeom>
          <a:noFill/>
          <a:ln w="12700">
            <a:noFill/>
            <a:miter lim="800000"/>
            <a:headEnd type="none" w="sm" len="sm"/>
            <a:tailEnd type="none" w="sm" len="sm"/>
          </a:ln>
        </p:spPr>
        <p:txBody>
          <a:bodyPr wrap="none">
            <a:spAutoFit/>
          </a:bodyPr>
          <a:lstStyle/>
          <a:p>
            <a:pPr eaLnBrk="0" hangingPunct="0"/>
            <a:r>
              <a:rPr lang="en-US" sz="1600" b="1">
                <a:solidFill>
                  <a:schemeClr val="hlink"/>
                </a:solidFill>
                <a:cs typeface="Arial" pitchFamily="34" charset="0"/>
              </a:rPr>
              <a:t>E</a:t>
            </a:r>
          </a:p>
        </p:txBody>
      </p:sp>
      <p:sp>
        <p:nvSpPr>
          <p:cNvPr id="126981" name="Text Box 5"/>
          <p:cNvSpPr txBox="1">
            <a:spLocks noChangeArrowheads="1"/>
          </p:cNvSpPr>
          <p:nvPr/>
        </p:nvSpPr>
        <p:spPr bwMode="auto">
          <a:xfrm>
            <a:off x="3498850" y="2590800"/>
            <a:ext cx="319088" cy="336550"/>
          </a:xfrm>
          <a:prstGeom prst="rect">
            <a:avLst/>
          </a:prstGeom>
          <a:noFill/>
          <a:ln w="12700">
            <a:noFill/>
            <a:miter lim="800000"/>
            <a:headEnd type="none" w="sm" len="sm"/>
            <a:tailEnd type="none" w="sm" len="sm"/>
          </a:ln>
        </p:spPr>
        <p:txBody>
          <a:bodyPr wrap="none">
            <a:spAutoFit/>
          </a:bodyPr>
          <a:lstStyle/>
          <a:p>
            <a:pPr eaLnBrk="0" hangingPunct="0"/>
            <a:r>
              <a:rPr lang="en-US" sz="1600" b="1">
                <a:solidFill>
                  <a:schemeClr val="hlink"/>
                </a:solidFill>
                <a:cs typeface="Arial" pitchFamily="34" charset="0"/>
              </a:rPr>
              <a:t>E</a:t>
            </a:r>
          </a:p>
        </p:txBody>
      </p:sp>
      <p:sp>
        <p:nvSpPr>
          <p:cNvPr id="126982" name="Text Box 6"/>
          <p:cNvSpPr txBox="1">
            <a:spLocks noChangeArrowheads="1"/>
          </p:cNvSpPr>
          <p:nvPr/>
        </p:nvSpPr>
        <p:spPr bwMode="auto">
          <a:xfrm>
            <a:off x="3803650" y="2590800"/>
            <a:ext cx="465138" cy="336550"/>
          </a:xfrm>
          <a:prstGeom prst="rect">
            <a:avLst/>
          </a:prstGeom>
          <a:noFill/>
          <a:ln w="12700">
            <a:noFill/>
            <a:miter lim="800000"/>
            <a:headEnd type="none" w="sm" len="sm"/>
            <a:tailEnd type="none" w="sm" len="sm"/>
          </a:ln>
        </p:spPr>
        <p:txBody>
          <a:bodyPr wrap="none">
            <a:spAutoFit/>
          </a:bodyPr>
          <a:lstStyle/>
          <a:p>
            <a:pPr eaLnBrk="0" hangingPunct="0"/>
            <a:r>
              <a:rPr lang="en-US" sz="1600" b="1">
                <a:solidFill>
                  <a:schemeClr val="hlink"/>
                </a:solidFill>
                <a:cs typeface="Arial" pitchFamily="34" charset="0"/>
              </a:rPr>
              <a:t>NE</a:t>
            </a:r>
          </a:p>
        </p:txBody>
      </p:sp>
      <p:sp>
        <p:nvSpPr>
          <p:cNvPr id="126983" name="Text Box 7"/>
          <p:cNvSpPr txBox="1">
            <a:spLocks noChangeArrowheads="1"/>
          </p:cNvSpPr>
          <p:nvPr/>
        </p:nvSpPr>
        <p:spPr bwMode="auto">
          <a:xfrm>
            <a:off x="3117850" y="3048000"/>
            <a:ext cx="296863" cy="336550"/>
          </a:xfrm>
          <a:prstGeom prst="rect">
            <a:avLst/>
          </a:prstGeom>
          <a:noFill/>
          <a:ln w="12700">
            <a:noFill/>
            <a:miter lim="800000"/>
            <a:headEnd type="none" w="sm" len="sm"/>
            <a:tailEnd type="none" w="sm" len="sm"/>
          </a:ln>
        </p:spPr>
        <p:txBody>
          <a:bodyPr wrap="none">
            <a:spAutoFit/>
          </a:bodyPr>
          <a:lstStyle/>
          <a:p>
            <a:pPr eaLnBrk="0" hangingPunct="0"/>
            <a:r>
              <a:rPr lang="en-US" sz="1600" b="1">
                <a:solidFill>
                  <a:schemeClr val="hlink"/>
                </a:solidFill>
                <a:cs typeface="Arial" pitchFamily="34" charset="0"/>
              </a:rPr>
              <a:t>1</a:t>
            </a:r>
          </a:p>
        </p:txBody>
      </p:sp>
      <p:sp>
        <p:nvSpPr>
          <p:cNvPr id="126984" name="Text Box 8"/>
          <p:cNvSpPr txBox="1">
            <a:spLocks noChangeArrowheads="1"/>
          </p:cNvSpPr>
          <p:nvPr/>
        </p:nvSpPr>
        <p:spPr bwMode="auto">
          <a:xfrm>
            <a:off x="3498850" y="3048000"/>
            <a:ext cx="296863" cy="336550"/>
          </a:xfrm>
          <a:prstGeom prst="rect">
            <a:avLst/>
          </a:prstGeom>
          <a:noFill/>
          <a:ln w="12700">
            <a:noFill/>
            <a:miter lim="800000"/>
            <a:headEnd type="none" w="sm" len="sm"/>
            <a:tailEnd type="none" w="sm" len="sm"/>
          </a:ln>
        </p:spPr>
        <p:txBody>
          <a:bodyPr wrap="none">
            <a:spAutoFit/>
          </a:bodyPr>
          <a:lstStyle/>
          <a:p>
            <a:pPr eaLnBrk="0" hangingPunct="0"/>
            <a:r>
              <a:rPr lang="en-US" sz="1600" b="1" dirty="0">
                <a:solidFill>
                  <a:schemeClr val="hlink"/>
                </a:solidFill>
                <a:cs typeface="Arial" pitchFamily="34" charset="0"/>
              </a:rPr>
              <a:t>1</a:t>
            </a:r>
          </a:p>
        </p:txBody>
      </p:sp>
      <p:sp>
        <p:nvSpPr>
          <p:cNvPr id="126985" name="Text Box 9"/>
          <p:cNvSpPr txBox="1">
            <a:spLocks noChangeArrowheads="1"/>
          </p:cNvSpPr>
          <p:nvPr/>
        </p:nvSpPr>
        <p:spPr bwMode="auto">
          <a:xfrm>
            <a:off x="3879850" y="3048000"/>
            <a:ext cx="296863" cy="336550"/>
          </a:xfrm>
          <a:prstGeom prst="rect">
            <a:avLst/>
          </a:prstGeom>
          <a:noFill/>
          <a:ln w="12700">
            <a:noFill/>
            <a:miter lim="800000"/>
            <a:headEnd type="none" w="sm" len="sm"/>
            <a:tailEnd type="none" w="sm" len="sm"/>
          </a:ln>
        </p:spPr>
        <p:txBody>
          <a:bodyPr wrap="none">
            <a:spAutoFit/>
          </a:bodyPr>
          <a:lstStyle/>
          <a:p>
            <a:pPr eaLnBrk="0" hangingPunct="0"/>
            <a:r>
              <a:rPr lang="en-US" sz="1600" b="1">
                <a:solidFill>
                  <a:schemeClr val="hlink"/>
                </a:solidFill>
                <a:cs typeface="Arial" pitchFamily="34" charset="0"/>
              </a:rPr>
              <a:t>0</a:t>
            </a:r>
          </a:p>
        </p:txBody>
      </p:sp>
      <p:sp>
        <p:nvSpPr>
          <p:cNvPr id="126986" name="Line 10"/>
          <p:cNvSpPr>
            <a:spLocks noChangeShapeType="1"/>
          </p:cNvSpPr>
          <p:nvPr/>
        </p:nvSpPr>
        <p:spPr bwMode="auto">
          <a:xfrm>
            <a:off x="3270250" y="2895600"/>
            <a:ext cx="0" cy="152400"/>
          </a:xfrm>
          <a:prstGeom prst="line">
            <a:avLst/>
          </a:prstGeom>
          <a:noFill/>
          <a:ln w="12700">
            <a:solidFill>
              <a:schemeClr val="folHlink"/>
            </a:solidFill>
            <a:round/>
            <a:headEnd type="none" w="sm" len="sm"/>
            <a:tailEnd type="triangle" w="sm" len="sm"/>
          </a:ln>
        </p:spPr>
        <p:txBody>
          <a:bodyPr wrap="none" anchor="ctr"/>
          <a:lstStyle/>
          <a:p>
            <a:endParaRPr lang="en-US"/>
          </a:p>
        </p:txBody>
      </p:sp>
      <p:sp>
        <p:nvSpPr>
          <p:cNvPr id="126987" name="Line 11"/>
          <p:cNvSpPr>
            <a:spLocks noChangeShapeType="1"/>
          </p:cNvSpPr>
          <p:nvPr/>
        </p:nvSpPr>
        <p:spPr bwMode="auto">
          <a:xfrm>
            <a:off x="3651250" y="2895600"/>
            <a:ext cx="0" cy="152400"/>
          </a:xfrm>
          <a:prstGeom prst="line">
            <a:avLst/>
          </a:prstGeom>
          <a:noFill/>
          <a:ln w="12700">
            <a:solidFill>
              <a:schemeClr val="folHlink"/>
            </a:solidFill>
            <a:round/>
            <a:headEnd type="none" w="sm" len="sm"/>
            <a:tailEnd type="triangle" w="sm" len="sm"/>
          </a:ln>
        </p:spPr>
        <p:txBody>
          <a:bodyPr wrap="none" anchor="ctr"/>
          <a:lstStyle/>
          <a:p>
            <a:endParaRPr lang="en-US"/>
          </a:p>
        </p:txBody>
      </p:sp>
      <p:sp>
        <p:nvSpPr>
          <p:cNvPr id="126988" name="Line 12"/>
          <p:cNvSpPr>
            <a:spLocks noChangeShapeType="1"/>
          </p:cNvSpPr>
          <p:nvPr/>
        </p:nvSpPr>
        <p:spPr bwMode="auto">
          <a:xfrm>
            <a:off x="4032250" y="2895600"/>
            <a:ext cx="0" cy="152400"/>
          </a:xfrm>
          <a:prstGeom prst="line">
            <a:avLst/>
          </a:prstGeom>
          <a:noFill/>
          <a:ln w="12700">
            <a:solidFill>
              <a:schemeClr val="folHlink"/>
            </a:solidFill>
            <a:round/>
            <a:headEnd type="none" w="sm" len="sm"/>
            <a:tailEnd type="triangle" w="sm" len="sm"/>
          </a:ln>
        </p:spPr>
        <p:txBody>
          <a:bodyPr wrap="none" anchor="ctr"/>
          <a:lstStyle/>
          <a:p>
            <a:endParaRPr lang="en-US"/>
          </a:p>
        </p:txBody>
      </p:sp>
      <p:sp>
        <p:nvSpPr>
          <p:cNvPr id="126989" name="Text Box 13"/>
          <p:cNvSpPr txBox="1">
            <a:spLocks noChangeArrowheads="1"/>
          </p:cNvSpPr>
          <p:nvPr/>
        </p:nvSpPr>
        <p:spPr bwMode="auto">
          <a:xfrm>
            <a:off x="4413250" y="2971800"/>
            <a:ext cx="615950" cy="457200"/>
          </a:xfrm>
          <a:prstGeom prst="rect">
            <a:avLst/>
          </a:prstGeom>
          <a:noFill/>
          <a:ln w="12700">
            <a:noFill/>
            <a:miter lim="800000"/>
            <a:headEnd type="none" w="sm" len="sm"/>
            <a:tailEnd type="none" w="sm" len="sm"/>
          </a:ln>
        </p:spPr>
        <p:txBody>
          <a:bodyPr wrap="none">
            <a:spAutoFit/>
          </a:bodyPr>
          <a:lstStyle/>
          <a:p>
            <a:pPr eaLnBrk="0" hangingPunct="0"/>
            <a:r>
              <a:rPr lang="en-US" sz="2400" dirty="0">
                <a:solidFill>
                  <a:schemeClr val="hlink"/>
                </a:solidFill>
                <a:cs typeface="Arial" pitchFamily="34" charset="0"/>
              </a:rPr>
              <a:t>= 6</a:t>
            </a:r>
          </a:p>
        </p:txBody>
      </p:sp>
      <p:sp>
        <p:nvSpPr>
          <p:cNvPr id="126990" name="Line 14"/>
          <p:cNvSpPr>
            <a:spLocks noChangeShapeType="1"/>
          </p:cNvSpPr>
          <p:nvPr/>
        </p:nvSpPr>
        <p:spPr bwMode="auto">
          <a:xfrm>
            <a:off x="3194050" y="2514600"/>
            <a:ext cx="9906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26991" name="Text Box 15"/>
          <p:cNvSpPr txBox="1">
            <a:spLocks noChangeArrowheads="1"/>
          </p:cNvSpPr>
          <p:nvPr/>
        </p:nvSpPr>
        <p:spPr bwMode="auto">
          <a:xfrm>
            <a:off x="4495800" y="2286000"/>
            <a:ext cx="2627642" cy="646331"/>
          </a:xfrm>
          <a:prstGeom prst="rect">
            <a:avLst/>
          </a:prstGeom>
          <a:noFill/>
          <a:ln w="12700">
            <a:noFill/>
            <a:miter lim="800000"/>
            <a:headEnd type="none" w="sm" len="sm"/>
            <a:tailEnd type="none" w="sm" len="sm"/>
          </a:ln>
        </p:spPr>
        <p:txBody>
          <a:bodyPr wrap="none">
            <a:spAutoFit/>
          </a:bodyPr>
          <a:lstStyle/>
          <a:p>
            <a:pPr eaLnBrk="0" hangingPunct="0"/>
            <a:r>
              <a:rPr lang="en-US" dirty="0">
                <a:cs typeface="Arial" pitchFamily="34" charset="0"/>
              </a:rPr>
              <a:t>   E = error in column</a:t>
            </a:r>
          </a:p>
          <a:p>
            <a:pPr eaLnBrk="0" hangingPunct="0"/>
            <a:r>
              <a:rPr lang="en-US" dirty="0">
                <a:cs typeface="Arial" pitchFamily="34" charset="0"/>
              </a:rPr>
              <a:t>NE = no error in column</a:t>
            </a:r>
          </a:p>
        </p:txBody>
      </p:sp>
      <p:sp>
        <p:nvSpPr>
          <p:cNvPr id="20" name="TextBox 19"/>
          <p:cNvSpPr txBox="1"/>
          <p:nvPr/>
        </p:nvSpPr>
        <p:spPr>
          <a:xfrm>
            <a:off x="2133600" y="3581400"/>
            <a:ext cx="5238935" cy="461665"/>
          </a:xfrm>
          <a:prstGeom prst="rect">
            <a:avLst/>
          </a:prstGeom>
          <a:noFill/>
        </p:spPr>
        <p:txBody>
          <a:bodyPr wrap="none" rtlCol="0">
            <a:spAutoFit/>
          </a:bodyPr>
          <a:lstStyle/>
          <a:p>
            <a:r>
              <a:rPr lang="en-US" sz="2400" dirty="0">
                <a:sym typeface="Wingdings" pitchFamily="2" charset="2"/>
              </a:rPr>
              <a:t> </a:t>
            </a:r>
            <a:r>
              <a:rPr lang="en-US" sz="2400" dirty="0" err="1">
                <a:sym typeface="Wingdings" pitchFamily="2" charset="2"/>
              </a:rPr>
              <a:t>Lỗi</a:t>
            </a:r>
            <a:r>
              <a:rPr lang="en-US" sz="2400" dirty="0">
                <a:sym typeface="Wingdings" pitchFamily="2" charset="2"/>
              </a:rPr>
              <a:t> bit </a:t>
            </a:r>
            <a:r>
              <a:rPr lang="en-US" sz="2400" dirty="0" err="1">
                <a:sym typeface="Wingdings" pitchFamily="2" charset="2"/>
              </a:rPr>
              <a:t>thứ</a:t>
            </a:r>
            <a:r>
              <a:rPr lang="en-US" sz="2400" dirty="0">
                <a:sym typeface="Wingdings" pitchFamily="2" charset="2"/>
              </a:rPr>
              <a:t> 6 </a:t>
            </a:r>
            <a:r>
              <a:rPr lang="en-US" sz="2400" dirty="0" err="1">
                <a:sym typeface="Wingdings" pitchFamily="2" charset="2"/>
              </a:rPr>
              <a:t>trong</a:t>
            </a:r>
            <a:r>
              <a:rPr lang="en-US" sz="2400" dirty="0">
                <a:sym typeface="Wingdings" pitchFamily="2" charset="2"/>
              </a:rPr>
              <a:t> Hamming Code</a:t>
            </a:r>
            <a:endParaRPr lang="en-US" sz="2400" dirty="0"/>
          </a:p>
        </p:txBody>
      </p:sp>
      <p:sp>
        <p:nvSpPr>
          <p:cNvPr id="21" name="TextBox 20"/>
          <p:cNvSpPr txBox="1"/>
          <p:nvPr/>
        </p:nvSpPr>
        <p:spPr>
          <a:xfrm>
            <a:off x="838200" y="4495800"/>
            <a:ext cx="3397469" cy="958660"/>
          </a:xfrm>
          <a:prstGeom prst="rect">
            <a:avLst/>
          </a:prstGeom>
          <a:noFill/>
        </p:spPr>
        <p:txBody>
          <a:bodyPr wrap="none" rtlCol="0">
            <a:spAutoFit/>
          </a:bodyPr>
          <a:lstStyle/>
          <a:p>
            <a:pPr>
              <a:lnSpc>
                <a:spcPct val="150000"/>
              </a:lnSpc>
            </a:pPr>
            <a:r>
              <a:rPr lang="en-US" sz="2000" dirty="0" err="1"/>
              <a:t>Dữ</a:t>
            </a:r>
            <a:r>
              <a:rPr lang="en-US" sz="2000" dirty="0"/>
              <a:t> </a:t>
            </a:r>
            <a:r>
              <a:rPr lang="en-US" sz="2000" dirty="0" err="1"/>
              <a:t>liệu</a:t>
            </a:r>
            <a:r>
              <a:rPr lang="en-US" sz="2000" dirty="0"/>
              <a:t> </a:t>
            </a:r>
            <a:r>
              <a:rPr lang="en-US" sz="2000" dirty="0" err="1"/>
              <a:t>nhận</a:t>
            </a:r>
            <a:r>
              <a:rPr lang="en-US" sz="2000" dirty="0"/>
              <a:t> </a:t>
            </a:r>
            <a:r>
              <a:rPr lang="en-US" sz="2000" dirty="0" err="1"/>
              <a:t>đúng</a:t>
            </a:r>
            <a:r>
              <a:rPr lang="en-US" sz="2000" dirty="0"/>
              <a:t>: 1011011</a:t>
            </a:r>
          </a:p>
          <a:p>
            <a:pPr>
              <a:lnSpc>
                <a:spcPct val="150000"/>
              </a:lnSpc>
            </a:pPr>
            <a:r>
              <a:rPr lang="en-US" sz="2000" dirty="0" err="1"/>
              <a:t>Dữ</a:t>
            </a:r>
            <a:r>
              <a:rPr lang="en-US" sz="2000" dirty="0"/>
              <a:t> </a:t>
            </a:r>
            <a:r>
              <a:rPr lang="en-US" sz="2000" dirty="0" err="1"/>
              <a:t>liệu</a:t>
            </a:r>
            <a:r>
              <a:rPr lang="en-US" sz="2000" dirty="0"/>
              <a:t> </a:t>
            </a:r>
            <a:r>
              <a:rPr lang="en-US" sz="2000" dirty="0" err="1"/>
              <a:t>thật</a:t>
            </a:r>
            <a:r>
              <a:rPr lang="en-US" sz="2000" dirty="0"/>
              <a:t>: 1011</a:t>
            </a:r>
          </a:p>
        </p:txBody>
      </p:sp>
      <p:sp>
        <p:nvSpPr>
          <p:cNvPr id="22" name="TextBox 21"/>
          <p:cNvSpPr txBox="1"/>
          <p:nvPr/>
        </p:nvSpPr>
        <p:spPr>
          <a:xfrm>
            <a:off x="3238495" y="1219200"/>
            <a:ext cx="952505" cy="369332"/>
          </a:xfrm>
          <a:prstGeom prst="rect">
            <a:avLst/>
          </a:prstGeom>
          <a:noFill/>
        </p:spPr>
        <p:txBody>
          <a:bodyPr wrap="none" rtlCol="0">
            <a:spAutoFit/>
          </a:bodyPr>
          <a:lstStyle/>
          <a:p>
            <a:r>
              <a:rPr lang="en-US" dirty="0">
                <a:solidFill>
                  <a:schemeClr val="bg1">
                    <a:lumMod val="85000"/>
                  </a:schemeClr>
                </a:solidFill>
              </a:rPr>
              <a:t>2</a:t>
            </a:r>
            <a:r>
              <a:rPr lang="en-US" baseline="30000" dirty="0">
                <a:solidFill>
                  <a:schemeClr val="bg1">
                    <a:lumMod val="85000"/>
                  </a:schemeClr>
                </a:solidFill>
              </a:rPr>
              <a:t>0</a:t>
            </a:r>
            <a:r>
              <a:rPr lang="en-US" dirty="0">
                <a:solidFill>
                  <a:schemeClr val="bg1">
                    <a:lumMod val="85000"/>
                  </a:schemeClr>
                </a:solidFill>
              </a:rPr>
              <a:t> 2</a:t>
            </a:r>
            <a:r>
              <a:rPr lang="en-US" baseline="30000" dirty="0">
                <a:solidFill>
                  <a:schemeClr val="bg1">
                    <a:lumMod val="85000"/>
                  </a:schemeClr>
                </a:solidFill>
              </a:rPr>
              <a:t>1</a:t>
            </a:r>
            <a:r>
              <a:rPr lang="en-US" dirty="0">
                <a:solidFill>
                  <a:schemeClr val="bg1">
                    <a:lumMod val="85000"/>
                  </a:schemeClr>
                </a:solidFill>
              </a:rPr>
              <a:t> 2</a:t>
            </a:r>
            <a:r>
              <a:rPr lang="en-US" baseline="30000" dirty="0">
                <a:solidFill>
                  <a:schemeClr val="bg1">
                    <a:lumMod val="85000"/>
                  </a:schemeClr>
                </a:solidFill>
              </a:rPr>
              <a:t>2</a:t>
            </a:r>
          </a:p>
        </p:txBody>
      </p:sp>
      <p:sp>
        <p:nvSpPr>
          <p:cNvPr id="23" name="TextBox 22"/>
          <p:cNvSpPr txBox="1"/>
          <p:nvPr/>
        </p:nvSpPr>
        <p:spPr>
          <a:xfrm>
            <a:off x="838200" y="4495800"/>
            <a:ext cx="3397469" cy="496996"/>
          </a:xfrm>
          <a:prstGeom prst="rect">
            <a:avLst/>
          </a:prstGeom>
          <a:noFill/>
        </p:spPr>
        <p:txBody>
          <a:bodyPr wrap="none" rtlCol="0">
            <a:spAutoFit/>
          </a:bodyPr>
          <a:lstStyle/>
          <a:p>
            <a:pPr>
              <a:lnSpc>
                <a:spcPct val="150000"/>
              </a:lnSpc>
            </a:pPr>
            <a:r>
              <a:rPr lang="en-US" sz="2000" dirty="0" err="1"/>
              <a:t>Dữ</a:t>
            </a:r>
            <a:r>
              <a:rPr lang="en-US" sz="2000" dirty="0"/>
              <a:t> </a:t>
            </a:r>
            <a:r>
              <a:rPr lang="en-US" sz="2000" dirty="0" err="1"/>
              <a:t>liệu</a:t>
            </a:r>
            <a:r>
              <a:rPr lang="en-US" sz="2000" dirty="0"/>
              <a:t> </a:t>
            </a:r>
            <a:r>
              <a:rPr lang="en-US" sz="2000" dirty="0" err="1"/>
              <a:t>nhận</a:t>
            </a:r>
            <a:r>
              <a:rPr lang="en-US" sz="2000" dirty="0"/>
              <a:t> </a:t>
            </a:r>
            <a:r>
              <a:rPr lang="en-US" sz="2000" dirty="0" err="1"/>
              <a:t>đúng</a:t>
            </a:r>
            <a:r>
              <a:rPr lang="en-US" sz="2000" dirty="0"/>
              <a:t>: 10</a:t>
            </a:r>
            <a:r>
              <a:rPr lang="en-US" sz="2000" dirty="0">
                <a:solidFill>
                  <a:srgbClr val="FF0000"/>
                </a:solidFill>
              </a:rPr>
              <a:t>1</a:t>
            </a:r>
            <a:r>
              <a:rPr lang="en-US" sz="2000" dirty="0"/>
              <a:t>1</a:t>
            </a:r>
            <a:r>
              <a:rPr lang="en-US" sz="2000" dirty="0">
                <a:solidFill>
                  <a:srgbClr val="FF0000"/>
                </a:solidFill>
              </a:rPr>
              <a:t>011</a:t>
            </a:r>
          </a:p>
        </p:txBody>
      </p:sp>
      <p:sp>
        <p:nvSpPr>
          <p:cNvPr id="24" name="Slide Number Placeholder 23"/>
          <p:cNvSpPr>
            <a:spLocks noGrp="1"/>
          </p:cNvSpPr>
          <p:nvPr>
            <p:ph type="sldNum" sz="quarter" idx="12"/>
          </p:nvPr>
        </p:nvSpPr>
        <p:spPr/>
        <p:txBody>
          <a:bodyPr/>
          <a:lstStyle/>
          <a:p>
            <a:fld id="{4810A696-75C0-4E1D-A482-26D5420205C7}" type="slidenum">
              <a:rPr lang="en-US" smtClean="0"/>
              <a:pPr/>
              <a:t>29</a:t>
            </a:fld>
            <a:endParaRPr lang="en-US"/>
          </a:p>
        </p:txBody>
      </p:sp>
      <p:sp>
        <p:nvSpPr>
          <p:cNvPr id="25" name="Footer Placeholder 2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6979"/>
                                        </p:tgtEl>
                                        <p:attrNameLst>
                                          <p:attrName>style.visibility</p:attrName>
                                        </p:attrNameLst>
                                      </p:cBhvr>
                                      <p:to>
                                        <p:strVal val="visible"/>
                                      </p:to>
                                    </p:set>
                                    <p:animEffect transition="in" filter="dissolve">
                                      <p:cBhvr>
                                        <p:cTn id="7" dur="500"/>
                                        <p:tgtEl>
                                          <p:spTgt spid="12697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6980"/>
                                        </p:tgtEl>
                                        <p:attrNameLst>
                                          <p:attrName>style.visibility</p:attrName>
                                        </p:attrNameLst>
                                      </p:cBhvr>
                                      <p:to>
                                        <p:strVal val="visible"/>
                                      </p:to>
                                    </p:set>
                                    <p:animEffect transition="in" filter="dissolve">
                                      <p:cBhvr>
                                        <p:cTn id="10" dur="500"/>
                                        <p:tgtEl>
                                          <p:spTgt spid="12698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26981"/>
                                        </p:tgtEl>
                                        <p:attrNameLst>
                                          <p:attrName>style.visibility</p:attrName>
                                        </p:attrNameLst>
                                      </p:cBhvr>
                                      <p:to>
                                        <p:strVal val="visible"/>
                                      </p:to>
                                    </p:set>
                                    <p:animEffect transition="in" filter="dissolve">
                                      <p:cBhvr>
                                        <p:cTn id="13" dur="500"/>
                                        <p:tgtEl>
                                          <p:spTgt spid="12698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26982"/>
                                        </p:tgtEl>
                                        <p:attrNameLst>
                                          <p:attrName>style.visibility</p:attrName>
                                        </p:attrNameLst>
                                      </p:cBhvr>
                                      <p:to>
                                        <p:strVal val="visible"/>
                                      </p:to>
                                    </p:set>
                                    <p:animEffect transition="in" filter="dissolve">
                                      <p:cBhvr>
                                        <p:cTn id="16" dur="500"/>
                                        <p:tgtEl>
                                          <p:spTgt spid="12698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26990"/>
                                        </p:tgtEl>
                                        <p:attrNameLst>
                                          <p:attrName>style.visibility</p:attrName>
                                        </p:attrNameLst>
                                      </p:cBhvr>
                                      <p:to>
                                        <p:strVal val="visible"/>
                                      </p:to>
                                    </p:set>
                                    <p:animEffect transition="in" filter="dissolve">
                                      <p:cBhvr>
                                        <p:cTn id="19" dur="500"/>
                                        <p:tgtEl>
                                          <p:spTgt spid="12699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6991"/>
                                        </p:tgtEl>
                                        <p:attrNameLst>
                                          <p:attrName>style.visibility</p:attrName>
                                        </p:attrNameLst>
                                      </p:cBhvr>
                                      <p:to>
                                        <p:strVal val="visible"/>
                                      </p:to>
                                    </p:set>
                                    <p:animEffect transition="in" filter="dissolve">
                                      <p:cBhvr>
                                        <p:cTn id="22" dur="500"/>
                                        <p:tgtEl>
                                          <p:spTgt spid="12699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6983"/>
                                        </p:tgtEl>
                                        <p:attrNameLst>
                                          <p:attrName>style.visibility</p:attrName>
                                        </p:attrNameLst>
                                      </p:cBhvr>
                                      <p:to>
                                        <p:strVal val="visible"/>
                                      </p:to>
                                    </p:set>
                                    <p:animEffect transition="in" filter="blinds(horizontal)">
                                      <p:cBhvr>
                                        <p:cTn id="27" dur="500"/>
                                        <p:tgtEl>
                                          <p:spTgt spid="12698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26984"/>
                                        </p:tgtEl>
                                        <p:attrNameLst>
                                          <p:attrName>style.visibility</p:attrName>
                                        </p:attrNameLst>
                                      </p:cBhvr>
                                      <p:to>
                                        <p:strVal val="visible"/>
                                      </p:to>
                                    </p:set>
                                    <p:animEffect transition="in" filter="blinds(horizontal)">
                                      <p:cBhvr>
                                        <p:cTn id="30" dur="500"/>
                                        <p:tgtEl>
                                          <p:spTgt spid="126984"/>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26985"/>
                                        </p:tgtEl>
                                        <p:attrNameLst>
                                          <p:attrName>style.visibility</p:attrName>
                                        </p:attrNameLst>
                                      </p:cBhvr>
                                      <p:to>
                                        <p:strVal val="visible"/>
                                      </p:to>
                                    </p:set>
                                    <p:animEffect transition="in" filter="blinds(horizontal)">
                                      <p:cBhvr>
                                        <p:cTn id="33" dur="500"/>
                                        <p:tgtEl>
                                          <p:spTgt spid="126985"/>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26986"/>
                                        </p:tgtEl>
                                        <p:attrNameLst>
                                          <p:attrName>style.visibility</p:attrName>
                                        </p:attrNameLst>
                                      </p:cBhvr>
                                      <p:to>
                                        <p:strVal val="visible"/>
                                      </p:to>
                                    </p:set>
                                    <p:animEffect transition="in" filter="blinds(horizontal)">
                                      <p:cBhvr>
                                        <p:cTn id="36" dur="500"/>
                                        <p:tgtEl>
                                          <p:spTgt spid="126986"/>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26987"/>
                                        </p:tgtEl>
                                        <p:attrNameLst>
                                          <p:attrName>style.visibility</p:attrName>
                                        </p:attrNameLst>
                                      </p:cBhvr>
                                      <p:to>
                                        <p:strVal val="visible"/>
                                      </p:to>
                                    </p:set>
                                    <p:animEffect transition="in" filter="blinds(horizontal)">
                                      <p:cBhvr>
                                        <p:cTn id="39" dur="500"/>
                                        <p:tgtEl>
                                          <p:spTgt spid="126987"/>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26988"/>
                                        </p:tgtEl>
                                        <p:attrNameLst>
                                          <p:attrName>style.visibility</p:attrName>
                                        </p:attrNameLst>
                                      </p:cBhvr>
                                      <p:to>
                                        <p:strVal val="visible"/>
                                      </p:to>
                                    </p:set>
                                    <p:animEffect transition="in" filter="blinds(horizontal)">
                                      <p:cBhvr>
                                        <p:cTn id="42" dur="500"/>
                                        <p:tgtEl>
                                          <p:spTgt spid="12698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blinds(horizontal)">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26989"/>
                                        </p:tgtEl>
                                        <p:attrNameLst>
                                          <p:attrName>style.visibility</p:attrName>
                                        </p:attrNameLst>
                                      </p:cBhvr>
                                      <p:to>
                                        <p:strVal val="visible"/>
                                      </p:to>
                                    </p:set>
                                    <p:animEffect transition="in" filter="dissolve">
                                      <p:cBhvr>
                                        <p:cTn id="52" dur="500"/>
                                        <p:tgtEl>
                                          <p:spTgt spid="12698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linds(horizontal)">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1">
                                            <p:txEl>
                                              <p:pRg st="0" end="0"/>
                                            </p:txEl>
                                          </p:spTgt>
                                        </p:tgtEl>
                                        <p:attrNameLst>
                                          <p:attrName>style.visibility</p:attrName>
                                        </p:attrNameLst>
                                      </p:cBhvr>
                                      <p:to>
                                        <p:strVal val="visible"/>
                                      </p:to>
                                    </p:set>
                                    <p:animEffect transition="in" filter="blinds(horizontal)">
                                      <p:cBhvr>
                                        <p:cTn id="62" dur="500"/>
                                        <p:tgtEl>
                                          <p:spTgt spid="21">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21">
                                            <p:txEl>
                                              <p:pRg st="1" end="1"/>
                                            </p:txEl>
                                          </p:spTgt>
                                        </p:tgtEl>
                                        <p:attrNameLst>
                                          <p:attrName>style.visibility</p:attrName>
                                        </p:attrNameLst>
                                      </p:cBhvr>
                                      <p:to>
                                        <p:strVal val="visible"/>
                                      </p:to>
                                    </p:set>
                                    <p:animEffect transition="in" filter="blinds(horizontal)">
                                      <p:cBhvr>
                                        <p:cTn id="71" dur="50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p:bldP spid="126980" grpId="0"/>
      <p:bldP spid="126981" grpId="0"/>
      <p:bldP spid="126982" grpId="0"/>
      <p:bldP spid="126983" grpId="0"/>
      <p:bldP spid="126984" grpId="0"/>
      <p:bldP spid="126985" grpId="0"/>
      <p:bldP spid="126986" grpId="0" animBg="1"/>
      <p:bldP spid="126987" grpId="0" animBg="1"/>
      <p:bldP spid="126988" grpId="0" animBg="1"/>
      <p:bldP spid="126989" grpId="0"/>
      <p:bldP spid="126990" grpId="0" animBg="1"/>
      <p:bldP spid="126991" grpId="0"/>
      <p:bldP spid="20" grpId="0"/>
      <p:bldP spid="22" grpId="0"/>
      <p:bldP spid="23"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sz="quarter" idx="1"/>
          </p:nvPr>
        </p:nvSpPr>
        <p:spPr/>
        <p:txBody>
          <a:bodyPr/>
          <a:lstStyle/>
          <a:p>
            <a:r>
              <a:rPr lang="en-US" dirty="0" err="1"/>
              <a:t>Giới</a:t>
            </a:r>
            <a:r>
              <a:rPr lang="en-US" dirty="0"/>
              <a:t> </a:t>
            </a:r>
            <a:r>
              <a:rPr lang="en-US" dirty="0" err="1"/>
              <a:t>thiệu</a:t>
            </a:r>
            <a:endParaRPr lang="en-US" dirty="0"/>
          </a:p>
          <a:p>
            <a:r>
              <a:rPr lang="en-US" dirty="0" err="1"/>
              <a:t>Kỹ</a:t>
            </a:r>
            <a:r>
              <a:rPr lang="en-US" dirty="0"/>
              <a:t> </a:t>
            </a:r>
            <a:r>
              <a:rPr lang="en-US" dirty="0" err="1"/>
              <a:t>thuật</a:t>
            </a:r>
            <a:r>
              <a:rPr lang="en-US" dirty="0"/>
              <a:t> </a:t>
            </a:r>
            <a:r>
              <a:rPr lang="en-US" dirty="0" err="1"/>
              <a:t>phát</a:t>
            </a:r>
            <a:r>
              <a:rPr lang="en-US" dirty="0"/>
              <a:t> </a:t>
            </a:r>
            <a:r>
              <a:rPr lang="en-US" dirty="0" err="1"/>
              <a:t>hiện</a:t>
            </a:r>
            <a:r>
              <a:rPr lang="en-US" dirty="0"/>
              <a:t> </a:t>
            </a:r>
            <a:r>
              <a:rPr lang="en-US" dirty="0" err="1"/>
              <a:t>và</a:t>
            </a:r>
            <a:r>
              <a:rPr lang="en-US" dirty="0"/>
              <a:t> </a:t>
            </a:r>
            <a:r>
              <a:rPr lang="en-US" dirty="0" err="1"/>
              <a:t>sửa</a:t>
            </a:r>
            <a:r>
              <a:rPr lang="en-US" dirty="0"/>
              <a:t> </a:t>
            </a:r>
            <a:r>
              <a:rPr lang="en-US" dirty="0" err="1"/>
              <a:t>lỗi</a:t>
            </a:r>
            <a:endParaRPr lang="en-US" dirty="0"/>
          </a:p>
          <a:p>
            <a:r>
              <a:rPr lang="en-US" dirty="0" err="1"/>
              <a:t>Điều</a:t>
            </a:r>
            <a:r>
              <a:rPr lang="en-US" dirty="0"/>
              <a:t> </a:t>
            </a:r>
            <a:r>
              <a:rPr lang="en-US" dirty="0" err="1"/>
              <a:t>khiển</a:t>
            </a:r>
            <a:r>
              <a:rPr lang="en-US" dirty="0"/>
              <a:t> </a:t>
            </a:r>
            <a:r>
              <a:rPr lang="en-US" dirty="0" err="1"/>
              <a:t>truy</a:t>
            </a:r>
            <a:r>
              <a:rPr lang="en-US" dirty="0"/>
              <a:t> </a:t>
            </a:r>
            <a:r>
              <a:rPr lang="en-US" dirty="0" err="1"/>
              <a:t>cập</a:t>
            </a:r>
            <a:r>
              <a:rPr lang="en-US" dirty="0"/>
              <a:t> </a:t>
            </a:r>
            <a:r>
              <a:rPr lang="en-US" dirty="0" err="1"/>
              <a:t>đường</a:t>
            </a:r>
            <a:r>
              <a:rPr lang="en-US" dirty="0"/>
              <a:t> </a:t>
            </a:r>
            <a:r>
              <a:rPr lang="en-US" dirty="0" err="1"/>
              <a:t>truyền</a:t>
            </a:r>
            <a:endParaRPr lang="en-US" dirty="0"/>
          </a:p>
          <a:p>
            <a:r>
              <a:rPr lang="en-US" dirty="0"/>
              <a:t>ARP</a:t>
            </a:r>
          </a:p>
          <a:p>
            <a:r>
              <a:rPr lang="en-US" dirty="0"/>
              <a:t>Ethernet (</a:t>
            </a:r>
            <a:r>
              <a:rPr lang="en-US" dirty="0" err="1"/>
              <a:t>sd</a:t>
            </a:r>
            <a:r>
              <a:rPr lang="en-US" dirty="0"/>
              <a:t> </a:t>
            </a:r>
            <a:r>
              <a:rPr lang="en-US" dirty="0" err="1"/>
              <a:t>nhiều</a:t>
            </a:r>
            <a:r>
              <a:rPr lang="en-US" dirty="0"/>
              <a:t> </a:t>
            </a:r>
            <a:r>
              <a:rPr lang="en-US" dirty="0" err="1"/>
              <a:t>nhất</a:t>
            </a:r>
            <a:r>
              <a:rPr lang="en-US" dirty="0"/>
              <a:t>)</a:t>
            </a:r>
          </a:p>
        </p:txBody>
      </p:sp>
      <p:sp>
        <p:nvSpPr>
          <p:cNvPr id="4" name="Slide Number Placeholder 3"/>
          <p:cNvSpPr>
            <a:spLocks noGrp="1"/>
          </p:cNvSpPr>
          <p:nvPr>
            <p:ph type="sldNum" sz="quarter" idx="12"/>
          </p:nvPr>
        </p:nvSpPr>
        <p:spPr/>
        <p:txBody>
          <a:bodyPr/>
          <a:lstStyle/>
          <a:p>
            <a:fld id="{4810A696-75C0-4E1D-A482-26D5420205C7}" type="slidenum">
              <a:rPr lang="en-US" smtClean="0"/>
              <a:pPr/>
              <a:t>3</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mph" presetSubtype="2" fill="hold" nodeType="clickEffect">
                                  <p:stCondLst>
                                    <p:cond delay="0"/>
                                  </p:stCondLst>
                                  <p:childTnLst>
                                    <p:animClr clrSpc="rgb" dir="cw">
                                      <p:cBhvr override="childStyle">
                                        <p:cTn id="31" dur="2000" fill="hold"/>
                                        <p:tgtEl>
                                          <p:spTgt spid="3">
                                            <p:txEl>
                                              <p:pRg st="0" end="0"/>
                                            </p:txEl>
                                          </p:spTgt>
                                        </p:tgtEl>
                                        <p:attrNameLst>
                                          <p:attrName>style.color</p:attrName>
                                        </p:attrNameLst>
                                      </p:cBhvr>
                                      <p:to>
                                        <a:srgbClr val="6696BE"/>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fontAlgn="auto">
              <a:spcAft>
                <a:spcPts val="0"/>
              </a:spcAft>
              <a:defRPr/>
            </a:pPr>
            <a:r>
              <a:rPr lang="en-US"/>
              <a:t>Check sum - 1</a:t>
            </a:r>
          </a:p>
        </p:txBody>
      </p:sp>
      <p:sp>
        <p:nvSpPr>
          <p:cNvPr id="128003" name="Rectangle 3"/>
          <p:cNvSpPr>
            <a:spLocks noGrp="1" noChangeArrowheads="1"/>
          </p:cNvSpPr>
          <p:nvPr>
            <p:ph sz="quarter" idx="1"/>
          </p:nvPr>
        </p:nvSpPr>
        <p:spPr>
          <a:xfrm>
            <a:off x="457200" y="1524000"/>
            <a:ext cx="7467600" cy="4949825"/>
          </a:xfrm>
        </p:spPr>
        <p:txBody>
          <a:bodyPr>
            <a:normAutofit fontScale="92500" lnSpcReduction="10000"/>
          </a:bodyPr>
          <a:lstStyle/>
          <a:p>
            <a:r>
              <a:rPr lang="en-US" dirty="0" err="1"/>
              <a:t>Bên</a:t>
            </a:r>
            <a:r>
              <a:rPr lang="en-US" dirty="0"/>
              <a:t> </a:t>
            </a:r>
            <a:r>
              <a:rPr lang="en-US" dirty="0" err="1"/>
              <a:t>gởi</a:t>
            </a:r>
            <a:endParaRPr lang="en-US" dirty="0"/>
          </a:p>
          <a:p>
            <a:pPr lvl="1"/>
            <a:r>
              <a:rPr lang="en-US" dirty="0"/>
              <a:t>d bits </a:t>
            </a:r>
            <a:r>
              <a:rPr lang="en-US" dirty="0" err="1"/>
              <a:t>trong</a:t>
            </a:r>
            <a:r>
              <a:rPr lang="en-US" dirty="0"/>
              <a:t> DL </a:t>
            </a:r>
            <a:r>
              <a:rPr lang="en-US" dirty="0" err="1"/>
              <a:t>gởi</a:t>
            </a:r>
            <a:r>
              <a:rPr lang="en-US" dirty="0"/>
              <a:t> </a:t>
            </a:r>
            <a:r>
              <a:rPr lang="en-US" dirty="0" err="1"/>
              <a:t>đi</a:t>
            </a:r>
            <a:r>
              <a:rPr lang="en-US" dirty="0"/>
              <a:t> </a:t>
            </a:r>
            <a:r>
              <a:rPr lang="en-US" dirty="0" err="1"/>
              <a:t>được</a:t>
            </a:r>
            <a:r>
              <a:rPr lang="en-US" dirty="0"/>
              <a:t> </a:t>
            </a:r>
            <a:r>
              <a:rPr lang="en-US" dirty="0" err="1"/>
              <a:t>xem</a:t>
            </a:r>
            <a:r>
              <a:rPr lang="en-US" dirty="0"/>
              <a:t> </a:t>
            </a:r>
            <a:r>
              <a:rPr lang="en-US" dirty="0" err="1"/>
              <a:t>như</a:t>
            </a:r>
            <a:r>
              <a:rPr lang="en-US" dirty="0"/>
              <a:t> </a:t>
            </a:r>
            <a:r>
              <a:rPr lang="en-US" dirty="0" err="1"/>
              <a:t>gồm</a:t>
            </a:r>
            <a:r>
              <a:rPr lang="en-US" dirty="0"/>
              <a:t> N </a:t>
            </a:r>
            <a:r>
              <a:rPr lang="en-US" dirty="0" err="1"/>
              <a:t>số</a:t>
            </a:r>
            <a:r>
              <a:rPr lang="en-US" dirty="0"/>
              <a:t> k bits: x</a:t>
            </a:r>
            <a:r>
              <a:rPr lang="en-US" baseline="-25000" dirty="0"/>
              <a:t>1</a:t>
            </a:r>
            <a:r>
              <a:rPr lang="en-US" dirty="0"/>
              <a:t>, x</a:t>
            </a:r>
            <a:r>
              <a:rPr lang="en-US" baseline="-25000" dirty="0"/>
              <a:t>2</a:t>
            </a:r>
            <a:r>
              <a:rPr lang="en-US" dirty="0"/>
              <a:t>, …, </a:t>
            </a:r>
            <a:r>
              <a:rPr lang="en-US" dirty="0" err="1"/>
              <a:t>x</a:t>
            </a:r>
            <a:r>
              <a:rPr lang="en-US" baseline="-25000" dirty="0" err="1"/>
              <a:t>N</a:t>
            </a:r>
            <a:endParaRPr lang="en-US" baseline="-25000" dirty="0"/>
          </a:p>
          <a:p>
            <a:pPr lvl="1"/>
            <a:r>
              <a:rPr lang="en-US" dirty="0" err="1"/>
              <a:t>Tính</a:t>
            </a:r>
            <a:r>
              <a:rPr lang="en-US" dirty="0"/>
              <a:t> </a:t>
            </a:r>
            <a:r>
              <a:rPr lang="en-US" dirty="0" err="1"/>
              <a:t>tổng</a:t>
            </a:r>
            <a:r>
              <a:rPr lang="en-US" dirty="0"/>
              <a:t> X = x</a:t>
            </a:r>
            <a:r>
              <a:rPr lang="en-US" baseline="-25000" dirty="0"/>
              <a:t>1 </a:t>
            </a:r>
            <a:r>
              <a:rPr lang="en-US" dirty="0"/>
              <a:t>+ x</a:t>
            </a:r>
            <a:r>
              <a:rPr lang="en-US" baseline="-25000" dirty="0"/>
              <a:t>2 </a:t>
            </a:r>
            <a:r>
              <a:rPr lang="en-US" dirty="0"/>
              <a:t>+ … + </a:t>
            </a:r>
            <a:r>
              <a:rPr lang="en-US" dirty="0" err="1"/>
              <a:t>x</a:t>
            </a:r>
            <a:r>
              <a:rPr lang="en-US" baseline="-25000" dirty="0" err="1"/>
              <a:t>N</a:t>
            </a:r>
            <a:endParaRPr lang="en-US" dirty="0"/>
          </a:p>
          <a:p>
            <a:pPr lvl="1"/>
            <a:r>
              <a:rPr lang="en-US" dirty="0" err="1"/>
              <a:t>Tính</a:t>
            </a:r>
            <a:r>
              <a:rPr lang="en-US" dirty="0"/>
              <a:t> </a:t>
            </a:r>
            <a:r>
              <a:rPr lang="en-US" b="1" dirty="0" err="1"/>
              <a:t>bù</a:t>
            </a:r>
            <a:r>
              <a:rPr lang="en-US" b="1" dirty="0"/>
              <a:t> 1</a:t>
            </a:r>
            <a:r>
              <a:rPr lang="en-US" dirty="0"/>
              <a:t> </a:t>
            </a:r>
            <a:r>
              <a:rPr lang="en-US" dirty="0" err="1"/>
              <a:t>của</a:t>
            </a:r>
            <a:r>
              <a:rPr lang="en-US" dirty="0"/>
              <a:t> X </a:t>
            </a:r>
            <a:r>
              <a:rPr lang="en-US" dirty="0">
                <a:sym typeface="Wingdings" pitchFamily="2" charset="2"/>
              </a:rPr>
              <a:t> </a:t>
            </a:r>
            <a:r>
              <a:rPr lang="en-US" dirty="0" err="1">
                <a:sym typeface="Wingdings" pitchFamily="2" charset="2"/>
              </a:rPr>
              <a:t>giá</a:t>
            </a:r>
            <a:r>
              <a:rPr lang="en-US" dirty="0">
                <a:sym typeface="Wingdings" pitchFamily="2" charset="2"/>
              </a:rPr>
              <a:t> </a:t>
            </a:r>
            <a:r>
              <a:rPr lang="en-US" dirty="0" err="1">
                <a:sym typeface="Wingdings" pitchFamily="2" charset="2"/>
              </a:rPr>
              <a:t>trị</a:t>
            </a:r>
            <a:r>
              <a:rPr lang="en-US" dirty="0">
                <a:sym typeface="Wingdings" pitchFamily="2" charset="2"/>
              </a:rPr>
              <a:t> checksum</a:t>
            </a:r>
          </a:p>
          <a:p>
            <a:pPr lvl="1"/>
            <a:endParaRPr lang="en-US" dirty="0">
              <a:sym typeface="Wingdings" pitchFamily="2" charset="2"/>
            </a:endParaRPr>
          </a:p>
          <a:p>
            <a:r>
              <a:rPr lang="en-US" dirty="0">
                <a:sym typeface="Wingdings" pitchFamily="2" charset="2"/>
              </a:rPr>
              <a:t>VD: </a:t>
            </a:r>
            <a:r>
              <a:rPr lang="en-US" dirty="0" err="1">
                <a:sym typeface="Wingdings" pitchFamily="2" charset="2"/>
              </a:rPr>
              <a:t>Dữ</a:t>
            </a:r>
            <a:r>
              <a:rPr lang="en-US" dirty="0">
                <a:sym typeface="Wingdings" pitchFamily="2" charset="2"/>
              </a:rPr>
              <a:t> </a:t>
            </a:r>
            <a:r>
              <a:rPr lang="en-US" dirty="0" err="1">
                <a:sym typeface="Wingdings" pitchFamily="2" charset="2"/>
              </a:rPr>
              <a:t>liệu</a:t>
            </a:r>
            <a:r>
              <a:rPr lang="en-US" dirty="0">
                <a:sym typeface="Wingdings" pitchFamily="2" charset="2"/>
              </a:rPr>
              <a:t> </a:t>
            </a:r>
            <a:r>
              <a:rPr lang="en-US" dirty="0" err="1">
                <a:sym typeface="Wingdings" pitchFamily="2" charset="2"/>
              </a:rPr>
              <a:t>cần</a:t>
            </a:r>
            <a:r>
              <a:rPr lang="en-US" dirty="0">
                <a:sym typeface="Wingdings" pitchFamily="2" charset="2"/>
              </a:rPr>
              <a:t> </a:t>
            </a:r>
            <a:r>
              <a:rPr lang="en-US" dirty="0" err="1">
                <a:sym typeface="Wingdings" pitchFamily="2" charset="2"/>
              </a:rPr>
              <a:t>gởi</a:t>
            </a:r>
            <a:r>
              <a:rPr lang="en-US" dirty="0">
                <a:sym typeface="Wingdings" pitchFamily="2" charset="2"/>
              </a:rPr>
              <a:t>: 1110 0110 0110 0110, k = 4</a:t>
            </a:r>
          </a:p>
          <a:p>
            <a:pPr lvl="1"/>
            <a:r>
              <a:rPr lang="en-US" dirty="0">
                <a:solidFill>
                  <a:schemeClr val="accent1">
                    <a:lumMod val="50000"/>
                  </a:schemeClr>
                </a:solidFill>
                <a:sym typeface="Wingdings" pitchFamily="2" charset="2"/>
              </a:rPr>
              <a:t>1110</a:t>
            </a:r>
            <a:r>
              <a:rPr lang="en-US" dirty="0">
                <a:sym typeface="Wingdings" pitchFamily="2" charset="2"/>
              </a:rPr>
              <a:t>,  </a:t>
            </a:r>
            <a:r>
              <a:rPr lang="en-US" dirty="0">
                <a:solidFill>
                  <a:schemeClr val="accent2">
                    <a:lumMod val="75000"/>
                  </a:schemeClr>
                </a:solidFill>
                <a:sym typeface="Wingdings" pitchFamily="2" charset="2"/>
              </a:rPr>
              <a:t>0110</a:t>
            </a:r>
            <a:r>
              <a:rPr lang="en-US" dirty="0">
                <a:sym typeface="Wingdings" pitchFamily="2" charset="2"/>
              </a:rPr>
              <a:t>,  </a:t>
            </a:r>
            <a:r>
              <a:rPr lang="en-US" dirty="0">
                <a:solidFill>
                  <a:schemeClr val="accent1">
                    <a:lumMod val="50000"/>
                  </a:schemeClr>
                </a:solidFill>
                <a:sym typeface="Wingdings" pitchFamily="2" charset="2"/>
              </a:rPr>
              <a:t>0110</a:t>
            </a:r>
            <a:r>
              <a:rPr lang="en-US" dirty="0">
                <a:sym typeface="Wingdings" pitchFamily="2" charset="2"/>
              </a:rPr>
              <a:t>,  </a:t>
            </a:r>
            <a:r>
              <a:rPr lang="en-US" dirty="0">
                <a:solidFill>
                  <a:schemeClr val="accent2">
                    <a:lumMod val="75000"/>
                  </a:schemeClr>
                </a:solidFill>
                <a:sym typeface="Wingdings" pitchFamily="2" charset="2"/>
              </a:rPr>
              <a:t>0110</a:t>
            </a:r>
          </a:p>
          <a:p>
            <a:pPr lvl="1"/>
            <a:r>
              <a:rPr lang="en-US" dirty="0">
                <a:solidFill>
                  <a:schemeClr val="accent2">
                    <a:lumMod val="75000"/>
                  </a:schemeClr>
                </a:solidFill>
                <a:sym typeface="Wingdings" pitchFamily="2" charset="2"/>
              </a:rPr>
              <a:t>0101</a:t>
            </a:r>
            <a:r>
              <a:rPr lang="en-US" dirty="0">
                <a:sym typeface="Wingdings" pitchFamily="2" charset="2"/>
              </a:rPr>
              <a:t>, </a:t>
            </a:r>
            <a:r>
              <a:rPr lang="en-US" dirty="0">
                <a:solidFill>
                  <a:schemeClr val="accent1">
                    <a:lumMod val="50000"/>
                  </a:schemeClr>
                </a:solidFill>
                <a:sym typeface="Wingdings" pitchFamily="2" charset="2"/>
              </a:rPr>
              <a:t>0110</a:t>
            </a:r>
            <a:r>
              <a:rPr lang="en-US" dirty="0">
                <a:sym typeface="Wingdings" pitchFamily="2" charset="2"/>
              </a:rPr>
              <a:t>,  </a:t>
            </a:r>
            <a:r>
              <a:rPr lang="en-US" dirty="0">
                <a:solidFill>
                  <a:schemeClr val="accent2">
                    <a:lumMod val="75000"/>
                  </a:schemeClr>
                </a:solidFill>
                <a:sym typeface="Wingdings" pitchFamily="2" charset="2"/>
              </a:rPr>
              <a:t>0110</a:t>
            </a:r>
          </a:p>
          <a:p>
            <a:pPr lvl="1"/>
            <a:r>
              <a:rPr lang="en-US" dirty="0">
                <a:sym typeface="Wingdings" pitchFamily="2" charset="2"/>
              </a:rPr>
              <a:t>….</a:t>
            </a:r>
          </a:p>
          <a:p>
            <a:pPr lvl="1"/>
            <a:r>
              <a:rPr lang="en-US" dirty="0">
                <a:sym typeface="Wingdings" pitchFamily="2" charset="2"/>
              </a:rPr>
              <a:t>Sum = 0010</a:t>
            </a:r>
          </a:p>
          <a:p>
            <a:pPr lvl="1"/>
            <a:r>
              <a:rPr lang="en-US" dirty="0">
                <a:sym typeface="Wingdings" pitchFamily="2" charset="2"/>
              </a:rPr>
              <a:t>Checksum = 1101</a:t>
            </a:r>
          </a:p>
          <a:p>
            <a:endParaRPr lang="en-US" dirty="0">
              <a:sym typeface="Wingdings" pitchFamily="2" charset="2"/>
            </a:endParaRPr>
          </a:p>
        </p:txBody>
      </p:sp>
      <p:sp>
        <p:nvSpPr>
          <p:cNvPr id="8" name="TextBox 7"/>
          <p:cNvSpPr txBox="1"/>
          <p:nvPr/>
        </p:nvSpPr>
        <p:spPr>
          <a:xfrm>
            <a:off x="7010400" y="4148078"/>
            <a:ext cx="1017843" cy="1200329"/>
          </a:xfrm>
          <a:prstGeom prst="rect">
            <a:avLst/>
          </a:prstGeom>
          <a:noFill/>
        </p:spPr>
        <p:txBody>
          <a:bodyPr wrap="none" rtlCol="0">
            <a:spAutoFit/>
          </a:bodyPr>
          <a:lstStyle/>
          <a:p>
            <a:pPr>
              <a:lnSpc>
                <a:spcPct val="150000"/>
              </a:lnSpc>
            </a:pPr>
            <a:r>
              <a:rPr lang="en-US" sz="2400" dirty="0"/>
              <a:t>  1110</a:t>
            </a:r>
          </a:p>
          <a:p>
            <a:pPr>
              <a:lnSpc>
                <a:spcPct val="150000"/>
              </a:lnSpc>
            </a:pPr>
            <a:r>
              <a:rPr lang="en-US" sz="2400" dirty="0"/>
              <a:t>  0110</a:t>
            </a:r>
          </a:p>
        </p:txBody>
      </p:sp>
      <p:sp>
        <p:nvSpPr>
          <p:cNvPr id="11" name="TextBox 10"/>
          <p:cNvSpPr txBox="1"/>
          <p:nvPr/>
        </p:nvSpPr>
        <p:spPr>
          <a:xfrm>
            <a:off x="7010400" y="4148078"/>
            <a:ext cx="1042273" cy="1685846"/>
          </a:xfrm>
          <a:prstGeom prst="rect">
            <a:avLst/>
          </a:prstGeom>
          <a:noFill/>
        </p:spPr>
        <p:txBody>
          <a:bodyPr wrap="none" rtlCol="0">
            <a:spAutoFit/>
          </a:bodyPr>
          <a:lstStyle/>
          <a:p>
            <a:pPr>
              <a:lnSpc>
                <a:spcPct val="150000"/>
              </a:lnSpc>
            </a:pPr>
            <a:r>
              <a:rPr lang="en-US" sz="2400" dirty="0"/>
              <a:t>  1110</a:t>
            </a:r>
          </a:p>
          <a:p>
            <a:pPr>
              <a:lnSpc>
                <a:spcPct val="150000"/>
              </a:lnSpc>
            </a:pPr>
            <a:r>
              <a:rPr lang="en-US" sz="2400" dirty="0"/>
              <a:t>  0110</a:t>
            </a:r>
          </a:p>
          <a:p>
            <a:pPr>
              <a:lnSpc>
                <a:spcPct val="150000"/>
              </a:lnSpc>
            </a:pPr>
            <a:r>
              <a:rPr lang="en-US" sz="2400" dirty="0"/>
              <a:t>10100</a:t>
            </a:r>
          </a:p>
        </p:txBody>
      </p:sp>
      <p:sp>
        <p:nvSpPr>
          <p:cNvPr id="12" name="TextBox 11"/>
          <p:cNvSpPr txBox="1"/>
          <p:nvPr/>
        </p:nvSpPr>
        <p:spPr>
          <a:xfrm>
            <a:off x="7010400" y="4148078"/>
            <a:ext cx="1042273" cy="1754326"/>
          </a:xfrm>
          <a:prstGeom prst="rect">
            <a:avLst/>
          </a:prstGeom>
          <a:noFill/>
        </p:spPr>
        <p:txBody>
          <a:bodyPr wrap="none" rtlCol="0">
            <a:spAutoFit/>
          </a:bodyPr>
          <a:lstStyle/>
          <a:p>
            <a:pPr>
              <a:lnSpc>
                <a:spcPct val="150000"/>
              </a:lnSpc>
            </a:pPr>
            <a:r>
              <a:rPr lang="en-US" sz="2400" dirty="0"/>
              <a:t>  1110</a:t>
            </a:r>
          </a:p>
          <a:p>
            <a:pPr>
              <a:lnSpc>
                <a:spcPct val="150000"/>
              </a:lnSpc>
            </a:pPr>
            <a:r>
              <a:rPr lang="en-US" sz="2400" dirty="0"/>
              <a:t>  0110</a:t>
            </a:r>
          </a:p>
          <a:p>
            <a:pPr>
              <a:lnSpc>
                <a:spcPct val="150000"/>
              </a:lnSpc>
            </a:pPr>
            <a:r>
              <a:rPr lang="en-US" sz="2400" b="1" dirty="0">
                <a:solidFill>
                  <a:srgbClr val="FF0000"/>
                </a:solidFill>
              </a:rPr>
              <a:t>1</a:t>
            </a:r>
            <a:r>
              <a:rPr lang="en-US" sz="2400" dirty="0"/>
              <a:t>0100</a:t>
            </a:r>
          </a:p>
        </p:txBody>
      </p:sp>
      <p:sp>
        <p:nvSpPr>
          <p:cNvPr id="26" name="TextBox 25"/>
          <p:cNvSpPr txBox="1"/>
          <p:nvPr/>
        </p:nvSpPr>
        <p:spPr>
          <a:xfrm>
            <a:off x="7010400" y="4148078"/>
            <a:ext cx="1042273" cy="2308324"/>
          </a:xfrm>
          <a:prstGeom prst="rect">
            <a:avLst/>
          </a:prstGeom>
          <a:solidFill>
            <a:schemeClr val="bg1"/>
          </a:solidFill>
        </p:spPr>
        <p:txBody>
          <a:bodyPr wrap="square" rtlCol="0">
            <a:spAutoFit/>
          </a:bodyPr>
          <a:lstStyle/>
          <a:p>
            <a:pPr>
              <a:lnSpc>
                <a:spcPct val="150000"/>
              </a:lnSpc>
            </a:pPr>
            <a:r>
              <a:rPr lang="en-US" sz="2400" dirty="0"/>
              <a:t>  1110</a:t>
            </a:r>
          </a:p>
          <a:p>
            <a:pPr>
              <a:lnSpc>
                <a:spcPct val="150000"/>
              </a:lnSpc>
            </a:pPr>
            <a:r>
              <a:rPr lang="en-US" sz="2400" dirty="0"/>
              <a:t>  0110</a:t>
            </a:r>
          </a:p>
          <a:p>
            <a:pPr>
              <a:lnSpc>
                <a:spcPct val="150000"/>
              </a:lnSpc>
            </a:pPr>
            <a:r>
              <a:rPr lang="en-US" sz="2400" b="1" dirty="0">
                <a:solidFill>
                  <a:srgbClr val="FF0000"/>
                </a:solidFill>
              </a:rPr>
              <a:t>  </a:t>
            </a:r>
            <a:r>
              <a:rPr lang="en-US" sz="2400" dirty="0"/>
              <a:t>0100</a:t>
            </a:r>
          </a:p>
          <a:p>
            <a:pPr>
              <a:lnSpc>
                <a:spcPct val="150000"/>
              </a:lnSpc>
            </a:pPr>
            <a:r>
              <a:rPr lang="en-US" sz="2400" dirty="0"/>
              <a:t>        1</a:t>
            </a:r>
          </a:p>
        </p:txBody>
      </p:sp>
      <p:sp>
        <p:nvSpPr>
          <p:cNvPr id="13" name="Oval 12"/>
          <p:cNvSpPr/>
          <p:nvPr/>
        </p:nvSpPr>
        <p:spPr>
          <a:xfrm>
            <a:off x="7162800" y="5443478"/>
            <a:ext cx="228600" cy="304800"/>
          </a:xfrm>
          <a:prstGeom prst="ellipse">
            <a:avLst/>
          </a:prstGeom>
          <a:noFill/>
          <a:ln w="31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rot="5400000">
            <a:off x="7123376" y="5937455"/>
            <a:ext cx="381001" cy="26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315200" y="6127690"/>
            <a:ext cx="381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010400" y="5291078"/>
            <a:ext cx="1219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010400" y="4148078"/>
            <a:ext cx="1042273" cy="2862322"/>
          </a:xfrm>
          <a:prstGeom prst="rect">
            <a:avLst/>
          </a:prstGeom>
          <a:noFill/>
        </p:spPr>
        <p:txBody>
          <a:bodyPr wrap="square" rtlCol="0">
            <a:spAutoFit/>
          </a:bodyPr>
          <a:lstStyle/>
          <a:p>
            <a:pPr>
              <a:lnSpc>
                <a:spcPct val="150000"/>
              </a:lnSpc>
            </a:pPr>
            <a:r>
              <a:rPr lang="en-US" sz="2400" dirty="0"/>
              <a:t>  1110</a:t>
            </a:r>
          </a:p>
          <a:p>
            <a:pPr>
              <a:lnSpc>
                <a:spcPct val="150000"/>
              </a:lnSpc>
            </a:pPr>
            <a:r>
              <a:rPr lang="en-US" sz="2400" dirty="0"/>
              <a:t>  0110</a:t>
            </a:r>
          </a:p>
          <a:p>
            <a:pPr>
              <a:lnSpc>
                <a:spcPct val="150000"/>
              </a:lnSpc>
            </a:pPr>
            <a:r>
              <a:rPr lang="en-US" sz="2400" b="1" dirty="0">
                <a:solidFill>
                  <a:srgbClr val="FF0000"/>
                </a:solidFill>
              </a:rPr>
              <a:t>  </a:t>
            </a:r>
            <a:r>
              <a:rPr lang="en-US" sz="2400" dirty="0"/>
              <a:t>0100</a:t>
            </a:r>
          </a:p>
          <a:p>
            <a:pPr>
              <a:lnSpc>
                <a:spcPct val="150000"/>
              </a:lnSpc>
            </a:pPr>
            <a:r>
              <a:rPr lang="en-US" sz="2400" dirty="0"/>
              <a:t>        1</a:t>
            </a:r>
          </a:p>
          <a:p>
            <a:pPr>
              <a:lnSpc>
                <a:spcPct val="150000"/>
              </a:lnSpc>
            </a:pPr>
            <a:r>
              <a:rPr lang="en-US" sz="2400" dirty="0"/>
              <a:t>  0101</a:t>
            </a:r>
          </a:p>
        </p:txBody>
      </p:sp>
      <p:cxnSp>
        <p:nvCxnSpPr>
          <p:cNvPr id="30" name="Straight Connector 29"/>
          <p:cNvCxnSpPr/>
          <p:nvPr/>
        </p:nvCxnSpPr>
        <p:spPr>
          <a:xfrm>
            <a:off x="6629400" y="6434078"/>
            <a:ext cx="1828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4810A696-75C0-4E1D-A482-26D5420205C7}" type="slidenum">
              <a:rPr lang="en-US" smtClean="0"/>
              <a:pPr/>
              <a:t>30</a:t>
            </a:fld>
            <a:endParaRPr lang="en-US"/>
          </a:p>
        </p:txBody>
      </p:sp>
      <p:sp>
        <p:nvSpPr>
          <p:cNvPr id="15" name="Footer Placeholder 14"/>
          <p:cNvSpPr>
            <a:spLocks noGrp="1"/>
          </p:cNvSpPr>
          <p:nvPr>
            <p:ph type="ftr" sz="quarter" idx="11"/>
          </p:nvPr>
        </p:nvSpPr>
        <p:spPr/>
        <p:txBody>
          <a:bodyPr/>
          <a:lstStyle/>
          <a:p>
            <a:r>
              <a:rPr lang="en-US" dirty="0" err="1"/>
              <a:t>Khoa</a:t>
            </a:r>
            <a:r>
              <a:rPr lang="en-US" dirty="0"/>
              <a:t> </a:t>
            </a:r>
            <a:r>
              <a:rPr lang="en-US" dirty="0" err="1"/>
              <a:t>Công</a:t>
            </a:r>
            <a:r>
              <a:rPr lang="en-US" dirty="0"/>
              <a:t> </a:t>
            </a:r>
            <a:r>
              <a:rPr lang="en-US" dirty="0" err="1"/>
              <a:t>nghệ</a:t>
            </a:r>
            <a:r>
              <a:rPr lang="en-US" dirty="0"/>
              <a:t> </a:t>
            </a:r>
            <a:r>
              <a:rPr lang="en-US" dirty="0" err="1"/>
              <a:t>thông</a:t>
            </a:r>
            <a:r>
              <a:rPr lang="en-US" dirty="0"/>
              <a:t> tin - </a:t>
            </a:r>
            <a:r>
              <a:rPr lang="en-US" dirty="0" err="1"/>
              <a:t>Đại</a:t>
            </a:r>
            <a:r>
              <a:rPr lang="en-US" dirty="0"/>
              <a:t> </a:t>
            </a:r>
            <a:r>
              <a:rPr lang="en-US" dirty="0" err="1"/>
              <a:t>học</a:t>
            </a:r>
            <a:r>
              <a:rPr lang="en-US" dirty="0"/>
              <a:t> </a:t>
            </a:r>
            <a:r>
              <a:rPr lang="en-US" dirty="0" err="1"/>
              <a:t>Khoa</a:t>
            </a:r>
            <a:r>
              <a:rPr lang="en-US" dirty="0"/>
              <a:t> </a:t>
            </a:r>
            <a:r>
              <a:rPr lang="en-US" dirty="0" err="1"/>
              <a:t>học</a:t>
            </a:r>
            <a:r>
              <a:rPr lang="en-US" dirty="0"/>
              <a:t> </a:t>
            </a:r>
            <a:r>
              <a:rPr lang="en-US" dirty="0" err="1"/>
              <a:t>tự</a:t>
            </a:r>
            <a:r>
              <a:rPr lang="en-US" dirty="0"/>
              <a:t> </a:t>
            </a:r>
            <a:r>
              <a:rPr lang="en-US" dirty="0" err="1"/>
              <a:t>nhiên</a:t>
            </a:r>
            <a:r>
              <a:rPr lang="en-US" dirty="0"/>
              <a:t> TP </a:t>
            </a:r>
            <a:r>
              <a:rPr lang="en-US" dirty="0" err="1"/>
              <a:t>Hồ</a:t>
            </a:r>
            <a:r>
              <a:rPr lang="en-US" dirty="0"/>
              <a:t> </a:t>
            </a:r>
            <a:r>
              <a:rPr lang="en-US" dirty="0" err="1"/>
              <a:t>Chí</a:t>
            </a:r>
            <a:r>
              <a:rPr lang="en-US" dirty="0"/>
              <a:t>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blinds(horizontal)">
                                      <p:cBhvr>
                                        <p:cTn id="7" dur="500"/>
                                        <p:tgtEl>
                                          <p:spTgt spid="128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blinds(horizontal)">
                                      <p:cBhvr>
                                        <p:cTn id="12" dur="500"/>
                                        <p:tgtEl>
                                          <p:spTgt spid="1280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blinds(horizontal)">
                                      <p:cBhvr>
                                        <p:cTn id="17" dur="500"/>
                                        <p:tgtEl>
                                          <p:spTgt spid="1280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8003">
                                            <p:txEl>
                                              <p:pRg st="3" end="3"/>
                                            </p:txEl>
                                          </p:spTgt>
                                        </p:tgtEl>
                                        <p:attrNameLst>
                                          <p:attrName>style.visibility</p:attrName>
                                        </p:attrNameLst>
                                      </p:cBhvr>
                                      <p:to>
                                        <p:strVal val="visible"/>
                                      </p:to>
                                    </p:set>
                                    <p:animEffect transition="in" filter="blinds(horizontal)">
                                      <p:cBhvr>
                                        <p:cTn id="22" dur="500"/>
                                        <p:tgtEl>
                                          <p:spTgt spid="1280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8003">
                                            <p:txEl>
                                              <p:pRg st="5" end="5"/>
                                            </p:txEl>
                                          </p:spTgt>
                                        </p:tgtEl>
                                        <p:attrNameLst>
                                          <p:attrName>style.visibility</p:attrName>
                                        </p:attrNameLst>
                                      </p:cBhvr>
                                      <p:to>
                                        <p:strVal val="visible"/>
                                      </p:to>
                                    </p:set>
                                    <p:animEffect transition="in" filter="blinds(horizontal)">
                                      <p:cBhvr>
                                        <p:cTn id="27" dur="500"/>
                                        <p:tgtEl>
                                          <p:spTgt spid="12800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8003">
                                            <p:txEl>
                                              <p:pRg st="6" end="6"/>
                                            </p:txEl>
                                          </p:spTgt>
                                        </p:tgtEl>
                                        <p:attrNameLst>
                                          <p:attrName>style.visibility</p:attrName>
                                        </p:attrNameLst>
                                      </p:cBhvr>
                                      <p:to>
                                        <p:strVal val="visible"/>
                                      </p:to>
                                    </p:set>
                                    <p:animEffect transition="in" filter="blinds(horizontal)">
                                      <p:cBhvr>
                                        <p:cTn id="32" dur="500"/>
                                        <p:tgtEl>
                                          <p:spTgt spid="12800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up)">
                                      <p:cBhvr>
                                        <p:cTn id="37" dur="500"/>
                                        <p:tgtEl>
                                          <p:spTgt spid="8"/>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up)">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up)">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up)">
                                      <p:cBhvr>
                                        <p:cTn id="51" dur="500"/>
                                        <p:tgtEl>
                                          <p:spTgt spid="12"/>
                                        </p:tgtEl>
                                      </p:cBhvr>
                                    </p:animEffect>
                                  </p:childTnLst>
                                </p:cTn>
                              </p:par>
                            </p:childTnLst>
                          </p:cTn>
                        </p:par>
                        <p:par>
                          <p:cTn id="52" fill="hold">
                            <p:stCondLst>
                              <p:cond delay="500"/>
                            </p:stCondLst>
                            <p:childTnLst>
                              <p:par>
                                <p:cTn id="53" presetID="23" presetClass="entr" presetSubtype="16" fill="hold" grpId="1" nodeType="after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p:cTn id="55" dur="500" fill="hold"/>
                                        <p:tgtEl>
                                          <p:spTgt spid="13"/>
                                        </p:tgtEl>
                                        <p:attrNameLst>
                                          <p:attrName>ppt_w</p:attrName>
                                        </p:attrNameLst>
                                      </p:cBhvr>
                                      <p:tavLst>
                                        <p:tav tm="0">
                                          <p:val>
                                            <p:fltVal val="0"/>
                                          </p:val>
                                        </p:tav>
                                        <p:tav tm="100000">
                                          <p:val>
                                            <p:strVal val="#ppt_w"/>
                                          </p:val>
                                        </p:tav>
                                      </p:tavLst>
                                    </p:anim>
                                    <p:anim calcmode="lin" valueType="num">
                                      <p:cBhvr>
                                        <p:cTn id="56"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up)">
                                      <p:cBhvr>
                                        <p:cTn id="61" dur="1000"/>
                                        <p:tgtEl>
                                          <p:spTgt spid="21"/>
                                        </p:tgtEl>
                                      </p:cBhvr>
                                    </p:animEffect>
                                  </p:childTnLst>
                                </p:cTn>
                              </p:par>
                            </p:childTnLst>
                          </p:cTn>
                        </p:par>
                        <p:par>
                          <p:cTn id="62" fill="hold">
                            <p:stCondLst>
                              <p:cond delay="1000"/>
                            </p:stCondLst>
                            <p:childTnLst>
                              <p:par>
                                <p:cTn id="63" presetID="22" presetClass="entr" presetSubtype="8" fill="hold" nodeType="after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left)">
                                      <p:cBhvr>
                                        <p:cTn id="65" dur="1000"/>
                                        <p:tgtEl>
                                          <p:spTgt spid="24"/>
                                        </p:tgtEl>
                                      </p:cBhvr>
                                    </p:animEffect>
                                  </p:childTnLst>
                                </p:cTn>
                              </p:par>
                            </p:childTnLst>
                          </p:cTn>
                        </p:par>
                        <p:par>
                          <p:cTn id="66" fill="hold">
                            <p:stCondLst>
                              <p:cond delay="2000"/>
                            </p:stCondLst>
                            <p:childTnLst>
                              <p:par>
                                <p:cTn id="67" presetID="1" presetClass="exit" presetSubtype="0" fill="hold" grpId="0" nodeType="afterEffect">
                                  <p:stCondLst>
                                    <p:cond delay="0"/>
                                  </p:stCondLst>
                                  <p:childTnLst>
                                    <p:set>
                                      <p:cBhvr>
                                        <p:cTn id="68" dur="1" fill="hold">
                                          <p:stCondLst>
                                            <p:cond delay="0"/>
                                          </p:stCondLst>
                                        </p:cTn>
                                        <p:tgtEl>
                                          <p:spTgt spid="13"/>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21"/>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4"/>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wipe(left)">
                                      <p:cBhvr>
                                        <p:cTn id="79" dur="500"/>
                                        <p:tgtEl>
                                          <p:spTgt spid="30"/>
                                        </p:tgtEl>
                                      </p:cBhvr>
                                    </p:animEffect>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28003">
                                            <p:txEl>
                                              <p:pRg st="7" end="7"/>
                                            </p:txEl>
                                          </p:spTgt>
                                        </p:tgtEl>
                                        <p:attrNameLst>
                                          <p:attrName>style.visibility</p:attrName>
                                        </p:attrNameLst>
                                      </p:cBhvr>
                                      <p:to>
                                        <p:strVal val="visible"/>
                                      </p:to>
                                    </p:set>
                                    <p:animEffect transition="in" filter="blinds(horizontal)">
                                      <p:cBhvr>
                                        <p:cTn id="87" dur="500"/>
                                        <p:tgtEl>
                                          <p:spTgt spid="128003">
                                            <p:txEl>
                                              <p:pRg st="7" end="7"/>
                                            </p:txEl>
                                          </p:spTgt>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128003">
                                            <p:txEl>
                                              <p:pRg st="8" end="8"/>
                                            </p:txEl>
                                          </p:spTgt>
                                        </p:tgtEl>
                                        <p:attrNameLst>
                                          <p:attrName>style.visibility</p:attrName>
                                        </p:attrNameLst>
                                      </p:cBhvr>
                                      <p:to>
                                        <p:strVal val="visible"/>
                                      </p:to>
                                    </p:set>
                                    <p:animEffect transition="in" filter="blinds(horizontal)">
                                      <p:cBhvr>
                                        <p:cTn id="90" dur="500"/>
                                        <p:tgtEl>
                                          <p:spTgt spid="128003">
                                            <p:txEl>
                                              <p:pRg st="8" end="8"/>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128003">
                                            <p:txEl>
                                              <p:pRg st="9" end="9"/>
                                            </p:txEl>
                                          </p:spTgt>
                                        </p:tgtEl>
                                        <p:attrNameLst>
                                          <p:attrName>style.visibility</p:attrName>
                                        </p:attrNameLst>
                                      </p:cBhvr>
                                      <p:to>
                                        <p:strVal val="visible"/>
                                      </p:to>
                                    </p:set>
                                    <p:animEffect transition="in" filter="blinds(horizontal)">
                                      <p:cBhvr>
                                        <p:cTn id="95" dur="500"/>
                                        <p:tgtEl>
                                          <p:spTgt spid="128003">
                                            <p:txEl>
                                              <p:pRg st="9" end="9"/>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128003">
                                            <p:txEl>
                                              <p:pRg st="10" end="10"/>
                                            </p:txEl>
                                          </p:spTgt>
                                        </p:tgtEl>
                                        <p:attrNameLst>
                                          <p:attrName>style.visibility</p:attrName>
                                        </p:attrNameLst>
                                      </p:cBhvr>
                                      <p:to>
                                        <p:strVal val="visible"/>
                                      </p:to>
                                    </p:set>
                                    <p:animEffect transition="in" filter="blinds(horizontal)">
                                      <p:cBhvr>
                                        <p:cTn id="100" dur="500"/>
                                        <p:tgtEl>
                                          <p:spTgt spid="1280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P spid="8" grpId="0"/>
      <p:bldP spid="11" grpId="0"/>
      <p:bldP spid="12" grpId="0"/>
      <p:bldP spid="26" grpId="0" animBg="1"/>
      <p:bldP spid="13" grpId="0" animBg="1"/>
      <p:bldP spid="13" grpId="1" animBg="1"/>
      <p:bldP spid="2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fontAlgn="auto">
              <a:spcAft>
                <a:spcPts val="0"/>
              </a:spcAft>
              <a:defRPr/>
            </a:pPr>
            <a:r>
              <a:rPr lang="en-US"/>
              <a:t>Check sum - 1</a:t>
            </a:r>
          </a:p>
        </p:txBody>
      </p:sp>
      <p:sp>
        <p:nvSpPr>
          <p:cNvPr id="128003" name="Rectangle 3"/>
          <p:cNvSpPr>
            <a:spLocks noGrp="1" noChangeArrowheads="1"/>
          </p:cNvSpPr>
          <p:nvPr>
            <p:ph sz="quarter" idx="1"/>
          </p:nvPr>
        </p:nvSpPr>
        <p:spPr>
          <a:xfrm>
            <a:off x="457200" y="1295400"/>
            <a:ext cx="7467600" cy="5178425"/>
          </a:xfrm>
        </p:spPr>
        <p:txBody>
          <a:bodyPr/>
          <a:lstStyle/>
          <a:p>
            <a:r>
              <a:rPr lang="en-US" dirty="0" err="1">
                <a:sym typeface="Wingdings" pitchFamily="2" charset="2"/>
              </a:rPr>
              <a:t>Bên</a:t>
            </a:r>
            <a:r>
              <a:rPr lang="en-US" dirty="0">
                <a:sym typeface="Wingdings" pitchFamily="2" charset="2"/>
              </a:rPr>
              <a:t> </a:t>
            </a:r>
            <a:r>
              <a:rPr lang="en-US" dirty="0" err="1">
                <a:sym typeface="Wingdings" pitchFamily="2" charset="2"/>
              </a:rPr>
              <a:t>nhận</a:t>
            </a:r>
            <a:r>
              <a:rPr lang="en-US" dirty="0">
                <a:sym typeface="Wingdings" pitchFamily="2" charset="2"/>
              </a:rPr>
              <a:t>:</a:t>
            </a:r>
          </a:p>
          <a:p>
            <a:pPr lvl="1"/>
            <a:r>
              <a:rPr lang="en-US" dirty="0" err="1">
                <a:sym typeface="Wingdings" pitchFamily="2" charset="2"/>
              </a:rPr>
              <a:t>tính</a:t>
            </a:r>
            <a:r>
              <a:rPr lang="en-US" dirty="0">
                <a:sym typeface="Wingdings" pitchFamily="2" charset="2"/>
              </a:rPr>
              <a:t> </a:t>
            </a:r>
            <a:r>
              <a:rPr lang="en-US" dirty="0" err="1">
                <a:sym typeface="Wingdings" pitchFamily="2" charset="2"/>
              </a:rPr>
              <a:t>tổng</a:t>
            </a:r>
            <a:r>
              <a:rPr lang="en-US" dirty="0">
                <a:sym typeface="Wingdings" pitchFamily="2" charset="2"/>
              </a:rPr>
              <a:t> </a:t>
            </a:r>
            <a:r>
              <a:rPr lang="en-US" dirty="0" err="1">
                <a:sym typeface="Wingdings" pitchFamily="2" charset="2"/>
              </a:rPr>
              <a:t>cho</a:t>
            </a:r>
            <a:r>
              <a:rPr lang="en-US" dirty="0">
                <a:sym typeface="Wingdings" pitchFamily="2" charset="2"/>
              </a:rPr>
              <a:t> </a:t>
            </a:r>
            <a:r>
              <a:rPr lang="en-US" dirty="0" err="1">
                <a:sym typeface="Wingdings" pitchFamily="2" charset="2"/>
              </a:rPr>
              <a:t>tất</a:t>
            </a:r>
            <a:r>
              <a:rPr lang="en-US" dirty="0">
                <a:sym typeface="Wingdings" pitchFamily="2" charset="2"/>
              </a:rPr>
              <a:t> </a:t>
            </a:r>
            <a:r>
              <a:rPr lang="en-US" dirty="0" err="1">
                <a:sym typeface="Wingdings" pitchFamily="2" charset="2"/>
              </a:rPr>
              <a:t>cả</a:t>
            </a:r>
            <a:r>
              <a:rPr lang="en-US" dirty="0">
                <a:sym typeface="Wingdings" pitchFamily="2" charset="2"/>
              </a:rPr>
              <a:t> </a:t>
            </a:r>
            <a:r>
              <a:rPr lang="en-US" dirty="0" err="1">
                <a:sym typeface="Wingdings" pitchFamily="2" charset="2"/>
              </a:rPr>
              <a:t>giá</a:t>
            </a:r>
            <a:r>
              <a:rPr lang="en-US" dirty="0">
                <a:sym typeface="Wingdings" pitchFamily="2" charset="2"/>
              </a:rPr>
              <a:t> </a:t>
            </a:r>
            <a:r>
              <a:rPr lang="en-US" dirty="0" err="1">
                <a:sym typeface="Wingdings" pitchFamily="2" charset="2"/>
              </a:rPr>
              <a:t>trị</a:t>
            </a:r>
            <a:r>
              <a:rPr lang="en-US" dirty="0">
                <a:sym typeface="Wingdings" pitchFamily="2" charset="2"/>
              </a:rPr>
              <a:t> </a:t>
            </a:r>
            <a:r>
              <a:rPr lang="en-US" dirty="0" err="1">
                <a:sym typeface="Wingdings" pitchFamily="2" charset="2"/>
              </a:rPr>
              <a:t>nhận</a:t>
            </a:r>
            <a:r>
              <a:rPr lang="en-US" dirty="0">
                <a:sym typeface="Wingdings" pitchFamily="2" charset="2"/>
              </a:rPr>
              <a:t> </a:t>
            </a:r>
            <a:r>
              <a:rPr lang="en-US" dirty="0" err="1">
                <a:sym typeface="Wingdings" pitchFamily="2" charset="2"/>
              </a:rPr>
              <a:t>được</a:t>
            </a:r>
            <a:r>
              <a:rPr lang="en-US" dirty="0">
                <a:sym typeface="Wingdings" pitchFamily="2" charset="2"/>
              </a:rPr>
              <a:t> (</a:t>
            </a:r>
            <a:r>
              <a:rPr lang="en-US" dirty="0" err="1">
                <a:sym typeface="Wingdings" pitchFamily="2" charset="2"/>
              </a:rPr>
              <a:t>kể</a:t>
            </a:r>
            <a:r>
              <a:rPr lang="en-US" dirty="0">
                <a:sym typeface="Wingdings" pitchFamily="2" charset="2"/>
              </a:rPr>
              <a:t> </a:t>
            </a:r>
            <a:r>
              <a:rPr lang="en-US" dirty="0" err="1">
                <a:sym typeface="Wingdings" pitchFamily="2" charset="2"/>
              </a:rPr>
              <a:t>cả</a:t>
            </a:r>
            <a:r>
              <a:rPr lang="en-US" dirty="0">
                <a:sym typeface="Wingdings" pitchFamily="2" charset="2"/>
              </a:rPr>
              <a:t> </a:t>
            </a:r>
            <a:r>
              <a:rPr lang="en-US" dirty="0" err="1">
                <a:sym typeface="Wingdings" pitchFamily="2" charset="2"/>
              </a:rPr>
              <a:t>giá</a:t>
            </a:r>
            <a:r>
              <a:rPr lang="en-US" dirty="0">
                <a:sym typeface="Wingdings" pitchFamily="2" charset="2"/>
              </a:rPr>
              <a:t> </a:t>
            </a:r>
            <a:r>
              <a:rPr lang="en-US" dirty="0" err="1">
                <a:sym typeface="Wingdings" pitchFamily="2" charset="2"/>
              </a:rPr>
              <a:t>trị</a:t>
            </a:r>
            <a:r>
              <a:rPr lang="en-US" dirty="0">
                <a:sym typeface="Wingdings" pitchFamily="2" charset="2"/>
              </a:rPr>
              <a:t> checksum).</a:t>
            </a:r>
          </a:p>
          <a:p>
            <a:pPr lvl="1"/>
            <a:r>
              <a:rPr lang="en-US" dirty="0" err="1">
                <a:sym typeface="Wingdings" pitchFamily="2" charset="2"/>
              </a:rPr>
              <a:t>Nếu</a:t>
            </a:r>
            <a:r>
              <a:rPr lang="en-US" dirty="0">
                <a:sym typeface="Wingdings" pitchFamily="2" charset="2"/>
              </a:rPr>
              <a:t> </a:t>
            </a:r>
            <a:r>
              <a:rPr lang="en-US" dirty="0" err="1">
                <a:sym typeface="Wingdings" pitchFamily="2" charset="2"/>
              </a:rPr>
              <a:t>tất</a:t>
            </a:r>
            <a:r>
              <a:rPr lang="en-US" dirty="0">
                <a:sym typeface="Wingdings" pitchFamily="2" charset="2"/>
              </a:rPr>
              <a:t> </a:t>
            </a:r>
            <a:r>
              <a:rPr lang="en-US" dirty="0" err="1">
                <a:sym typeface="Wingdings" pitchFamily="2" charset="2"/>
              </a:rPr>
              <a:t>cả</a:t>
            </a:r>
            <a:r>
              <a:rPr lang="en-US" dirty="0">
                <a:sym typeface="Wingdings" pitchFamily="2" charset="2"/>
              </a:rPr>
              <a:t> </a:t>
            </a:r>
            <a:r>
              <a:rPr lang="en-US" dirty="0" err="1">
                <a:sym typeface="Wingdings" pitchFamily="2" charset="2"/>
              </a:rPr>
              <a:t>các</a:t>
            </a:r>
            <a:r>
              <a:rPr lang="en-US" dirty="0">
                <a:sym typeface="Wingdings" pitchFamily="2" charset="2"/>
              </a:rPr>
              <a:t> bit </a:t>
            </a:r>
            <a:r>
              <a:rPr lang="en-US" dirty="0" err="1">
                <a:sym typeface="Wingdings" pitchFamily="2" charset="2"/>
              </a:rPr>
              <a:t>là</a:t>
            </a:r>
            <a:r>
              <a:rPr lang="en-US" dirty="0">
                <a:sym typeface="Wingdings" pitchFamily="2" charset="2"/>
              </a:rPr>
              <a:t> 1, </a:t>
            </a:r>
            <a:r>
              <a:rPr lang="en-US" dirty="0" err="1">
                <a:sym typeface="Wingdings" pitchFamily="2" charset="2"/>
              </a:rPr>
              <a:t>thì</a:t>
            </a:r>
            <a:r>
              <a:rPr lang="en-US" dirty="0">
                <a:sym typeface="Wingdings" pitchFamily="2" charset="2"/>
              </a:rPr>
              <a:t> </a:t>
            </a:r>
            <a:r>
              <a:rPr lang="en-US" dirty="0" err="1">
                <a:sym typeface="Wingdings" pitchFamily="2" charset="2"/>
              </a:rPr>
              <a:t>dữ</a:t>
            </a:r>
            <a:r>
              <a:rPr lang="en-US" dirty="0">
                <a:sym typeface="Wingdings" pitchFamily="2" charset="2"/>
              </a:rPr>
              <a:t> </a:t>
            </a:r>
            <a:r>
              <a:rPr lang="en-US" dirty="0" err="1">
                <a:sym typeface="Wingdings" pitchFamily="2" charset="2"/>
              </a:rPr>
              <a:t>liệu</a:t>
            </a:r>
            <a:r>
              <a:rPr lang="en-US" dirty="0">
                <a:sym typeface="Wingdings" pitchFamily="2" charset="2"/>
              </a:rPr>
              <a:t> </a:t>
            </a:r>
            <a:r>
              <a:rPr lang="en-US" dirty="0" err="1">
                <a:sym typeface="Wingdings" pitchFamily="2" charset="2"/>
              </a:rPr>
              <a:t>nhận</a:t>
            </a:r>
            <a:r>
              <a:rPr lang="en-US" dirty="0">
                <a:sym typeface="Wingdings" pitchFamily="2" charset="2"/>
              </a:rPr>
              <a:t> </a:t>
            </a:r>
            <a:r>
              <a:rPr lang="en-US" dirty="0" err="1">
                <a:sym typeface="Wingdings" pitchFamily="2" charset="2"/>
              </a:rPr>
              <a:t>được</a:t>
            </a:r>
            <a:r>
              <a:rPr lang="en-US" dirty="0">
                <a:sym typeface="Wingdings" pitchFamily="2" charset="2"/>
              </a:rPr>
              <a:t> </a:t>
            </a:r>
            <a:r>
              <a:rPr lang="en-US" dirty="0" err="1">
                <a:sym typeface="Wingdings" pitchFamily="2" charset="2"/>
              </a:rPr>
              <a:t>là</a:t>
            </a:r>
            <a:r>
              <a:rPr lang="en-US" dirty="0">
                <a:sym typeface="Wingdings" pitchFamily="2" charset="2"/>
              </a:rPr>
              <a:t> </a:t>
            </a:r>
            <a:r>
              <a:rPr lang="en-US" dirty="0" err="1">
                <a:sym typeface="Wingdings" pitchFamily="2" charset="2"/>
              </a:rPr>
              <a:t>đúng</a:t>
            </a:r>
            <a:r>
              <a:rPr lang="en-US" dirty="0">
                <a:sym typeface="Wingdings" pitchFamily="2" charset="2"/>
              </a:rPr>
              <a:t>; </a:t>
            </a:r>
            <a:r>
              <a:rPr lang="en-US" dirty="0" err="1">
                <a:sym typeface="Wingdings" pitchFamily="2" charset="2"/>
              </a:rPr>
              <a:t>ngược</a:t>
            </a:r>
            <a:r>
              <a:rPr lang="en-US" dirty="0">
                <a:sym typeface="Wingdings" pitchFamily="2" charset="2"/>
              </a:rPr>
              <a:t> </a:t>
            </a:r>
            <a:r>
              <a:rPr lang="en-US" dirty="0" err="1">
                <a:sym typeface="Wingdings" pitchFamily="2" charset="2"/>
              </a:rPr>
              <a:t>lại</a:t>
            </a:r>
            <a:r>
              <a:rPr lang="en-US" dirty="0">
                <a:sym typeface="Wingdings" pitchFamily="2" charset="2"/>
              </a:rPr>
              <a:t>: </a:t>
            </a:r>
            <a:r>
              <a:rPr lang="en-US" dirty="0" err="1">
                <a:sym typeface="Wingdings" pitchFamily="2" charset="2"/>
              </a:rPr>
              <a:t>có</a:t>
            </a:r>
            <a:r>
              <a:rPr lang="en-US" dirty="0">
                <a:sym typeface="Wingdings" pitchFamily="2" charset="2"/>
              </a:rPr>
              <a:t> </a:t>
            </a:r>
            <a:r>
              <a:rPr lang="en-US" dirty="0" err="1">
                <a:sym typeface="Wingdings" pitchFamily="2" charset="2"/>
              </a:rPr>
              <a:t>lỗi</a:t>
            </a:r>
            <a:r>
              <a:rPr lang="en-US" dirty="0">
                <a:sym typeface="Wingdings" pitchFamily="2" charset="2"/>
              </a:rPr>
              <a:t> </a:t>
            </a:r>
            <a:r>
              <a:rPr lang="en-US" dirty="0" err="1">
                <a:sym typeface="Wingdings" pitchFamily="2" charset="2"/>
              </a:rPr>
              <a:t>xảy</a:t>
            </a:r>
            <a:r>
              <a:rPr lang="en-US" dirty="0">
                <a:sym typeface="Wingdings" pitchFamily="2" charset="2"/>
              </a:rPr>
              <a:t> </a:t>
            </a:r>
            <a:r>
              <a:rPr lang="en-US" dirty="0" err="1">
                <a:sym typeface="Wingdings" pitchFamily="2" charset="2"/>
              </a:rPr>
              <a:t>ra</a:t>
            </a:r>
            <a:endParaRPr lang="en-US" dirty="0">
              <a:sym typeface="Wingdings" pitchFamily="2" charset="2"/>
            </a:endParaRPr>
          </a:p>
          <a:p>
            <a:r>
              <a:rPr lang="en-US" dirty="0">
                <a:sym typeface="Wingdings" pitchFamily="2" charset="2"/>
              </a:rPr>
              <a:t>VD: </a:t>
            </a:r>
          </a:p>
          <a:p>
            <a:pPr lvl="1"/>
            <a:r>
              <a:rPr lang="en-US" dirty="0" err="1">
                <a:sym typeface="Wingdings" pitchFamily="2" charset="2"/>
              </a:rPr>
              <a:t>nhận</a:t>
            </a:r>
            <a:r>
              <a:rPr lang="en-US" dirty="0">
                <a:sym typeface="Wingdings" pitchFamily="2" charset="2"/>
              </a:rPr>
              <a:t>: 1110 0110 0110 0110 1101 </a:t>
            </a:r>
          </a:p>
          <a:p>
            <a:pPr lvl="2"/>
            <a:r>
              <a:rPr lang="en-US" dirty="0">
                <a:sym typeface="Wingdings" pitchFamily="2" charset="2"/>
              </a:rPr>
              <a:t>Sum = 1111 </a:t>
            </a:r>
          </a:p>
          <a:p>
            <a:pPr lvl="2">
              <a:buNone/>
            </a:pPr>
            <a:r>
              <a:rPr lang="en-US" dirty="0">
                <a:sym typeface="Wingdings" pitchFamily="2" charset="2"/>
              </a:rPr>
              <a:t> </a:t>
            </a:r>
            <a:r>
              <a:rPr lang="en-US" dirty="0" err="1">
                <a:sym typeface="Wingdings" pitchFamily="2" charset="2"/>
              </a:rPr>
              <a:t>đúng</a:t>
            </a:r>
            <a:endParaRPr lang="en-US" dirty="0">
              <a:sym typeface="Wingdings" pitchFamily="2" charset="2"/>
            </a:endParaRPr>
          </a:p>
          <a:p>
            <a:pPr lvl="1"/>
            <a:r>
              <a:rPr lang="en-US" dirty="0" err="1">
                <a:sym typeface="Wingdings" pitchFamily="2" charset="2"/>
              </a:rPr>
              <a:t>Nhận</a:t>
            </a:r>
            <a:r>
              <a:rPr lang="en-US" dirty="0">
                <a:sym typeface="Wingdings" pitchFamily="2" charset="2"/>
              </a:rPr>
              <a:t>: 1010 0110 0110 0110 1101</a:t>
            </a:r>
          </a:p>
          <a:p>
            <a:pPr lvl="2"/>
            <a:r>
              <a:rPr lang="en-US" dirty="0">
                <a:sym typeface="Wingdings" pitchFamily="2" charset="2"/>
              </a:rPr>
              <a:t>Sum = 1011</a:t>
            </a:r>
          </a:p>
          <a:p>
            <a:pPr lvl="2">
              <a:buNone/>
            </a:pPr>
            <a:r>
              <a:rPr lang="en-US" dirty="0">
                <a:sym typeface="Wingdings" pitchFamily="2" charset="2"/>
              </a:rPr>
              <a:t> </a:t>
            </a:r>
            <a:r>
              <a:rPr lang="en-US" dirty="0" err="1">
                <a:sym typeface="Wingdings" pitchFamily="2" charset="2"/>
              </a:rPr>
              <a:t>sai</a:t>
            </a:r>
            <a:endParaRPr lang="en-US" dirty="0">
              <a:sym typeface="Wingdings" pitchFamily="2" charset="2"/>
            </a:endParaRPr>
          </a:p>
        </p:txBody>
      </p:sp>
      <p:sp>
        <p:nvSpPr>
          <p:cNvPr id="4" name="Slide Number Placeholder 3"/>
          <p:cNvSpPr>
            <a:spLocks noGrp="1"/>
          </p:cNvSpPr>
          <p:nvPr>
            <p:ph type="sldNum" sz="quarter" idx="12"/>
          </p:nvPr>
        </p:nvSpPr>
        <p:spPr/>
        <p:txBody>
          <a:bodyPr/>
          <a:lstStyle/>
          <a:p>
            <a:fld id="{4810A696-75C0-4E1D-A482-26D5420205C7}" type="slidenum">
              <a:rPr lang="en-US" smtClean="0"/>
              <a:pPr/>
              <a:t>31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blinds(horizontal)">
                                      <p:cBhvr>
                                        <p:cTn id="7" dur="500"/>
                                        <p:tgtEl>
                                          <p:spTgt spid="128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blinds(horizontal)">
                                      <p:cBhvr>
                                        <p:cTn id="12" dur="500"/>
                                        <p:tgtEl>
                                          <p:spTgt spid="1280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blinds(horizontal)">
                                      <p:cBhvr>
                                        <p:cTn id="17" dur="500"/>
                                        <p:tgtEl>
                                          <p:spTgt spid="1280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8003">
                                            <p:txEl>
                                              <p:pRg st="3" end="3"/>
                                            </p:txEl>
                                          </p:spTgt>
                                        </p:tgtEl>
                                        <p:attrNameLst>
                                          <p:attrName>style.visibility</p:attrName>
                                        </p:attrNameLst>
                                      </p:cBhvr>
                                      <p:to>
                                        <p:strVal val="visible"/>
                                      </p:to>
                                    </p:set>
                                    <p:animEffect transition="in" filter="blinds(horizontal)">
                                      <p:cBhvr>
                                        <p:cTn id="22" dur="500"/>
                                        <p:tgtEl>
                                          <p:spTgt spid="1280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8003">
                                            <p:txEl>
                                              <p:pRg st="4" end="4"/>
                                            </p:txEl>
                                          </p:spTgt>
                                        </p:tgtEl>
                                        <p:attrNameLst>
                                          <p:attrName>style.visibility</p:attrName>
                                        </p:attrNameLst>
                                      </p:cBhvr>
                                      <p:to>
                                        <p:strVal val="visible"/>
                                      </p:to>
                                    </p:set>
                                    <p:animEffect transition="in" filter="blinds(horizontal)">
                                      <p:cBhvr>
                                        <p:cTn id="27" dur="500"/>
                                        <p:tgtEl>
                                          <p:spTgt spid="1280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8003">
                                            <p:txEl>
                                              <p:pRg st="5" end="5"/>
                                            </p:txEl>
                                          </p:spTgt>
                                        </p:tgtEl>
                                        <p:attrNameLst>
                                          <p:attrName>style.visibility</p:attrName>
                                        </p:attrNameLst>
                                      </p:cBhvr>
                                      <p:to>
                                        <p:strVal val="visible"/>
                                      </p:to>
                                    </p:set>
                                    <p:animEffect transition="in" filter="blinds(horizontal)">
                                      <p:cBhvr>
                                        <p:cTn id="32" dur="500"/>
                                        <p:tgtEl>
                                          <p:spTgt spid="1280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8003">
                                            <p:txEl>
                                              <p:pRg st="6" end="6"/>
                                            </p:txEl>
                                          </p:spTgt>
                                        </p:tgtEl>
                                        <p:attrNameLst>
                                          <p:attrName>style.visibility</p:attrName>
                                        </p:attrNameLst>
                                      </p:cBhvr>
                                      <p:to>
                                        <p:strVal val="visible"/>
                                      </p:to>
                                    </p:set>
                                    <p:animEffect transition="in" filter="blinds(horizontal)">
                                      <p:cBhvr>
                                        <p:cTn id="37" dur="500"/>
                                        <p:tgtEl>
                                          <p:spTgt spid="1280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8003">
                                            <p:txEl>
                                              <p:pRg st="7" end="7"/>
                                            </p:txEl>
                                          </p:spTgt>
                                        </p:tgtEl>
                                        <p:attrNameLst>
                                          <p:attrName>style.visibility</p:attrName>
                                        </p:attrNameLst>
                                      </p:cBhvr>
                                      <p:to>
                                        <p:strVal val="visible"/>
                                      </p:to>
                                    </p:set>
                                    <p:animEffect transition="in" filter="blinds(horizontal)">
                                      <p:cBhvr>
                                        <p:cTn id="42" dur="500"/>
                                        <p:tgtEl>
                                          <p:spTgt spid="12800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8003">
                                            <p:txEl>
                                              <p:pRg st="8" end="8"/>
                                            </p:txEl>
                                          </p:spTgt>
                                        </p:tgtEl>
                                        <p:attrNameLst>
                                          <p:attrName>style.visibility</p:attrName>
                                        </p:attrNameLst>
                                      </p:cBhvr>
                                      <p:to>
                                        <p:strVal val="visible"/>
                                      </p:to>
                                    </p:set>
                                    <p:animEffect transition="in" filter="blinds(horizontal)">
                                      <p:cBhvr>
                                        <p:cTn id="47" dur="500"/>
                                        <p:tgtEl>
                                          <p:spTgt spid="12800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28003">
                                            <p:txEl>
                                              <p:pRg st="9" end="9"/>
                                            </p:txEl>
                                          </p:spTgt>
                                        </p:tgtEl>
                                        <p:attrNameLst>
                                          <p:attrName>style.visibility</p:attrName>
                                        </p:attrNameLst>
                                      </p:cBhvr>
                                      <p:to>
                                        <p:strVal val="visible"/>
                                      </p:to>
                                    </p:set>
                                    <p:animEffect transition="in" filter="blinds(horizontal)">
                                      <p:cBhvr>
                                        <p:cTn id="52" dur="500"/>
                                        <p:tgtEl>
                                          <p:spTgt spid="12800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sz="quarter" idx="1"/>
          </p:nvPr>
        </p:nvSpPr>
        <p:spPr/>
        <p:txBody>
          <a:bodyPr/>
          <a:lstStyle/>
          <a:p>
            <a:r>
              <a:rPr lang="en-US" dirty="0" err="1">
                <a:solidFill>
                  <a:schemeClr val="bg1">
                    <a:lumMod val="85000"/>
                  </a:schemeClr>
                </a:solidFill>
              </a:rPr>
              <a:t>Giới</a:t>
            </a:r>
            <a:r>
              <a:rPr lang="en-US" dirty="0">
                <a:solidFill>
                  <a:schemeClr val="bg1">
                    <a:lumMod val="85000"/>
                  </a:schemeClr>
                </a:solidFill>
              </a:rPr>
              <a:t> </a:t>
            </a:r>
            <a:r>
              <a:rPr lang="en-US" dirty="0" err="1">
                <a:solidFill>
                  <a:schemeClr val="bg1">
                    <a:lumMod val="85000"/>
                  </a:schemeClr>
                </a:solidFill>
              </a:rPr>
              <a:t>thiệu</a:t>
            </a:r>
            <a:endParaRPr lang="en-US" dirty="0">
              <a:solidFill>
                <a:schemeClr val="bg1">
                  <a:lumMod val="85000"/>
                </a:schemeClr>
              </a:solidFill>
            </a:endParaRPr>
          </a:p>
          <a:p>
            <a:r>
              <a:rPr lang="en-US" dirty="0" err="1">
                <a:solidFill>
                  <a:schemeClr val="bg1">
                    <a:lumMod val="85000"/>
                  </a:schemeClr>
                </a:solidFill>
              </a:rPr>
              <a:t>Kỹ</a:t>
            </a:r>
            <a:r>
              <a:rPr lang="en-US" dirty="0">
                <a:solidFill>
                  <a:schemeClr val="bg1">
                    <a:lumMod val="85000"/>
                  </a:schemeClr>
                </a:solidFill>
              </a:rPr>
              <a:t> </a:t>
            </a:r>
            <a:r>
              <a:rPr lang="en-US" dirty="0" err="1">
                <a:solidFill>
                  <a:schemeClr val="bg1">
                    <a:lumMod val="85000"/>
                  </a:schemeClr>
                </a:solidFill>
              </a:rPr>
              <a:t>thuật</a:t>
            </a:r>
            <a:r>
              <a:rPr lang="en-US" dirty="0">
                <a:solidFill>
                  <a:schemeClr val="bg1">
                    <a:lumMod val="85000"/>
                  </a:schemeClr>
                </a:solidFill>
              </a:rPr>
              <a:t> </a:t>
            </a:r>
            <a:r>
              <a:rPr lang="en-US" dirty="0" err="1">
                <a:solidFill>
                  <a:schemeClr val="bg1">
                    <a:lumMod val="85000"/>
                  </a:schemeClr>
                </a:solidFill>
              </a:rPr>
              <a:t>phát</a:t>
            </a:r>
            <a:r>
              <a:rPr lang="en-US" dirty="0">
                <a:solidFill>
                  <a:schemeClr val="bg1">
                    <a:lumMod val="85000"/>
                  </a:schemeClr>
                </a:solidFill>
              </a:rPr>
              <a:t> </a:t>
            </a:r>
            <a:r>
              <a:rPr lang="en-US" dirty="0" err="1">
                <a:solidFill>
                  <a:schemeClr val="bg1">
                    <a:lumMod val="85000"/>
                  </a:schemeClr>
                </a:solidFill>
              </a:rPr>
              <a:t>hiện</a:t>
            </a:r>
            <a:r>
              <a:rPr lang="en-US" dirty="0">
                <a:solidFill>
                  <a:schemeClr val="bg1">
                    <a:lumMod val="85000"/>
                  </a:schemeClr>
                </a:solidFill>
              </a:rPr>
              <a:t> </a:t>
            </a:r>
            <a:r>
              <a:rPr lang="en-US" dirty="0" err="1">
                <a:solidFill>
                  <a:schemeClr val="bg1">
                    <a:lumMod val="85000"/>
                  </a:schemeClr>
                </a:solidFill>
              </a:rPr>
              <a:t>và</a:t>
            </a:r>
            <a:r>
              <a:rPr lang="en-US" dirty="0">
                <a:solidFill>
                  <a:schemeClr val="bg1">
                    <a:lumMod val="85000"/>
                  </a:schemeClr>
                </a:solidFill>
              </a:rPr>
              <a:t> </a:t>
            </a:r>
            <a:r>
              <a:rPr lang="en-US" dirty="0" err="1">
                <a:solidFill>
                  <a:schemeClr val="bg1">
                    <a:lumMod val="85000"/>
                  </a:schemeClr>
                </a:solidFill>
              </a:rPr>
              <a:t>sửa</a:t>
            </a:r>
            <a:r>
              <a:rPr lang="en-US" dirty="0">
                <a:solidFill>
                  <a:schemeClr val="bg1">
                    <a:lumMod val="85000"/>
                  </a:schemeClr>
                </a:solidFill>
              </a:rPr>
              <a:t> </a:t>
            </a:r>
            <a:r>
              <a:rPr lang="en-US" dirty="0" err="1">
                <a:solidFill>
                  <a:schemeClr val="bg1">
                    <a:lumMod val="85000"/>
                  </a:schemeClr>
                </a:solidFill>
              </a:rPr>
              <a:t>lỗi</a:t>
            </a:r>
            <a:endParaRPr lang="en-US" dirty="0">
              <a:solidFill>
                <a:schemeClr val="bg1">
                  <a:lumMod val="85000"/>
                </a:schemeClr>
              </a:solidFill>
            </a:endParaRPr>
          </a:p>
          <a:p>
            <a:r>
              <a:rPr lang="en-US" dirty="0" err="1"/>
              <a:t>Điều</a:t>
            </a:r>
            <a:r>
              <a:rPr lang="en-US" dirty="0"/>
              <a:t> </a:t>
            </a:r>
            <a:r>
              <a:rPr lang="en-US" dirty="0" err="1"/>
              <a:t>khiển</a:t>
            </a:r>
            <a:r>
              <a:rPr lang="en-US" dirty="0"/>
              <a:t> </a:t>
            </a:r>
            <a:r>
              <a:rPr lang="en-US" dirty="0" err="1"/>
              <a:t>truy</a:t>
            </a:r>
            <a:r>
              <a:rPr lang="en-US" dirty="0"/>
              <a:t> </a:t>
            </a:r>
            <a:r>
              <a:rPr lang="en-US" dirty="0" err="1"/>
              <a:t>cập</a:t>
            </a:r>
            <a:r>
              <a:rPr lang="en-US" dirty="0"/>
              <a:t> </a:t>
            </a:r>
            <a:r>
              <a:rPr lang="en-US" dirty="0" err="1"/>
              <a:t>đường</a:t>
            </a:r>
            <a:r>
              <a:rPr lang="en-US" dirty="0"/>
              <a:t> </a:t>
            </a:r>
            <a:r>
              <a:rPr lang="en-US" dirty="0" err="1"/>
              <a:t>truyền</a:t>
            </a:r>
            <a:endParaRPr lang="en-US" dirty="0"/>
          </a:p>
          <a:p>
            <a:r>
              <a:rPr lang="en-US" dirty="0"/>
              <a:t>ARP</a:t>
            </a:r>
          </a:p>
          <a:p>
            <a:r>
              <a:rPr lang="en-US" dirty="0"/>
              <a:t>Ethernet</a:t>
            </a:r>
          </a:p>
        </p:txBody>
      </p:sp>
      <p:sp>
        <p:nvSpPr>
          <p:cNvPr id="4" name="Slide Number Placeholder 3"/>
          <p:cNvSpPr>
            <a:spLocks noGrp="1"/>
          </p:cNvSpPr>
          <p:nvPr>
            <p:ph type="sldNum" sz="quarter" idx="12"/>
          </p:nvPr>
        </p:nvSpPr>
        <p:spPr/>
        <p:txBody>
          <a:bodyPr/>
          <a:lstStyle/>
          <a:p>
            <a:fld id="{4810A696-75C0-4E1D-A482-26D5420205C7}" type="slidenum">
              <a:rPr lang="en-US" smtClean="0"/>
              <a:pPr/>
              <a:t>32</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rgbClr val="4A82B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Điều</a:t>
            </a:r>
            <a:r>
              <a:rPr lang="en-US" dirty="0"/>
              <a:t> </a:t>
            </a:r>
            <a:r>
              <a:rPr lang="en-US" dirty="0" err="1"/>
              <a:t>khiển</a:t>
            </a:r>
            <a:r>
              <a:rPr lang="en-US" dirty="0"/>
              <a:t> </a:t>
            </a:r>
            <a:r>
              <a:rPr lang="en-US" dirty="0" err="1"/>
              <a:t>truy</a:t>
            </a:r>
            <a:r>
              <a:rPr lang="en-US" dirty="0"/>
              <a:t> </a:t>
            </a:r>
            <a:r>
              <a:rPr lang="en-US" dirty="0" err="1"/>
              <a:t>cập</a:t>
            </a:r>
            <a:r>
              <a:rPr lang="en-US" dirty="0"/>
              <a:t> </a:t>
            </a:r>
            <a:r>
              <a:rPr lang="en-US" dirty="0" err="1"/>
              <a:t>đường</a:t>
            </a:r>
            <a:r>
              <a:rPr lang="en-US" dirty="0"/>
              <a:t> </a:t>
            </a:r>
            <a:r>
              <a:rPr lang="en-US" dirty="0" err="1"/>
              <a:t>truyền</a:t>
            </a:r>
            <a:r>
              <a:rPr lang="en-US" dirty="0"/>
              <a:t> - 1</a:t>
            </a:r>
          </a:p>
        </p:txBody>
      </p:sp>
      <p:sp>
        <p:nvSpPr>
          <p:cNvPr id="3" name="Content Placeholder 2"/>
          <p:cNvSpPr>
            <a:spLocks noGrp="1"/>
          </p:cNvSpPr>
          <p:nvPr>
            <p:ph sz="quarter" idx="1"/>
          </p:nvPr>
        </p:nvSpPr>
        <p:spPr/>
        <p:txBody>
          <a:bodyPr/>
          <a:lstStyle/>
          <a:p>
            <a:pPr>
              <a:lnSpc>
                <a:spcPct val="150000"/>
              </a:lnSpc>
            </a:pPr>
            <a:r>
              <a:rPr lang="en-US" dirty="0" err="1"/>
              <a:t>Loại</a:t>
            </a:r>
            <a:r>
              <a:rPr lang="en-US" dirty="0"/>
              <a:t> </a:t>
            </a:r>
            <a:r>
              <a:rPr lang="en-US" dirty="0" err="1"/>
              <a:t>liên</a:t>
            </a:r>
            <a:r>
              <a:rPr lang="en-US" dirty="0"/>
              <a:t> </a:t>
            </a:r>
            <a:r>
              <a:rPr lang="en-US" dirty="0" err="1"/>
              <a:t>kết</a:t>
            </a:r>
            <a:r>
              <a:rPr lang="en-US" dirty="0"/>
              <a:t> (link)</a:t>
            </a:r>
          </a:p>
          <a:p>
            <a:pPr lvl="1">
              <a:lnSpc>
                <a:spcPct val="150000"/>
              </a:lnSpc>
            </a:pPr>
            <a:r>
              <a:rPr lang="en-US" dirty="0" err="1"/>
              <a:t>Điểm</a:t>
            </a:r>
            <a:r>
              <a:rPr lang="en-US" dirty="0"/>
              <a:t> </a:t>
            </a:r>
            <a:r>
              <a:rPr lang="en-US" dirty="0" err="1"/>
              <a:t>đến</a:t>
            </a:r>
            <a:r>
              <a:rPr lang="en-US" dirty="0"/>
              <a:t> </a:t>
            </a:r>
            <a:r>
              <a:rPr lang="en-US" dirty="0" err="1"/>
              <a:t>điểm</a:t>
            </a:r>
            <a:r>
              <a:rPr lang="en-US" dirty="0"/>
              <a:t> (Point-to-point)</a:t>
            </a:r>
          </a:p>
          <a:p>
            <a:pPr lvl="2">
              <a:lnSpc>
                <a:spcPct val="150000"/>
              </a:lnSpc>
            </a:pPr>
            <a:r>
              <a:rPr lang="en-US" dirty="0"/>
              <a:t>Dialup</a:t>
            </a:r>
          </a:p>
          <a:p>
            <a:pPr lvl="2">
              <a:lnSpc>
                <a:spcPct val="150000"/>
              </a:lnSpc>
            </a:pPr>
            <a:r>
              <a:rPr lang="en-US" dirty="0" err="1"/>
              <a:t>Nối</a:t>
            </a:r>
            <a:r>
              <a:rPr lang="en-US" dirty="0"/>
              <a:t> </a:t>
            </a:r>
            <a:r>
              <a:rPr lang="en-US" dirty="0" err="1"/>
              <a:t>trực</a:t>
            </a:r>
            <a:r>
              <a:rPr lang="en-US" dirty="0"/>
              <a:t> </a:t>
            </a:r>
            <a:r>
              <a:rPr lang="en-US" dirty="0" err="1"/>
              <a:t>tiếp</a:t>
            </a:r>
            <a:r>
              <a:rPr lang="en-US" dirty="0"/>
              <a:t> </a:t>
            </a:r>
            <a:r>
              <a:rPr lang="en-US" dirty="0" err="1"/>
              <a:t>giữa</a:t>
            </a:r>
            <a:r>
              <a:rPr lang="en-US" dirty="0"/>
              <a:t>: host - host, host – SW</a:t>
            </a:r>
          </a:p>
          <a:p>
            <a:pPr lvl="1">
              <a:lnSpc>
                <a:spcPct val="150000"/>
              </a:lnSpc>
            </a:pPr>
            <a:r>
              <a:rPr lang="en-US" dirty="0" err="1"/>
              <a:t>Chia</a:t>
            </a:r>
            <a:r>
              <a:rPr lang="en-US" dirty="0"/>
              <a:t> </a:t>
            </a:r>
            <a:r>
              <a:rPr lang="en-US" dirty="0" err="1"/>
              <a:t>sẻ</a:t>
            </a:r>
            <a:r>
              <a:rPr lang="en-US" dirty="0"/>
              <a:t> (Shared)</a:t>
            </a:r>
          </a:p>
          <a:p>
            <a:pPr lvl="2">
              <a:lnSpc>
                <a:spcPct val="150000"/>
              </a:lnSpc>
              <a:buNone/>
            </a:pPr>
            <a:endParaRPr lang="en-US" dirty="0"/>
          </a:p>
        </p:txBody>
      </p:sp>
      <p:graphicFrame>
        <p:nvGraphicFramePr>
          <p:cNvPr id="20482" name="Object 2"/>
          <p:cNvGraphicFramePr>
            <a:graphicFrameLocks noChangeAspect="1"/>
          </p:cNvGraphicFramePr>
          <p:nvPr/>
        </p:nvGraphicFramePr>
        <p:xfrm>
          <a:off x="5486400" y="1752600"/>
          <a:ext cx="685802" cy="571914"/>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752600"/>
                        <a:ext cx="685802" cy="57191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0483" name="Object 3"/>
          <p:cNvGraphicFramePr>
            <a:graphicFrameLocks noChangeAspect="1"/>
          </p:cNvGraphicFramePr>
          <p:nvPr/>
        </p:nvGraphicFramePr>
        <p:xfrm>
          <a:off x="7315200" y="1752600"/>
          <a:ext cx="685800" cy="571914"/>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1752600"/>
                        <a:ext cx="685800" cy="57191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cxnSp>
        <p:nvCxnSpPr>
          <p:cNvPr id="11" name="Straight Connector 10"/>
          <p:cNvCxnSpPr/>
          <p:nvPr/>
        </p:nvCxnSpPr>
        <p:spPr>
          <a:xfrm>
            <a:off x="6096000" y="2132012"/>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Box 5"/>
          <p:cNvSpPr txBox="1">
            <a:spLocks noChangeArrowheads="1"/>
          </p:cNvSpPr>
          <p:nvPr/>
        </p:nvSpPr>
        <p:spPr bwMode="auto">
          <a:xfrm>
            <a:off x="1984375" y="5808662"/>
            <a:ext cx="1657350" cy="517525"/>
          </a:xfrm>
          <a:prstGeom prst="rect">
            <a:avLst/>
          </a:prstGeom>
          <a:noFill/>
          <a:ln w="9525">
            <a:noFill/>
            <a:miter lim="800000"/>
            <a:headEnd/>
            <a:tailEnd/>
          </a:ln>
          <a:effectLst/>
        </p:spPr>
        <p:txBody>
          <a:bodyPr wrap="none">
            <a:spAutoFit/>
          </a:bodyPr>
          <a:lstStyle/>
          <a:p>
            <a:pPr algn="ctr"/>
            <a:r>
              <a:rPr lang="en-US" sz="1400" i="0"/>
              <a:t>shared wire (e.g., </a:t>
            </a:r>
          </a:p>
          <a:p>
            <a:pPr algn="ctr"/>
            <a:r>
              <a:rPr lang="en-US" sz="1400" i="0"/>
              <a:t>cabled Ethernet)</a:t>
            </a:r>
          </a:p>
        </p:txBody>
      </p:sp>
      <p:sp>
        <p:nvSpPr>
          <p:cNvPr id="13" name="Text Box 6"/>
          <p:cNvSpPr txBox="1">
            <a:spLocks noChangeArrowheads="1"/>
          </p:cNvSpPr>
          <p:nvPr/>
        </p:nvSpPr>
        <p:spPr bwMode="auto">
          <a:xfrm>
            <a:off x="3941762" y="5822950"/>
            <a:ext cx="1717675" cy="517525"/>
          </a:xfrm>
          <a:prstGeom prst="rect">
            <a:avLst/>
          </a:prstGeom>
          <a:noFill/>
          <a:ln w="9525">
            <a:noFill/>
            <a:miter lim="800000"/>
            <a:headEnd/>
            <a:tailEnd/>
          </a:ln>
          <a:effectLst/>
        </p:spPr>
        <p:txBody>
          <a:bodyPr wrap="none">
            <a:spAutoFit/>
          </a:bodyPr>
          <a:lstStyle/>
          <a:p>
            <a:pPr algn="ctr"/>
            <a:r>
              <a:rPr lang="en-US" sz="1400" i="0"/>
              <a:t>shared RF</a:t>
            </a:r>
          </a:p>
          <a:p>
            <a:pPr algn="ctr"/>
            <a:r>
              <a:rPr lang="en-US" sz="1400" i="0"/>
              <a:t> (e.g., 802.11 WiFi)</a:t>
            </a:r>
          </a:p>
        </p:txBody>
      </p:sp>
      <p:sp>
        <p:nvSpPr>
          <p:cNvPr id="14" name="Text Box 7"/>
          <p:cNvSpPr txBox="1">
            <a:spLocks noChangeArrowheads="1"/>
          </p:cNvSpPr>
          <p:nvPr/>
        </p:nvSpPr>
        <p:spPr bwMode="auto">
          <a:xfrm>
            <a:off x="6127750" y="5883275"/>
            <a:ext cx="1054100" cy="517525"/>
          </a:xfrm>
          <a:prstGeom prst="rect">
            <a:avLst/>
          </a:prstGeom>
          <a:noFill/>
          <a:ln w="9525">
            <a:noFill/>
            <a:miter lim="800000"/>
            <a:headEnd/>
            <a:tailEnd/>
          </a:ln>
          <a:effectLst/>
        </p:spPr>
        <p:txBody>
          <a:bodyPr wrap="none">
            <a:spAutoFit/>
          </a:bodyPr>
          <a:lstStyle/>
          <a:p>
            <a:pPr algn="ctr"/>
            <a:r>
              <a:rPr lang="en-US" sz="1400" i="0"/>
              <a:t>shared RF</a:t>
            </a:r>
          </a:p>
          <a:p>
            <a:pPr algn="ctr"/>
            <a:r>
              <a:rPr lang="en-US" sz="1400" i="0"/>
              <a:t>(satellite) </a:t>
            </a:r>
          </a:p>
        </p:txBody>
      </p:sp>
      <p:graphicFrame>
        <p:nvGraphicFramePr>
          <p:cNvPr id="15" name="Object 44"/>
          <p:cNvGraphicFramePr>
            <a:graphicFrameLocks noChangeAspect="1"/>
          </p:cNvGraphicFramePr>
          <p:nvPr/>
        </p:nvGraphicFramePr>
        <p:xfrm>
          <a:off x="2060575" y="5240337"/>
          <a:ext cx="439737" cy="366713"/>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5240337"/>
                        <a:ext cx="439737" cy="3667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6" name="Object 45"/>
          <p:cNvGraphicFramePr>
            <a:graphicFrameLocks noChangeAspect="1"/>
          </p:cNvGraphicFramePr>
          <p:nvPr/>
        </p:nvGraphicFramePr>
        <p:xfrm>
          <a:off x="2216150" y="4856162"/>
          <a:ext cx="439737" cy="366713"/>
        </p:xfrm>
        <a:graphic>
          <a:graphicData uri="http://schemas.openxmlformats.org/presentationml/2006/ole">
            <mc:AlternateContent xmlns:mc="http://schemas.openxmlformats.org/markup-compatibility/2006">
              <mc:Choice xmlns:v="urn:schemas-microsoft-com:vml" Requires="v">
                <p:oleObj name="Clip" r:id="rId6" imgW="1305000" imgH="1085760" progId="">
                  <p:embed/>
                </p:oleObj>
              </mc:Choice>
              <mc:Fallback>
                <p:oleObj name="Clip" r:id="rId6" imgW="1305000" imgH="1085760" progId="">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150" y="4856162"/>
                        <a:ext cx="439737" cy="3667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7" name="Object 46"/>
          <p:cNvGraphicFramePr>
            <a:graphicFrameLocks noChangeAspect="1"/>
          </p:cNvGraphicFramePr>
          <p:nvPr/>
        </p:nvGraphicFramePr>
        <p:xfrm>
          <a:off x="3049587" y="4751387"/>
          <a:ext cx="439738" cy="366713"/>
        </p:xfrm>
        <a:graphic>
          <a:graphicData uri="http://schemas.openxmlformats.org/presentationml/2006/ole">
            <mc:AlternateContent xmlns:mc="http://schemas.openxmlformats.org/markup-compatibility/2006">
              <mc:Choice xmlns:v="urn:schemas-microsoft-com:vml" Requires="v">
                <p:oleObj name="Clip" r:id="rId7" imgW="1305000" imgH="1085760" progId="">
                  <p:embed/>
                </p:oleObj>
              </mc:Choice>
              <mc:Fallback>
                <p:oleObj name="Clip" r:id="rId7" imgW="1305000" imgH="1085760" progId="">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9587" y="4751387"/>
                        <a:ext cx="439738" cy="3667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8" name="Object 47"/>
          <p:cNvGraphicFramePr>
            <a:graphicFrameLocks noChangeAspect="1"/>
          </p:cNvGraphicFramePr>
          <p:nvPr/>
        </p:nvGraphicFramePr>
        <p:xfrm>
          <a:off x="2870200" y="5221287"/>
          <a:ext cx="439737" cy="366713"/>
        </p:xfrm>
        <a:graphic>
          <a:graphicData uri="http://schemas.openxmlformats.org/presentationml/2006/ole">
            <mc:AlternateContent xmlns:mc="http://schemas.openxmlformats.org/markup-compatibility/2006">
              <mc:Choice xmlns:v="urn:schemas-microsoft-com:vml" Requires="v">
                <p:oleObj name="Clip" r:id="rId8" imgW="1305000" imgH="1085760" progId="">
                  <p:embed/>
                </p:oleObj>
              </mc:Choice>
              <mc:Fallback>
                <p:oleObj name="Clip" r:id="rId8" imgW="1305000" imgH="1085760" progId="">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200" y="5221287"/>
                        <a:ext cx="439737" cy="3667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4" name="Group 48"/>
          <p:cNvGrpSpPr>
            <a:grpSpLocks/>
          </p:cNvGrpSpPr>
          <p:nvPr/>
        </p:nvGrpSpPr>
        <p:grpSpPr bwMode="auto">
          <a:xfrm>
            <a:off x="5054600" y="5164137"/>
            <a:ext cx="273050" cy="341313"/>
            <a:chOff x="2870" y="1518"/>
            <a:chExt cx="292" cy="320"/>
          </a:xfrm>
        </p:grpSpPr>
        <p:graphicFrame>
          <p:nvGraphicFramePr>
            <p:cNvPr id="20" name="Object 49"/>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9" imgW="819000" imgH="847800" progId="">
                    <p:embed/>
                  </p:oleObj>
                </mc:Choice>
                <mc:Fallback>
                  <p:oleObj name="Clip" r:id="rId9" imgW="819000" imgH="847800" progId="">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1" name="Object 50"/>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1" imgW="1266840" imgH="1200240" progId="">
                    <p:embed/>
                  </p:oleObj>
                </mc:Choice>
                <mc:Fallback>
                  <p:oleObj name="Clip" r:id="rId11" imgW="1266840" imgH="1200240" progId="">
                    <p:embed/>
                    <p:pic>
                      <p:nvPicPr>
                        <p:cNvPr id="0"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5" name="Group 51"/>
          <p:cNvGrpSpPr>
            <a:grpSpLocks/>
          </p:cNvGrpSpPr>
          <p:nvPr/>
        </p:nvGrpSpPr>
        <p:grpSpPr bwMode="auto">
          <a:xfrm>
            <a:off x="4797425" y="5500687"/>
            <a:ext cx="349250" cy="322263"/>
            <a:chOff x="2870" y="1518"/>
            <a:chExt cx="292" cy="320"/>
          </a:xfrm>
        </p:grpSpPr>
        <p:graphicFrame>
          <p:nvGraphicFramePr>
            <p:cNvPr id="23" name="Object 52"/>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3" imgW="819000" imgH="847800" progId="">
                    <p:embed/>
                  </p:oleObj>
                </mc:Choice>
                <mc:Fallback>
                  <p:oleObj name="Clip" r:id="rId13" imgW="819000" imgH="847800" progId="">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4" name="Object 5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4" imgW="1266840" imgH="1200240" progId="">
                    <p:embed/>
                  </p:oleObj>
                </mc:Choice>
                <mc:Fallback>
                  <p:oleObj name="Clip" r:id="rId14" imgW="1266840" imgH="1200240" progId="">
                    <p:embed/>
                    <p:pic>
                      <p:nvPicPr>
                        <p:cNvPr id="0"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sp>
        <p:nvSpPr>
          <p:cNvPr id="25" name="Line 173"/>
          <p:cNvSpPr>
            <a:spLocks noChangeShapeType="1"/>
          </p:cNvSpPr>
          <p:nvPr/>
        </p:nvSpPr>
        <p:spPr bwMode="auto">
          <a:xfrm flipH="1">
            <a:off x="2622550" y="4592637"/>
            <a:ext cx="466725" cy="890588"/>
          </a:xfrm>
          <a:prstGeom prst="line">
            <a:avLst/>
          </a:prstGeom>
          <a:noFill/>
          <a:ln w="9525">
            <a:solidFill>
              <a:schemeClr val="tx1"/>
            </a:solidFill>
            <a:round/>
            <a:headEnd/>
            <a:tailEnd/>
          </a:ln>
          <a:effectLst/>
        </p:spPr>
        <p:txBody>
          <a:bodyPr/>
          <a:lstStyle/>
          <a:p>
            <a:endParaRPr lang="en-US"/>
          </a:p>
        </p:txBody>
      </p:sp>
      <p:sp>
        <p:nvSpPr>
          <p:cNvPr id="26" name="Line 174"/>
          <p:cNvSpPr>
            <a:spLocks noChangeShapeType="1"/>
          </p:cNvSpPr>
          <p:nvPr/>
        </p:nvSpPr>
        <p:spPr bwMode="auto">
          <a:xfrm>
            <a:off x="2605087" y="5064125"/>
            <a:ext cx="242888" cy="1587"/>
          </a:xfrm>
          <a:prstGeom prst="line">
            <a:avLst/>
          </a:prstGeom>
          <a:noFill/>
          <a:ln w="9525">
            <a:solidFill>
              <a:schemeClr val="tx1"/>
            </a:solidFill>
            <a:round/>
            <a:headEnd/>
            <a:tailEnd/>
          </a:ln>
          <a:effectLst/>
        </p:spPr>
        <p:txBody>
          <a:bodyPr/>
          <a:lstStyle/>
          <a:p>
            <a:endParaRPr lang="en-US"/>
          </a:p>
        </p:txBody>
      </p:sp>
      <p:sp>
        <p:nvSpPr>
          <p:cNvPr id="27" name="Line 175"/>
          <p:cNvSpPr>
            <a:spLocks noChangeShapeType="1"/>
          </p:cNvSpPr>
          <p:nvPr/>
        </p:nvSpPr>
        <p:spPr bwMode="auto">
          <a:xfrm>
            <a:off x="2470150" y="5400675"/>
            <a:ext cx="190500" cy="1587"/>
          </a:xfrm>
          <a:prstGeom prst="line">
            <a:avLst/>
          </a:prstGeom>
          <a:noFill/>
          <a:ln w="9525">
            <a:solidFill>
              <a:schemeClr val="tx1"/>
            </a:solidFill>
            <a:round/>
            <a:headEnd/>
            <a:tailEnd/>
          </a:ln>
          <a:effectLst/>
        </p:spPr>
        <p:txBody>
          <a:bodyPr/>
          <a:lstStyle/>
          <a:p>
            <a:endParaRPr lang="en-US"/>
          </a:p>
        </p:txBody>
      </p:sp>
      <p:sp>
        <p:nvSpPr>
          <p:cNvPr id="28" name="Line 176"/>
          <p:cNvSpPr>
            <a:spLocks noChangeShapeType="1"/>
          </p:cNvSpPr>
          <p:nvPr/>
        </p:nvSpPr>
        <p:spPr bwMode="auto">
          <a:xfrm flipV="1">
            <a:off x="2914650" y="4924425"/>
            <a:ext cx="177800" cy="7937"/>
          </a:xfrm>
          <a:prstGeom prst="line">
            <a:avLst/>
          </a:prstGeom>
          <a:noFill/>
          <a:ln w="9525">
            <a:solidFill>
              <a:schemeClr val="tx1"/>
            </a:solidFill>
            <a:round/>
            <a:headEnd/>
            <a:tailEnd/>
          </a:ln>
          <a:effectLst/>
        </p:spPr>
        <p:txBody>
          <a:bodyPr/>
          <a:lstStyle/>
          <a:p>
            <a:endParaRPr lang="en-US"/>
          </a:p>
        </p:txBody>
      </p:sp>
      <p:grpSp>
        <p:nvGrpSpPr>
          <p:cNvPr id="6" name="Group 180"/>
          <p:cNvGrpSpPr>
            <a:grpSpLocks/>
          </p:cNvGrpSpPr>
          <p:nvPr/>
        </p:nvGrpSpPr>
        <p:grpSpPr bwMode="auto">
          <a:xfrm>
            <a:off x="4676775" y="4953000"/>
            <a:ext cx="290512" cy="404812"/>
            <a:chOff x="2556" y="2689"/>
            <a:chExt cx="183" cy="255"/>
          </a:xfrm>
        </p:grpSpPr>
        <p:pic>
          <p:nvPicPr>
            <p:cNvPr id="30" name="Picture 181" descr="31u_bnrz[1]"/>
            <p:cNvPicPr>
              <a:picLocks noChangeAspect="1" noChangeArrowheads="1"/>
            </p:cNvPicPr>
            <p:nvPr/>
          </p:nvPicPr>
          <p:blipFill>
            <a:blip r:embed="rId15" cstate="print"/>
            <a:srcRect/>
            <a:stretch>
              <a:fillRect/>
            </a:stretch>
          </p:blipFill>
          <p:spPr bwMode="auto">
            <a:xfrm>
              <a:off x="2609" y="2770"/>
              <a:ext cx="121" cy="174"/>
            </a:xfrm>
            <a:prstGeom prst="rect">
              <a:avLst/>
            </a:prstGeom>
            <a:noFill/>
          </p:spPr>
        </p:pic>
        <p:sp>
          <p:nvSpPr>
            <p:cNvPr id="31" name="Freeform 182"/>
            <p:cNvSpPr>
              <a:spLocks/>
            </p:cNvSpPr>
            <p:nvPr/>
          </p:nvSpPr>
          <p:spPr bwMode="auto">
            <a:xfrm>
              <a:off x="2605" y="2702"/>
              <a:ext cx="33" cy="39"/>
            </a:xfrm>
            <a:custGeom>
              <a:avLst/>
              <a:gdLst/>
              <a:ahLst/>
              <a:cxnLst>
                <a:cxn ang="0">
                  <a:pos x="70" y="29"/>
                </a:cxn>
                <a:cxn ang="0">
                  <a:pos x="55" y="39"/>
                </a:cxn>
                <a:cxn ang="0">
                  <a:pos x="42" y="50"/>
                </a:cxn>
                <a:cxn ang="0">
                  <a:pos x="30" y="63"/>
                </a:cxn>
                <a:cxn ang="0">
                  <a:pos x="20" y="77"/>
                </a:cxn>
                <a:cxn ang="0">
                  <a:pos x="12" y="91"/>
                </a:cxn>
                <a:cxn ang="0">
                  <a:pos x="6" y="108"/>
                </a:cxn>
                <a:cxn ang="0">
                  <a:pos x="2" y="125"/>
                </a:cxn>
                <a:cxn ang="0">
                  <a:pos x="0" y="142"/>
                </a:cxn>
                <a:cxn ang="0">
                  <a:pos x="2" y="166"/>
                </a:cxn>
                <a:cxn ang="0">
                  <a:pos x="12" y="186"/>
                </a:cxn>
                <a:cxn ang="0">
                  <a:pos x="26" y="203"/>
                </a:cxn>
                <a:cxn ang="0">
                  <a:pos x="45" y="216"/>
                </a:cxn>
                <a:cxn ang="0">
                  <a:pos x="66" y="226"/>
                </a:cxn>
                <a:cxn ang="0">
                  <a:pos x="88" y="230"/>
                </a:cxn>
                <a:cxn ang="0">
                  <a:pos x="111" y="232"/>
                </a:cxn>
                <a:cxn ang="0">
                  <a:pos x="134" y="228"/>
                </a:cxn>
                <a:cxn ang="0">
                  <a:pos x="138" y="228"/>
                </a:cxn>
                <a:cxn ang="0">
                  <a:pos x="143" y="226"/>
                </a:cxn>
                <a:cxn ang="0">
                  <a:pos x="147" y="222"/>
                </a:cxn>
                <a:cxn ang="0">
                  <a:pos x="148" y="218"/>
                </a:cxn>
                <a:cxn ang="0">
                  <a:pos x="145" y="212"/>
                </a:cxn>
                <a:cxn ang="0">
                  <a:pos x="141" y="207"/>
                </a:cxn>
                <a:cxn ang="0">
                  <a:pos x="135" y="203"/>
                </a:cxn>
                <a:cxn ang="0">
                  <a:pos x="129" y="201"/>
                </a:cxn>
                <a:cxn ang="0">
                  <a:pos x="117" y="197"/>
                </a:cxn>
                <a:cxn ang="0">
                  <a:pos x="105" y="195"/>
                </a:cxn>
                <a:cxn ang="0">
                  <a:pos x="94" y="193"/>
                </a:cxn>
                <a:cxn ang="0">
                  <a:pos x="83" y="190"/>
                </a:cxn>
                <a:cxn ang="0">
                  <a:pos x="73" y="187"/>
                </a:cxn>
                <a:cxn ang="0">
                  <a:pos x="62" y="182"/>
                </a:cxn>
                <a:cxn ang="0">
                  <a:pos x="53" y="176"/>
                </a:cxn>
                <a:cxn ang="0">
                  <a:pos x="43" y="167"/>
                </a:cxn>
                <a:cxn ang="0">
                  <a:pos x="40" y="128"/>
                </a:cxn>
                <a:cxn ang="0">
                  <a:pos x="49" y="96"/>
                </a:cxn>
                <a:cxn ang="0">
                  <a:pos x="68" y="71"/>
                </a:cxn>
                <a:cxn ang="0">
                  <a:pos x="94" y="50"/>
                </a:cxn>
                <a:cxn ang="0">
                  <a:pos x="122" y="34"/>
                </a:cxn>
                <a:cxn ang="0">
                  <a:pos x="151" y="21"/>
                </a:cxn>
                <a:cxn ang="0">
                  <a:pos x="178" y="12"/>
                </a:cxn>
                <a:cxn ang="0">
                  <a:pos x="199" y="4"/>
                </a:cxn>
                <a:cxn ang="0">
                  <a:pos x="186" y="1"/>
                </a:cxn>
                <a:cxn ang="0">
                  <a:pos x="172" y="0"/>
                </a:cxn>
                <a:cxn ang="0">
                  <a:pos x="156" y="2"/>
                </a:cxn>
                <a:cxn ang="0">
                  <a:pos x="138" y="4"/>
                </a:cxn>
                <a:cxn ang="0">
                  <a:pos x="121" y="10"/>
                </a:cxn>
                <a:cxn ang="0">
                  <a:pos x="103" y="16"/>
                </a:cxn>
                <a:cxn ang="0">
                  <a:pos x="86" y="23"/>
                </a:cxn>
                <a:cxn ang="0">
                  <a:pos x="70" y="29"/>
                </a:cxn>
              </a:cxnLst>
              <a:rect l="0" t="0" r="r" b="b"/>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en-US"/>
            </a:p>
          </p:txBody>
        </p:sp>
        <p:sp>
          <p:nvSpPr>
            <p:cNvPr id="32" name="Freeform 183"/>
            <p:cNvSpPr>
              <a:spLocks/>
            </p:cNvSpPr>
            <p:nvPr/>
          </p:nvSpPr>
          <p:spPr bwMode="auto">
            <a:xfrm>
              <a:off x="2661" y="2701"/>
              <a:ext cx="22" cy="30"/>
            </a:xfrm>
            <a:custGeom>
              <a:avLst/>
              <a:gdLst/>
              <a:ahLst/>
              <a:cxnLst>
                <a:cxn ang="0">
                  <a:pos x="108" y="59"/>
                </a:cxn>
                <a:cxn ang="0">
                  <a:pos x="113" y="77"/>
                </a:cxn>
                <a:cxn ang="0">
                  <a:pos x="111" y="94"/>
                </a:cxn>
                <a:cxn ang="0">
                  <a:pos x="103" y="108"/>
                </a:cxn>
                <a:cxn ang="0">
                  <a:pos x="91" y="121"/>
                </a:cxn>
                <a:cxn ang="0">
                  <a:pos x="77" y="132"/>
                </a:cxn>
                <a:cxn ang="0">
                  <a:pos x="61" y="144"/>
                </a:cxn>
                <a:cxn ang="0">
                  <a:pos x="45" y="154"/>
                </a:cxn>
                <a:cxn ang="0">
                  <a:pos x="30" y="164"/>
                </a:cxn>
                <a:cxn ang="0">
                  <a:pos x="28" y="168"/>
                </a:cxn>
                <a:cxn ang="0">
                  <a:pos x="27" y="170"/>
                </a:cxn>
                <a:cxn ang="0">
                  <a:pos x="27" y="174"/>
                </a:cxn>
                <a:cxn ang="0">
                  <a:pos x="28" y="177"/>
                </a:cxn>
                <a:cxn ang="0">
                  <a:pos x="32" y="179"/>
                </a:cxn>
                <a:cxn ang="0">
                  <a:pos x="35" y="180"/>
                </a:cxn>
                <a:cxn ang="0">
                  <a:pos x="37" y="180"/>
                </a:cxn>
                <a:cxn ang="0">
                  <a:pos x="41" y="179"/>
                </a:cxn>
                <a:cxn ang="0">
                  <a:pos x="60" y="169"/>
                </a:cxn>
                <a:cxn ang="0">
                  <a:pos x="77" y="158"/>
                </a:cxn>
                <a:cxn ang="0">
                  <a:pos x="94" y="145"/>
                </a:cxn>
                <a:cxn ang="0">
                  <a:pos x="109" y="130"/>
                </a:cxn>
                <a:cxn ang="0">
                  <a:pos x="120" y="114"/>
                </a:cxn>
                <a:cxn ang="0">
                  <a:pos x="127" y="95"/>
                </a:cxn>
                <a:cxn ang="0">
                  <a:pos x="128" y="76"/>
                </a:cxn>
                <a:cxn ang="0">
                  <a:pos x="123" y="55"/>
                </a:cxn>
                <a:cxn ang="0">
                  <a:pos x="113" y="39"/>
                </a:cxn>
                <a:cxn ang="0">
                  <a:pos x="97" y="25"/>
                </a:cxn>
                <a:cxn ang="0">
                  <a:pos x="79" y="15"/>
                </a:cxn>
                <a:cxn ang="0">
                  <a:pos x="57" y="7"/>
                </a:cxn>
                <a:cxn ang="0">
                  <a:pos x="36" y="2"/>
                </a:cxn>
                <a:cxn ang="0">
                  <a:pos x="19" y="0"/>
                </a:cxn>
                <a:cxn ang="0">
                  <a:pos x="6" y="0"/>
                </a:cxn>
                <a:cxn ang="0">
                  <a:pos x="0" y="4"/>
                </a:cxn>
                <a:cxn ang="0">
                  <a:pos x="14" y="9"/>
                </a:cxn>
                <a:cxn ang="0">
                  <a:pos x="29" y="14"/>
                </a:cxn>
                <a:cxn ang="0">
                  <a:pos x="46" y="19"/>
                </a:cxn>
                <a:cxn ang="0">
                  <a:pos x="61" y="23"/>
                </a:cxn>
                <a:cxn ang="0">
                  <a:pos x="76" y="29"/>
                </a:cxn>
                <a:cxn ang="0">
                  <a:pos x="89" y="37"/>
                </a:cxn>
                <a:cxn ang="0">
                  <a:pos x="100" y="46"/>
                </a:cxn>
                <a:cxn ang="0">
                  <a:pos x="108" y="59"/>
                </a:cxn>
              </a:cxnLst>
              <a:rect l="0" t="0" r="r" b="b"/>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en-US"/>
            </a:p>
          </p:txBody>
        </p:sp>
        <p:sp>
          <p:nvSpPr>
            <p:cNvPr id="33" name="Freeform 184"/>
            <p:cNvSpPr>
              <a:spLocks/>
            </p:cNvSpPr>
            <p:nvPr/>
          </p:nvSpPr>
          <p:spPr bwMode="auto">
            <a:xfrm>
              <a:off x="2584" y="2694"/>
              <a:ext cx="54" cy="63"/>
            </a:xfrm>
            <a:custGeom>
              <a:avLst/>
              <a:gdLst/>
              <a:ahLst/>
              <a:cxnLst>
                <a:cxn ang="0">
                  <a:pos x="100" y="70"/>
                </a:cxn>
                <a:cxn ang="0">
                  <a:pos x="53" y="115"/>
                </a:cxn>
                <a:cxn ang="0">
                  <a:pos x="17" y="166"/>
                </a:cxn>
                <a:cxn ang="0">
                  <a:pos x="0" y="226"/>
                </a:cxn>
                <a:cxn ang="0">
                  <a:pos x="3" y="266"/>
                </a:cxn>
                <a:cxn ang="0">
                  <a:pos x="9" y="282"/>
                </a:cxn>
                <a:cxn ang="0">
                  <a:pos x="19" y="297"/>
                </a:cxn>
                <a:cxn ang="0">
                  <a:pos x="32" y="310"/>
                </a:cxn>
                <a:cxn ang="0">
                  <a:pos x="56" y="324"/>
                </a:cxn>
                <a:cxn ang="0">
                  <a:pos x="86" y="338"/>
                </a:cxn>
                <a:cxn ang="0">
                  <a:pos x="119" y="350"/>
                </a:cxn>
                <a:cxn ang="0">
                  <a:pos x="152" y="359"/>
                </a:cxn>
                <a:cxn ang="0">
                  <a:pos x="186" y="366"/>
                </a:cxn>
                <a:cxn ang="0">
                  <a:pos x="220" y="371"/>
                </a:cxn>
                <a:cxn ang="0">
                  <a:pos x="254" y="374"/>
                </a:cxn>
                <a:cxn ang="0">
                  <a:pos x="289" y="376"/>
                </a:cxn>
                <a:cxn ang="0">
                  <a:pos x="311" y="378"/>
                </a:cxn>
                <a:cxn ang="0">
                  <a:pos x="320" y="371"/>
                </a:cxn>
                <a:cxn ang="0">
                  <a:pos x="322" y="360"/>
                </a:cxn>
                <a:cxn ang="0">
                  <a:pos x="315" y="352"/>
                </a:cxn>
                <a:cxn ang="0">
                  <a:pos x="294" y="347"/>
                </a:cxn>
                <a:cxn ang="0">
                  <a:pos x="263" y="341"/>
                </a:cxn>
                <a:cxn ang="0">
                  <a:pos x="232" y="336"/>
                </a:cxn>
                <a:cxn ang="0">
                  <a:pos x="200" y="332"/>
                </a:cxn>
                <a:cxn ang="0">
                  <a:pos x="170" y="326"/>
                </a:cxn>
                <a:cxn ang="0">
                  <a:pos x="139" y="318"/>
                </a:cxn>
                <a:cxn ang="0">
                  <a:pos x="110" y="309"/>
                </a:cxn>
                <a:cxn ang="0">
                  <a:pos x="80" y="297"/>
                </a:cxn>
                <a:cxn ang="0">
                  <a:pos x="55" y="281"/>
                </a:cxn>
                <a:cxn ang="0">
                  <a:pos x="38" y="259"/>
                </a:cxn>
                <a:cxn ang="0">
                  <a:pos x="34" y="232"/>
                </a:cxn>
                <a:cxn ang="0">
                  <a:pos x="38" y="200"/>
                </a:cxn>
                <a:cxn ang="0">
                  <a:pos x="51" y="170"/>
                </a:cxn>
                <a:cxn ang="0">
                  <a:pos x="71" y="137"/>
                </a:cxn>
                <a:cxn ang="0">
                  <a:pos x="94" y="110"/>
                </a:cxn>
                <a:cxn ang="0">
                  <a:pos x="123" y="82"/>
                </a:cxn>
                <a:cxn ang="0">
                  <a:pos x="153" y="57"/>
                </a:cxn>
                <a:cxn ang="0">
                  <a:pos x="195" y="38"/>
                </a:cxn>
                <a:cxn ang="0">
                  <a:pos x="238" y="20"/>
                </a:cxn>
                <a:cxn ang="0">
                  <a:pos x="264" y="7"/>
                </a:cxn>
                <a:cxn ang="0">
                  <a:pos x="256" y="0"/>
                </a:cxn>
                <a:cxn ang="0">
                  <a:pos x="221" y="4"/>
                </a:cxn>
                <a:cxn ang="0">
                  <a:pos x="180" y="18"/>
                </a:cxn>
                <a:cxn ang="0">
                  <a:pos x="141" y="38"/>
                </a:cxn>
              </a:cxnLst>
              <a:rect l="0" t="0" r="r" b="b"/>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en-US"/>
            </a:p>
          </p:txBody>
        </p:sp>
        <p:sp>
          <p:nvSpPr>
            <p:cNvPr id="34" name="Freeform 185"/>
            <p:cNvSpPr>
              <a:spLocks/>
            </p:cNvSpPr>
            <p:nvPr/>
          </p:nvSpPr>
          <p:spPr bwMode="auto">
            <a:xfrm>
              <a:off x="2660" y="2692"/>
              <a:ext cx="47" cy="42"/>
            </a:xfrm>
            <a:custGeom>
              <a:avLst/>
              <a:gdLst/>
              <a:ahLst/>
              <a:cxnLst>
                <a:cxn ang="0">
                  <a:pos x="235" y="77"/>
                </a:cxn>
                <a:cxn ang="0">
                  <a:pos x="248" y="91"/>
                </a:cxn>
                <a:cxn ang="0">
                  <a:pos x="256" y="107"/>
                </a:cxn>
                <a:cxn ang="0">
                  <a:pos x="259" y="124"/>
                </a:cxn>
                <a:cxn ang="0">
                  <a:pos x="259" y="142"/>
                </a:cxn>
                <a:cxn ang="0">
                  <a:pos x="257" y="157"/>
                </a:cxn>
                <a:cxn ang="0">
                  <a:pos x="252" y="170"/>
                </a:cxn>
                <a:cxn ang="0">
                  <a:pos x="244" y="183"/>
                </a:cxn>
                <a:cxn ang="0">
                  <a:pos x="236" y="193"/>
                </a:cxn>
                <a:cxn ang="0">
                  <a:pos x="225" y="204"/>
                </a:cxn>
                <a:cxn ang="0">
                  <a:pos x="215" y="214"/>
                </a:cxn>
                <a:cxn ang="0">
                  <a:pos x="204" y="224"/>
                </a:cxn>
                <a:cxn ang="0">
                  <a:pos x="194" y="234"/>
                </a:cxn>
                <a:cxn ang="0">
                  <a:pos x="191" y="238"/>
                </a:cxn>
                <a:cxn ang="0">
                  <a:pos x="191" y="241"/>
                </a:cxn>
                <a:cxn ang="0">
                  <a:pos x="191" y="245"/>
                </a:cxn>
                <a:cxn ang="0">
                  <a:pos x="194" y="248"/>
                </a:cxn>
                <a:cxn ang="0">
                  <a:pos x="197" y="250"/>
                </a:cxn>
                <a:cxn ang="0">
                  <a:pos x="202" y="252"/>
                </a:cxn>
                <a:cxn ang="0">
                  <a:pos x="205" y="250"/>
                </a:cxn>
                <a:cxn ang="0">
                  <a:pos x="209" y="248"/>
                </a:cxn>
                <a:cxn ang="0">
                  <a:pos x="232" y="233"/>
                </a:cxn>
                <a:cxn ang="0">
                  <a:pos x="252" y="214"/>
                </a:cxn>
                <a:cxn ang="0">
                  <a:pos x="268" y="192"/>
                </a:cxn>
                <a:cxn ang="0">
                  <a:pos x="278" y="167"/>
                </a:cxn>
                <a:cxn ang="0">
                  <a:pos x="283" y="141"/>
                </a:cxn>
                <a:cxn ang="0">
                  <a:pos x="280" y="115"/>
                </a:cxn>
                <a:cxn ang="0">
                  <a:pos x="271" y="91"/>
                </a:cxn>
                <a:cxn ang="0">
                  <a:pos x="252" y="69"/>
                </a:cxn>
                <a:cxn ang="0">
                  <a:pos x="238" y="57"/>
                </a:cxn>
                <a:cxn ang="0">
                  <a:pos x="222" y="48"/>
                </a:cxn>
                <a:cxn ang="0">
                  <a:pos x="204" y="39"/>
                </a:cxn>
                <a:cxn ang="0">
                  <a:pos x="184" y="31"/>
                </a:cxn>
                <a:cxn ang="0">
                  <a:pos x="164" y="23"/>
                </a:cxn>
                <a:cxn ang="0">
                  <a:pos x="144" y="17"/>
                </a:cxn>
                <a:cxn ang="0">
                  <a:pos x="123" y="13"/>
                </a:cxn>
                <a:cxn ang="0">
                  <a:pos x="103" y="8"/>
                </a:cxn>
                <a:cxn ang="0">
                  <a:pos x="83" y="5"/>
                </a:cxn>
                <a:cxn ang="0">
                  <a:pos x="66" y="2"/>
                </a:cxn>
                <a:cxn ang="0">
                  <a:pos x="48" y="0"/>
                </a:cxn>
                <a:cxn ang="0">
                  <a:pos x="34" y="0"/>
                </a:cxn>
                <a:cxn ang="0">
                  <a:pos x="21" y="0"/>
                </a:cxn>
                <a:cxn ang="0">
                  <a:pos x="11" y="0"/>
                </a:cxn>
                <a:cxn ang="0">
                  <a:pos x="4" y="2"/>
                </a:cxn>
                <a:cxn ang="0">
                  <a:pos x="0" y="5"/>
                </a:cxn>
                <a:cxn ang="0">
                  <a:pos x="12" y="7"/>
                </a:cxn>
                <a:cxn ang="0">
                  <a:pos x="24" y="8"/>
                </a:cxn>
                <a:cxn ang="0">
                  <a:pos x="38" y="10"/>
                </a:cxn>
                <a:cxn ang="0">
                  <a:pos x="52" y="13"/>
                </a:cxn>
                <a:cxn ang="0">
                  <a:pos x="66" y="16"/>
                </a:cxn>
                <a:cxn ang="0">
                  <a:pos x="82" y="18"/>
                </a:cxn>
                <a:cxn ang="0">
                  <a:pos x="98" y="22"/>
                </a:cxn>
                <a:cxn ang="0">
                  <a:pos x="114" y="25"/>
                </a:cxn>
                <a:cxn ang="0">
                  <a:pos x="129" y="30"/>
                </a:cxn>
                <a:cxn ang="0">
                  <a:pos x="146" y="34"/>
                </a:cxn>
                <a:cxn ang="0">
                  <a:pos x="162" y="39"/>
                </a:cxn>
                <a:cxn ang="0">
                  <a:pos x="177" y="45"/>
                </a:cxn>
                <a:cxn ang="0">
                  <a:pos x="193" y="52"/>
                </a:cxn>
                <a:cxn ang="0">
                  <a:pos x="208" y="60"/>
                </a:cxn>
                <a:cxn ang="0">
                  <a:pos x="222" y="68"/>
                </a:cxn>
                <a:cxn ang="0">
                  <a:pos x="235" y="77"/>
                </a:cxn>
              </a:cxnLst>
              <a:rect l="0" t="0" r="r" b="b"/>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en-US"/>
            </a:p>
          </p:txBody>
        </p:sp>
        <p:sp>
          <p:nvSpPr>
            <p:cNvPr id="35" name="Freeform 186"/>
            <p:cNvSpPr>
              <a:spLocks/>
            </p:cNvSpPr>
            <p:nvPr/>
          </p:nvSpPr>
          <p:spPr bwMode="auto">
            <a:xfrm>
              <a:off x="2564" y="2712"/>
              <a:ext cx="19" cy="39"/>
            </a:xfrm>
            <a:custGeom>
              <a:avLst/>
              <a:gdLst/>
              <a:ahLst/>
              <a:cxnLst>
                <a:cxn ang="0">
                  <a:pos x="0" y="130"/>
                </a:cxn>
                <a:cxn ang="0">
                  <a:pos x="0" y="149"/>
                </a:cxn>
                <a:cxn ang="0">
                  <a:pos x="4" y="168"/>
                </a:cxn>
                <a:cxn ang="0">
                  <a:pos x="12" y="185"/>
                </a:cxn>
                <a:cxn ang="0">
                  <a:pos x="24" y="200"/>
                </a:cxn>
                <a:cxn ang="0">
                  <a:pos x="38" y="213"/>
                </a:cxn>
                <a:cxn ang="0">
                  <a:pos x="55" y="224"/>
                </a:cxn>
                <a:cxn ang="0">
                  <a:pos x="73" y="232"/>
                </a:cxn>
                <a:cxn ang="0">
                  <a:pos x="92" y="237"/>
                </a:cxn>
                <a:cxn ang="0">
                  <a:pos x="98" y="238"/>
                </a:cxn>
                <a:cxn ang="0">
                  <a:pos x="104" y="235"/>
                </a:cxn>
                <a:cxn ang="0">
                  <a:pos x="109" y="232"/>
                </a:cxn>
                <a:cxn ang="0">
                  <a:pos x="111" y="227"/>
                </a:cxn>
                <a:cxn ang="0">
                  <a:pos x="111" y="222"/>
                </a:cxn>
                <a:cxn ang="0">
                  <a:pos x="110" y="216"/>
                </a:cxn>
                <a:cxn ang="0">
                  <a:pos x="106" y="211"/>
                </a:cxn>
                <a:cxn ang="0">
                  <a:pos x="100" y="209"/>
                </a:cxn>
                <a:cxn ang="0">
                  <a:pos x="82" y="202"/>
                </a:cxn>
                <a:cxn ang="0">
                  <a:pos x="64" y="193"/>
                </a:cxn>
                <a:cxn ang="0">
                  <a:pos x="50" y="180"/>
                </a:cxn>
                <a:cxn ang="0">
                  <a:pos x="39" y="167"/>
                </a:cxn>
                <a:cxn ang="0">
                  <a:pos x="32" y="149"/>
                </a:cxn>
                <a:cxn ang="0">
                  <a:pos x="29" y="131"/>
                </a:cxn>
                <a:cxn ang="0">
                  <a:pos x="29" y="111"/>
                </a:cxn>
                <a:cxn ang="0">
                  <a:pos x="35" y="91"/>
                </a:cxn>
                <a:cxn ang="0">
                  <a:pos x="42" y="76"/>
                </a:cxn>
                <a:cxn ang="0">
                  <a:pos x="51" y="62"/>
                </a:cxn>
                <a:cxn ang="0">
                  <a:pos x="62" y="49"/>
                </a:cxn>
                <a:cxn ang="0">
                  <a:pos x="73" y="38"/>
                </a:cxn>
                <a:cxn ang="0">
                  <a:pos x="84" y="28"/>
                </a:cxn>
                <a:cxn ang="0">
                  <a:pos x="96" y="18"/>
                </a:cxn>
                <a:cxn ang="0">
                  <a:pos x="106" y="9"/>
                </a:cxn>
                <a:cxn ang="0">
                  <a:pos x="114" y="1"/>
                </a:cxn>
                <a:cxn ang="0">
                  <a:pos x="106" y="0"/>
                </a:cxn>
                <a:cxn ang="0">
                  <a:pos x="93" y="6"/>
                </a:cxn>
                <a:cxn ang="0">
                  <a:pos x="76" y="18"/>
                </a:cxn>
                <a:cxn ang="0">
                  <a:pos x="56" y="36"/>
                </a:cxn>
                <a:cxn ang="0">
                  <a:pos x="37" y="57"/>
                </a:cxn>
                <a:cxn ang="0">
                  <a:pos x="20" y="80"/>
                </a:cxn>
                <a:cxn ang="0">
                  <a:pos x="7" y="106"/>
                </a:cxn>
                <a:cxn ang="0">
                  <a:pos x="0" y="130"/>
                </a:cxn>
              </a:cxnLst>
              <a:rect l="0" t="0" r="r" b="b"/>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en-US"/>
            </a:p>
          </p:txBody>
        </p:sp>
        <p:sp>
          <p:nvSpPr>
            <p:cNvPr id="36" name="Freeform 187"/>
            <p:cNvSpPr>
              <a:spLocks/>
            </p:cNvSpPr>
            <p:nvPr/>
          </p:nvSpPr>
          <p:spPr bwMode="auto">
            <a:xfrm>
              <a:off x="2698" y="2689"/>
              <a:ext cx="41" cy="52"/>
            </a:xfrm>
            <a:custGeom>
              <a:avLst/>
              <a:gdLst/>
              <a:ahLst/>
              <a:cxnLst>
                <a:cxn ang="0">
                  <a:pos x="207" y="124"/>
                </a:cxn>
                <a:cxn ang="0">
                  <a:pos x="219" y="143"/>
                </a:cxn>
                <a:cxn ang="0">
                  <a:pos x="225" y="164"/>
                </a:cxn>
                <a:cxn ang="0">
                  <a:pos x="221" y="187"/>
                </a:cxn>
                <a:cxn ang="0">
                  <a:pos x="208" y="209"/>
                </a:cxn>
                <a:cxn ang="0">
                  <a:pos x="188" y="228"/>
                </a:cxn>
                <a:cxn ang="0">
                  <a:pos x="166" y="246"/>
                </a:cxn>
                <a:cxn ang="0">
                  <a:pos x="143" y="264"/>
                </a:cxn>
                <a:cxn ang="0">
                  <a:pos x="129" y="278"/>
                </a:cxn>
                <a:cxn ang="0">
                  <a:pos x="124" y="287"/>
                </a:cxn>
                <a:cxn ang="0">
                  <a:pos x="120" y="296"/>
                </a:cxn>
                <a:cxn ang="0">
                  <a:pos x="121" y="305"/>
                </a:cxn>
                <a:cxn ang="0">
                  <a:pos x="130" y="310"/>
                </a:cxn>
                <a:cxn ang="0">
                  <a:pos x="139" y="309"/>
                </a:cxn>
                <a:cxn ang="0">
                  <a:pos x="154" y="293"/>
                </a:cxn>
                <a:cxn ang="0">
                  <a:pos x="180" y="269"/>
                </a:cxn>
                <a:cxn ang="0">
                  <a:pos x="207" y="246"/>
                </a:cxn>
                <a:cxn ang="0">
                  <a:pos x="231" y="219"/>
                </a:cxn>
                <a:cxn ang="0">
                  <a:pos x="245" y="187"/>
                </a:cxn>
                <a:cxn ang="0">
                  <a:pos x="242" y="153"/>
                </a:cxn>
                <a:cxn ang="0">
                  <a:pos x="227" y="120"/>
                </a:cxn>
                <a:cxn ang="0">
                  <a:pos x="201" y="94"/>
                </a:cxn>
                <a:cxn ang="0">
                  <a:pos x="177" y="74"/>
                </a:cxn>
                <a:cxn ang="0">
                  <a:pos x="152" y="60"/>
                </a:cxn>
                <a:cxn ang="0">
                  <a:pos x="126" y="43"/>
                </a:cxn>
                <a:cxn ang="0">
                  <a:pos x="98" y="28"/>
                </a:cxn>
                <a:cxn ang="0">
                  <a:pos x="72" y="16"/>
                </a:cxn>
                <a:cxn ang="0">
                  <a:pos x="46" y="7"/>
                </a:cxn>
                <a:cxn ang="0">
                  <a:pos x="24" y="1"/>
                </a:cxn>
                <a:cxn ang="0">
                  <a:pos x="7" y="1"/>
                </a:cxn>
                <a:cxn ang="0">
                  <a:pos x="8" y="6"/>
                </a:cxn>
                <a:cxn ang="0">
                  <a:pos x="28" y="14"/>
                </a:cxn>
                <a:cxn ang="0">
                  <a:pos x="51" y="24"/>
                </a:cxn>
                <a:cxn ang="0">
                  <a:pos x="78" y="37"/>
                </a:cxn>
                <a:cxn ang="0">
                  <a:pos x="106" y="51"/>
                </a:cxn>
                <a:cxn ang="0">
                  <a:pos x="134" y="69"/>
                </a:cxn>
                <a:cxn ang="0">
                  <a:pos x="163" y="87"/>
                </a:cxn>
                <a:cxn ang="0">
                  <a:pos x="187" y="105"/>
                </a:cxn>
              </a:cxnLst>
              <a:rect l="0" t="0" r="r" b="b"/>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en-US"/>
            </a:p>
          </p:txBody>
        </p:sp>
        <p:sp>
          <p:nvSpPr>
            <p:cNvPr id="37" name="Freeform 188"/>
            <p:cNvSpPr>
              <a:spLocks/>
            </p:cNvSpPr>
            <p:nvPr/>
          </p:nvSpPr>
          <p:spPr bwMode="auto">
            <a:xfrm>
              <a:off x="2653" y="2750"/>
              <a:ext cx="14" cy="31"/>
            </a:xfrm>
            <a:custGeom>
              <a:avLst/>
              <a:gdLst/>
              <a:ahLst/>
              <a:cxnLst>
                <a:cxn ang="0">
                  <a:pos x="31" y="14"/>
                </a:cxn>
                <a:cxn ang="0">
                  <a:pos x="29" y="8"/>
                </a:cxn>
                <a:cxn ang="0">
                  <a:pos x="25" y="3"/>
                </a:cxn>
                <a:cxn ang="0">
                  <a:pos x="19" y="1"/>
                </a:cxn>
                <a:cxn ang="0">
                  <a:pos x="14" y="0"/>
                </a:cxn>
                <a:cxn ang="0">
                  <a:pos x="8" y="2"/>
                </a:cxn>
                <a:cxn ang="0">
                  <a:pos x="3" y="5"/>
                </a:cxn>
                <a:cxn ang="0">
                  <a:pos x="0" y="11"/>
                </a:cxn>
                <a:cxn ang="0">
                  <a:pos x="0" y="17"/>
                </a:cxn>
                <a:cxn ang="0">
                  <a:pos x="5" y="42"/>
                </a:cxn>
                <a:cxn ang="0">
                  <a:pos x="15" y="71"/>
                </a:cxn>
                <a:cxn ang="0">
                  <a:pos x="27" y="100"/>
                </a:cxn>
                <a:cxn ang="0">
                  <a:pos x="41" y="127"/>
                </a:cxn>
                <a:cxn ang="0">
                  <a:pos x="55" y="151"/>
                </a:cxn>
                <a:cxn ang="0">
                  <a:pos x="68" y="171"/>
                </a:cxn>
                <a:cxn ang="0">
                  <a:pos x="77" y="184"/>
                </a:cxn>
                <a:cxn ang="0">
                  <a:pos x="83" y="187"/>
                </a:cxn>
                <a:cxn ang="0">
                  <a:pos x="80" y="174"/>
                </a:cxn>
                <a:cxn ang="0">
                  <a:pos x="75" y="158"/>
                </a:cxn>
                <a:cxn ang="0">
                  <a:pos x="68" y="138"/>
                </a:cxn>
                <a:cxn ang="0">
                  <a:pos x="59" y="113"/>
                </a:cxn>
                <a:cxn ang="0">
                  <a:pos x="51" y="88"/>
                </a:cxn>
                <a:cxn ang="0">
                  <a:pos x="43" y="63"/>
                </a:cxn>
                <a:cxn ang="0">
                  <a:pos x="36" y="38"/>
                </a:cxn>
                <a:cxn ang="0">
                  <a:pos x="31" y="14"/>
                </a:cxn>
              </a:cxnLst>
              <a:rect l="0" t="0" r="r" b="b"/>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w="9525">
              <a:noFill/>
              <a:round/>
              <a:headEnd/>
              <a:tailEnd/>
            </a:ln>
          </p:spPr>
          <p:txBody>
            <a:bodyPr/>
            <a:lstStyle/>
            <a:p>
              <a:endParaRPr lang="en-US"/>
            </a:p>
          </p:txBody>
        </p:sp>
        <p:sp>
          <p:nvSpPr>
            <p:cNvPr id="38" name="Freeform 189"/>
            <p:cNvSpPr>
              <a:spLocks/>
            </p:cNvSpPr>
            <p:nvPr/>
          </p:nvSpPr>
          <p:spPr bwMode="auto">
            <a:xfrm>
              <a:off x="2647" y="2733"/>
              <a:ext cx="7" cy="16"/>
            </a:xfrm>
            <a:custGeom>
              <a:avLst/>
              <a:gdLst/>
              <a:ahLst/>
              <a:cxnLst>
                <a:cxn ang="0">
                  <a:pos x="22" y="10"/>
                </a:cxn>
                <a:cxn ang="0">
                  <a:pos x="21" y="6"/>
                </a:cxn>
                <a:cxn ang="0">
                  <a:pos x="18" y="2"/>
                </a:cxn>
                <a:cxn ang="0">
                  <a:pos x="14" y="0"/>
                </a:cxn>
                <a:cxn ang="0">
                  <a:pos x="10" y="0"/>
                </a:cxn>
                <a:cxn ang="0">
                  <a:pos x="6" y="1"/>
                </a:cxn>
                <a:cxn ang="0">
                  <a:pos x="3" y="3"/>
                </a:cxn>
                <a:cxn ang="0">
                  <a:pos x="0" y="7"/>
                </a:cxn>
                <a:cxn ang="0">
                  <a:pos x="0" y="11"/>
                </a:cxn>
                <a:cxn ang="0">
                  <a:pos x="0" y="24"/>
                </a:cxn>
                <a:cxn ang="0">
                  <a:pos x="4" y="38"/>
                </a:cxn>
                <a:cxn ang="0">
                  <a:pos x="8" y="52"/>
                </a:cxn>
                <a:cxn ang="0">
                  <a:pos x="14" y="65"/>
                </a:cxn>
                <a:cxn ang="0">
                  <a:pos x="21" y="78"/>
                </a:cxn>
                <a:cxn ang="0">
                  <a:pos x="28" y="87"/>
                </a:cxn>
                <a:cxn ang="0">
                  <a:pos x="37" y="93"/>
                </a:cxn>
                <a:cxn ang="0">
                  <a:pos x="42" y="94"/>
                </a:cxn>
                <a:cxn ang="0">
                  <a:pos x="44" y="76"/>
                </a:cxn>
                <a:cxn ang="0">
                  <a:pos x="38" y="54"/>
                </a:cxn>
                <a:cxn ang="0">
                  <a:pos x="31" y="32"/>
                </a:cxn>
                <a:cxn ang="0">
                  <a:pos x="22" y="10"/>
                </a:cxn>
              </a:cxnLst>
              <a:rect l="0" t="0" r="r" b="b"/>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w="9525">
              <a:noFill/>
              <a:round/>
              <a:headEnd/>
              <a:tailEnd/>
            </a:ln>
          </p:spPr>
          <p:txBody>
            <a:bodyPr/>
            <a:lstStyle/>
            <a:p>
              <a:endParaRPr lang="en-US"/>
            </a:p>
          </p:txBody>
        </p:sp>
        <p:sp>
          <p:nvSpPr>
            <p:cNvPr id="39" name="Freeform 190"/>
            <p:cNvSpPr>
              <a:spLocks/>
            </p:cNvSpPr>
            <p:nvPr/>
          </p:nvSpPr>
          <p:spPr bwMode="auto">
            <a:xfrm>
              <a:off x="2641" y="2722"/>
              <a:ext cx="6" cy="9"/>
            </a:xfrm>
            <a:custGeom>
              <a:avLst/>
              <a:gdLst/>
              <a:ahLst/>
              <a:cxnLst>
                <a:cxn ang="0">
                  <a:pos x="20" y="7"/>
                </a:cxn>
                <a:cxn ang="0">
                  <a:pos x="20" y="8"/>
                </a:cxn>
                <a:cxn ang="0">
                  <a:pos x="20" y="8"/>
                </a:cxn>
                <a:cxn ang="0">
                  <a:pos x="20" y="8"/>
                </a:cxn>
                <a:cxn ang="0">
                  <a:pos x="20" y="8"/>
                </a:cxn>
                <a:cxn ang="0">
                  <a:pos x="19" y="4"/>
                </a:cxn>
                <a:cxn ang="0">
                  <a:pos x="15" y="1"/>
                </a:cxn>
                <a:cxn ang="0">
                  <a:pos x="12" y="0"/>
                </a:cxn>
                <a:cxn ang="0">
                  <a:pos x="7" y="0"/>
                </a:cxn>
                <a:cxn ang="0">
                  <a:pos x="4" y="1"/>
                </a:cxn>
                <a:cxn ang="0">
                  <a:pos x="1" y="4"/>
                </a:cxn>
                <a:cxn ang="0">
                  <a:pos x="0" y="8"/>
                </a:cxn>
                <a:cxn ang="0">
                  <a:pos x="0" y="11"/>
                </a:cxn>
                <a:cxn ang="0">
                  <a:pos x="1" y="17"/>
                </a:cxn>
                <a:cxn ang="0">
                  <a:pos x="4" y="24"/>
                </a:cxn>
                <a:cxn ang="0">
                  <a:pos x="8" y="32"/>
                </a:cxn>
                <a:cxn ang="0">
                  <a:pos x="14" y="39"/>
                </a:cxn>
                <a:cxn ang="0">
                  <a:pos x="20" y="46"/>
                </a:cxn>
                <a:cxn ang="0">
                  <a:pos x="27" y="50"/>
                </a:cxn>
                <a:cxn ang="0">
                  <a:pos x="33" y="54"/>
                </a:cxn>
                <a:cxn ang="0">
                  <a:pos x="38" y="54"/>
                </a:cxn>
                <a:cxn ang="0">
                  <a:pos x="36" y="42"/>
                </a:cxn>
                <a:cxn ang="0">
                  <a:pos x="32" y="29"/>
                </a:cxn>
                <a:cxn ang="0">
                  <a:pos x="25" y="16"/>
                </a:cxn>
                <a:cxn ang="0">
                  <a:pos x="20" y="7"/>
                </a:cxn>
              </a:cxnLst>
              <a:rect l="0" t="0" r="r" b="b"/>
              <a:pathLst>
                <a:path w="38" h="54">
                  <a:moveTo>
                    <a:pt x="20" y="7"/>
                  </a:moveTo>
                  <a:lnTo>
                    <a:pt x="20" y="8"/>
                  </a:lnTo>
                  <a:lnTo>
                    <a:pt x="20" y="8"/>
                  </a:lnTo>
                  <a:lnTo>
                    <a:pt x="20" y="8"/>
                  </a:ln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w="9525">
              <a:noFill/>
              <a:round/>
              <a:headEnd/>
              <a:tailEnd/>
            </a:ln>
          </p:spPr>
          <p:txBody>
            <a:bodyPr/>
            <a:lstStyle/>
            <a:p>
              <a:endParaRPr lang="en-US"/>
            </a:p>
          </p:txBody>
        </p:sp>
        <p:sp>
          <p:nvSpPr>
            <p:cNvPr id="40" name="Freeform 191"/>
            <p:cNvSpPr>
              <a:spLocks/>
            </p:cNvSpPr>
            <p:nvPr/>
          </p:nvSpPr>
          <p:spPr bwMode="auto">
            <a:xfrm>
              <a:off x="2636" y="2714"/>
              <a:ext cx="8" cy="6"/>
            </a:xfrm>
            <a:custGeom>
              <a:avLst/>
              <a:gdLst/>
              <a:ahLst/>
              <a:cxnLst>
                <a:cxn ang="0">
                  <a:pos x="41" y="27"/>
                </a:cxn>
                <a:cxn ang="0">
                  <a:pos x="46" y="24"/>
                </a:cxn>
                <a:cxn ang="0">
                  <a:pos x="51" y="21"/>
                </a:cxn>
                <a:cxn ang="0">
                  <a:pos x="52" y="16"/>
                </a:cxn>
                <a:cxn ang="0">
                  <a:pos x="52" y="12"/>
                </a:cxn>
                <a:cxn ang="0">
                  <a:pos x="50" y="6"/>
                </a:cxn>
                <a:cxn ang="0">
                  <a:pos x="46" y="2"/>
                </a:cxn>
                <a:cxn ang="0">
                  <a:pos x="41" y="0"/>
                </a:cxn>
                <a:cxn ang="0">
                  <a:pos x="36" y="0"/>
                </a:cxn>
                <a:cxn ang="0">
                  <a:pos x="33" y="0"/>
                </a:cxn>
                <a:cxn ang="0">
                  <a:pos x="29" y="1"/>
                </a:cxn>
                <a:cxn ang="0">
                  <a:pos x="21" y="4"/>
                </a:cxn>
                <a:cxn ang="0">
                  <a:pos x="13" y="8"/>
                </a:cxn>
                <a:cxn ang="0">
                  <a:pos x="6" y="15"/>
                </a:cxn>
                <a:cxn ang="0">
                  <a:pos x="3" y="22"/>
                </a:cxn>
                <a:cxn ang="0">
                  <a:pos x="0" y="29"/>
                </a:cxn>
                <a:cxn ang="0">
                  <a:pos x="0" y="31"/>
                </a:cxn>
                <a:cxn ang="0">
                  <a:pos x="4" y="33"/>
                </a:cxn>
                <a:cxn ang="0">
                  <a:pos x="9" y="36"/>
                </a:cxn>
                <a:cxn ang="0">
                  <a:pos x="13" y="36"/>
                </a:cxn>
                <a:cxn ang="0">
                  <a:pos x="18" y="36"/>
                </a:cxn>
                <a:cxn ang="0">
                  <a:pos x="24" y="33"/>
                </a:cxn>
                <a:cxn ang="0">
                  <a:pos x="30" y="32"/>
                </a:cxn>
                <a:cxn ang="0">
                  <a:pos x="36" y="30"/>
                </a:cxn>
                <a:cxn ang="0">
                  <a:pos x="41" y="27"/>
                </a:cxn>
              </a:cxnLst>
              <a:rect l="0" t="0" r="r" b="b"/>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w="9525">
              <a:noFill/>
              <a:round/>
              <a:headEnd/>
              <a:tailEnd/>
            </a:ln>
          </p:spPr>
          <p:txBody>
            <a:bodyPr/>
            <a:lstStyle/>
            <a:p>
              <a:endParaRPr lang="en-US"/>
            </a:p>
          </p:txBody>
        </p:sp>
        <p:sp>
          <p:nvSpPr>
            <p:cNvPr id="41" name="Freeform 192"/>
            <p:cNvSpPr>
              <a:spLocks/>
            </p:cNvSpPr>
            <p:nvPr/>
          </p:nvSpPr>
          <p:spPr bwMode="auto">
            <a:xfrm>
              <a:off x="2596" y="2704"/>
              <a:ext cx="33" cy="39"/>
            </a:xfrm>
            <a:custGeom>
              <a:avLst/>
              <a:gdLst/>
              <a:ahLst/>
              <a:cxnLst>
                <a:cxn ang="0">
                  <a:pos x="73" y="36"/>
                </a:cxn>
                <a:cxn ang="0">
                  <a:pos x="58" y="46"/>
                </a:cxn>
                <a:cxn ang="0">
                  <a:pos x="46" y="58"/>
                </a:cxn>
                <a:cxn ang="0">
                  <a:pos x="33" y="72"/>
                </a:cxn>
                <a:cxn ang="0">
                  <a:pos x="22" y="85"/>
                </a:cxn>
                <a:cxn ang="0">
                  <a:pos x="14" y="100"/>
                </a:cxn>
                <a:cxn ang="0">
                  <a:pos x="7" y="115"/>
                </a:cxn>
                <a:cxn ang="0">
                  <a:pos x="2" y="130"/>
                </a:cxn>
                <a:cxn ang="0">
                  <a:pos x="0" y="146"/>
                </a:cxn>
                <a:cxn ang="0">
                  <a:pos x="2" y="170"/>
                </a:cxn>
                <a:cxn ang="0">
                  <a:pos x="12" y="190"/>
                </a:cxn>
                <a:cxn ang="0">
                  <a:pos x="26" y="207"/>
                </a:cxn>
                <a:cxn ang="0">
                  <a:pos x="43" y="220"/>
                </a:cxn>
                <a:cxn ang="0">
                  <a:pos x="64" y="229"/>
                </a:cxn>
                <a:cxn ang="0">
                  <a:pos x="88" y="235"/>
                </a:cxn>
                <a:cxn ang="0">
                  <a:pos x="110" y="236"/>
                </a:cxn>
                <a:cxn ang="0">
                  <a:pos x="132" y="232"/>
                </a:cxn>
                <a:cxn ang="0">
                  <a:pos x="137" y="232"/>
                </a:cxn>
                <a:cxn ang="0">
                  <a:pos x="142" y="230"/>
                </a:cxn>
                <a:cxn ang="0">
                  <a:pos x="145" y="226"/>
                </a:cxn>
                <a:cxn ang="0">
                  <a:pos x="146" y="221"/>
                </a:cxn>
                <a:cxn ang="0">
                  <a:pos x="145" y="219"/>
                </a:cxn>
                <a:cxn ang="0">
                  <a:pos x="142" y="219"/>
                </a:cxn>
                <a:cxn ang="0">
                  <a:pos x="137" y="217"/>
                </a:cxn>
                <a:cxn ang="0">
                  <a:pos x="131" y="217"/>
                </a:cxn>
                <a:cxn ang="0">
                  <a:pos x="124" y="217"/>
                </a:cxn>
                <a:cxn ang="0">
                  <a:pos x="118" y="217"/>
                </a:cxn>
                <a:cxn ang="0">
                  <a:pos x="112" y="217"/>
                </a:cxn>
                <a:cxn ang="0">
                  <a:pos x="109" y="217"/>
                </a:cxn>
                <a:cxn ang="0">
                  <a:pos x="97" y="216"/>
                </a:cxn>
                <a:cxn ang="0">
                  <a:pos x="87" y="215"/>
                </a:cxn>
                <a:cxn ang="0">
                  <a:pos x="75" y="214"/>
                </a:cxn>
                <a:cxn ang="0">
                  <a:pos x="63" y="211"/>
                </a:cxn>
                <a:cxn ang="0">
                  <a:pos x="51" y="207"/>
                </a:cxn>
                <a:cxn ang="0">
                  <a:pos x="40" y="199"/>
                </a:cxn>
                <a:cxn ang="0">
                  <a:pos x="29" y="189"/>
                </a:cxn>
                <a:cxn ang="0">
                  <a:pos x="17" y="174"/>
                </a:cxn>
                <a:cxn ang="0">
                  <a:pos x="15" y="157"/>
                </a:cxn>
                <a:cxn ang="0">
                  <a:pos x="16" y="141"/>
                </a:cxn>
                <a:cxn ang="0">
                  <a:pos x="21" y="124"/>
                </a:cxn>
                <a:cxn ang="0">
                  <a:pos x="28" y="109"/>
                </a:cxn>
                <a:cxn ang="0">
                  <a:pos x="39" y="96"/>
                </a:cxn>
                <a:cxn ang="0">
                  <a:pos x="50" y="82"/>
                </a:cxn>
                <a:cxn ang="0">
                  <a:pos x="63" y="70"/>
                </a:cxn>
                <a:cxn ang="0">
                  <a:pos x="78" y="59"/>
                </a:cxn>
                <a:cxn ang="0">
                  <a:pos x="94" y="49"/>
                </a:cxn>
                <a:cxn ang="0">
                  <a:pos x="110" y="39"/>
                </a:cxn>
                <a:cxn ang="0">
                  <a:pos x="126" y="31"/>
                </a:cxn>
                <a:cxn ang="0">
                  <a:pos x="142" y="24"/>
                </a:cxn>
                <a:cxn ang="0">
                  <a:pos x="158" y="19"/>
                </a:cxn>
                <a:cxn ang="0">
                  <a:pos x="172" y="13"/>
                </a:cxn>
                <a:cxn ang="0">
                  <a:pos x="186" y="10"/>
                </a:cxn>
                <a:cxn ang="0">
                  <a:pos x="198" y="7"/>
                </a:cxn>
                <a:cxn ang="0">
                  <a:pos x="190" y="3"/>
                </a:cxn>
                <a:cxn ang="0">
                  <a:pos x="177" y="0"/>
                </a:cxn>
                <a:cxn ang="0">
                  <a:pos x="162" y="3"/>
                </a:cxn>
                <a:cxn ang="0">
                  <a:pos x="144" y="6"/>
                </a:cxn>
                <a:cxn ang="0">
                  <a:pos x="124" y="12"/>
                </a:cxn>
                <a:cxn ang="0">
                  <a:pos x="105" y="19"/>
                </a:cxn>
                <a:cxn ang="0">
                  <a:pos x="88" y="28"/>
                </a:cxn>
                <a:cxn ang="0">
                  <a:pos x="73" y="36"/>
                </a:cxn>
              </a:cxnLst>
              <a:rect l="0" t="0" r="r" b="b"/>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noFill/>
              <a:round/>
              <a:headEnd/>
              <a:tailEnd/>
            </a:ln>
          </p:spPr>
          <p:txBody>
            <a:bodyPr/>
            <a:lstStyle/>
            <a:p>
              <a:endParaRPr lang="en-US"/>
            </a:p>
          </p:txBody>
        </p:sp>
        <p:sp>
          <p:nvSpPr>
            <p:cNvPr id="42" name="Freeform 193"/>
            <p:cNvSpPr>
              <a:spLocks/>
            </p:cNvSpPr>
            <p:nvPr/>
          </p:nvSpPr>
          <p:spPr bwMode="auto">
            <a:xfrm>
              <a:off x="2652" y="2704"/>
              <a:ext cx="22" cy="30"/>
            </a:xfrm>
            <a:custGeom>
              <a:avLst/>
              <a:gdLst/>
              <a:ahLst/>
              <a:cxnLst>
                <a:cxn ang="0">
                  <a:pos x="108" y="61"/>
                </a:cxn>
                <a:cxn ang="0">
                  <a:pos x="111" y="80"/>
                </a:cxn>
                <a:cxn ang="0">
                  <a:pos x="109" y="97"/>
                </a:cxn>
                <a:cxn ang="0">
                  <a:pos x="101" y="110"/>
                </a:cxn>
                <a:cxn ang="0">
                  <a:pos x="89" y="123"/>
                </a:cxn>
                <a:cxn ang="0">
                  <a:pos x="75" y="134"/>
                </a:cxn>
                <a:cxn ang="0">
                  <a:pos x="60" y="145"/>
                </a:cxn>
                <a:cxn ang="0">
                  <a:pos x="43" y="156"/>
                </a:cxn>
                <a:cxn ang="0">
                  <a:pos x="29" y="167"/>
                </a:cxn>
                <a:cxn ang="0">
                  <a:pos x="27" y="170"/>
                </a:cxn>
                <a:cxn ang="0">
                  <a:pos x="26" y="172"/>
                </a:cxn>
                <a:cxn ang="0">
                  <a:pos x="26" y="176"/>
                </a:cxn>
                <a:cxn ang="0">
                  <a:pos x="28" y="179"/>
                </a:cxn>
                <a:cxn ang="0">
                  <a:pos x="30" y="182"/>
                </a:cxn>
                <a:cxn ang="0">
                  <a:pos x="34" y="183"/>
                </a:cxn>
                <a:cxn ang="0">
                  <a:pos x="37" y="183"/>
                </a:cxn>
                <a:cxn ang="0">
                  <a:pos x="41" y="182"/>
                </a:cxn>
                <a:cxn ang="0">
                  <a:pos x="58" y="171"/>
                </a:cxn>
                <a:cxn ang="0">
                  <a:pos x="76" y="160"/>
                </a:cxn>
                <a:cxn ang="0">
                  <a:pos x="92" y="147"/>
                </a:cxn>
                <a:cxn ang="0">
                  <a:pos x="108" y="132"/>
                </a:cxn>
                <a:cxn ang="0">
                  <a:pos x="118" y="116"/>
                </a:cxn>
                <a:cxn ang="0">
                  <a:pos x="125" y="98"/>
                </a:cxn>
                <a:cxn ang="0">
                  <a:pos x="128" y="78"/>
                </a:cxn>
                <a:cxn ang="0">
                  <a:pos x="123" y="58"/>
                </a:cxn>
                <a:cxn ang="0">
                  <a:pos x="112" y="41"/>
                </a:cxn>
                <a:cxn ang="0">
                  <a:pos x="98" y="28"/>
                </a:cxn>
                <a:cxn ang="0">
                  <a:pos x="80" y="16"/>
                </a:cxn>
                <a:cxn ang="0">
                  <a:pos x="61" y="8"/>
                </a:cxn>
                <a:cxn ang="0">
                  <a:pos x="41" y="2"/>
                </a:cxn>
                <a:cxn ang="0">
                  <a:pos x="23" y="0"/>
                </a:cxn>
                <a:cxn ang="0">
                  <a:pos x="9" y="1"/>
                </a:cxn>
                <a:cxn ang="0">
                  <a:pos x="0" y="6"/>
                </a:cxn>
                <a:cxn ang="0">
                  <a:pos x="16" y="10"/>
                </a:cxn>
                <a:cxn ang="0">
                  <a:pos x="33" y="14"/>
                </a:cxn>
                <a:cxn ang="0">
                  <a:pos x="48" y="17"/>
                </a:cxn>
                <a:cxn ang="0">
                  <a:pos x="63" y="22"/>
                </a:cxn>
                <a:cxn ang="0">
                  <a:pos x="77" y="28"/>
                </a:cxn>
                <a:cxn ang="0">
                  <a:pos x="90" y="36"/>
                </a:cxn>
                <a:cxn ang="0">
                  <a:pos x="101" y="46"/>
                </a:cxn>
                <a:cxn ang="0">
                  <a:pos x="108" y="61"/>
                </a:cxn>
              </a:cxnLst>
              <a:rect l="0" t="0" r="r" b="b"/>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noFill/>
              <a:round/>
              <a:headEnd/>
              <a:tailEnd/>
            </a:ln>
          </p:spPr>
          <p:txBody>
            <a:bodyPr/>
            <a:lstStyle/>
            <a:p>
              <a:endParaRPr lang="en-US"/>
            </a:p>
          </p:txBody>
        </p:sp>
        <p:sp>
          <p:nvSpPr>
            <p:cNvPr id="43" name="Freeform 194"/>
            <p:cNvSpPr>
              <a:spLocks/>
            </p:cNvSpPr>
            <p:nvPr/>
          </p:nvSpPr>
          <p:spPr bwMode="auto">
            <a:xfrm>
              <a:off x="2575" y="2697"/>
              <a:ext cx="53" cy="63"/>
            </a:xfrm>
            <a:custGeom>
              <a:avLst/>
              <a:gdLst/>
              <a:ahLst/>
              <a:cxnLst>
                <a:cxn ang="0">
                  <a:pos x="101" y="70"/>
                </a:cxn>
                <a:cxn ang="0">
                  <a:pos x="54" y="115"/>
                </a:cxn>
                <a:cxn ang="0">
                  <a:pos x="18" y="167"/>
                </a:cxn>
                <a:cxn ang="0">
                  <a:pos x="0" y="227"/>
                </a:cxn>
                <a:cxn ang="0">
                  <a:pos x="4" y="267"/>
                </a:cxn>
                <a:cxn ang="0">
                  <a:pos x="11" y="283"/>
                </a:cxn>
                <a:cxn ang="0">
                  <a:pos x="21" y="298"/>
                </a:cxn>
                <a:cxn ang="0">
                  <a:pos x="34" y="311"/>
                </a:cxn>
                <a:cxn ang="0">
                  <a:pos x="57" y="325"/>
                </a:cxn>
                <a:cxn ang="0">
                  <a:pos x="87" y="340"/>
                </a:cxn>
                <a:cxn ang="0">
                  <a:pos x="120" y="351"/>
                </a:cxn>
                <a:cxn ang="0">
                  <a:pos x="153" y="360"/>
                </a:cxn>
                <a:cxn ang="0">
                  <a:pos x="187" y="367"/>
                </a:cxn>
                <a:cxn ang="0">
                  <a:pos x="221" y="372"/>
                </a:cxn>
                <a:cxn ang="0">
                  <a:pos x="256" y="375"/>
                </a:cxn>
                <a:cxn ang="0">
                  <a:pos x="290" y="378"/>
                </a:cxn>
                <a:cxn ang="0">
                  <a:pos x="312" y="379"/>
                </a:cxn>
                <a:cxn ang="0">
                  <a:pos x="320" y="372"/>
                </a:cxn>
                <a:cxn ang="0">
                  <a:pos x="323" y="360"/>
                </a:cxn>
                <a:cxn ang="0">
                  <a:pos x="316" y="352"/>
                </a:cxn>
                <a:cxn ang="0">
                  <a:pos x="295" y="351"/>
                </a:cxn>
                <a:cxn ang="0">
                  <a:pos x="263" y="350"/>
                </a:cxn>
                <a:cxn ang="0">
                  <a:pos x="231" y="348"/>
                </a:cxn>
                <a:cxn ang="0">
                  <a:pos x="200" y="343"/>
                </a:cxn>
                <a:cxn ang="0">
                  <a:pos x="168" y="337"/>
                </a:cxn>
                <a:cxn ang="0">
                  <a:pos x="136" y="329"/>
                </a:cxn>
                <a:cxn ang="0">
                  <a:pos x="106" y="320"/>
                </a:cxn>
                <a:cxn ang="0">
                  <a:pos x="76" y="306"/>
                </a:cxn>
                <a:cxn ang="0">
                  <a:pos x="51" y="291"/>
                </a:cxn>
                <a:cxn ang="0">
                  <a:pos x="35" y="269"/>
                </a:cxn>
                <a:cxn ang="0">
                  <a:pos x="31" y="239"/>
                </a:cxn>
                <a:cxn ang="0">
                  <a:pos x="38" y="197"/>
                </a:cxn>
                <a:cxn ang="0">
                  <a:pos x="51" y="165"/>
                </a:cxn>
                <a:cxn ang="0">
                  <a:pos x="68" y="136"/>
                </a:cxn>
                <a:cxn ang="0">
                  <a:pos x="89" y="111"/>
                </a:cxn>
                <a:cxn ang="0">
                  <a:pos x="114" y="88"/>
                </a:cxn>
                <a:cxn ang="0">
                  <a:pos x="144" y="64"/>
                </a:cxn>
                <a:cxn ang="0">
                  <a:pos x="181" y="41"/>
                </a:cxn>
                <a:cxn ang="0">
                  <a:pos x="219" y="22"/>
                </a:cxn>
                <a:cxn ang="0">
                  <a:pos x="253" y="7"/>
                </a:cxn>
                <a:cxn ang="0">
                  <a:pos x="255" y="0"/>
                </a:cxn>
                <a:cxn ang="0">
                  <a:pos x="221" y="5"/>
                </a:cxn>
                <a:cxn ang="0">
                  <a:pos x="181" y="19"/>
                </a:cxn>
                <a:cxn ang="0">
                  <a:pos x="142" y="39"/>
                </a:cxn>
              </a:cxnLst>
              <a:rect l="0" t="0" r="r" b="b"/>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noFill/>
              <a:round/>
              <a:headEnd/>
              <a:tailEnd/>
            </a:ln>
          </p:spPr>
          <p:txBody>
            <a:bodyPr/>
            <a:lstStyle/>
            <a:p>
              <a:endParaRPr lang="en-US"/>
            </a:p>
          </p:txBody>
        </p:sp>
        <p:sp>
          <p:nvSpPr>
            <p:cNvPr id="44" name="Freeform 195"/>
            <p:cNvSpPr>
              <a:spLocks/>
            </p:cNvSpPr>
            <p:nvPr/>
          </p:nvSpPr>
          <p:spPr bwMode="auto">
            <a:xfrm>
              <a:off x="2650" y="2695"/>
              <a:ext cx="47" cy="42"/>
            </a:xfrm>
            <a:custGeom>
              <a:avLst/>
              <a:gdLst/>
              <a:ahLst/>
              <a:cxnLst>
                <a:cxn ang="0">
                  <a:pos x="235" y="78"/>
                </a:cxn>
                <a:cxn ang="0">
                  <a:pos x="248" y="92"/>
                </a:cxn>
                <a:cxn ang="0">
                  <a:pos x="255" y="108"/>
                </a:cxn>
                <a:cxn ang="0">
                  <a:pos x="259" y="125"/>
                </a:cxn>
                <a:cxn ang="0">
                  <a:pos x="259" y="144"/>
                </a:cxn>
                <a:cxn ang="0">
                  <a:pos x="257" y="159"/>
                </a:cxn>
                <a:cxn ang="0">
                  <a:pos x="252" y="171"/>
                </a:cxn>
                <a:cxn ang="0">
                  <a:pos x="244" y="184"/>
                </a:cxn>
                <a:cxn ang="0">
                  <a:pos x="236" y="194"/>
                </a:cxn>
                <a:cxn ang="0">
                  <a:pos x="225" y="206"/>
                </a:cxn>
                <a:cxn ang="0">
                  <a:pos x="215" y="215"/>
                </a:cxn>
                <a:cxn ang="0">
                  <a:pos x="204" y="225"/>
                </a:cxn>
                <a:cxn ang="0">
                  <a:pos x="194" y="236"/>
                </a:cxn>
                <a:cxn ang="0">
                  <a:pos x="191" y="239"/>
                </a:cxn>
                <a:cxn ang="0">
                  <a:pos x="190" y="242"/>
                </a:cxn>
                <a:cxn ang="0">
                  <a:pos x="191" y="246"/>
                </a:cxn>
                <a:cxn ang="0">
                  <a:pos x="194" y="249"/>
                </a:cxn>
                <a:cxn ang="0">
                  <a:pos x="197" y="252"/>
                </a:cxn>
                <a:cxn ang="0">
                  <a:pos x="201" y="253"/>
                </a:cxn>
                <a:cxn ang="0">
                  <a:pos x="205" y="252"/>
                </a:cxn>
                <a:cxn ang="0">
                  <a:pos x="209" y="249"/>
                </a:cxn>
                <a:cxn ang="0">
                  <a:pos x="232" y="234"/>
                </a:cxn>
                <a:cxn ang="0">
                  <a:pos x="251" y="215"/>
                </a:cxn>
                <a:cxn ang="0">
                  <a:pos x="267" y="192"/>
                </a:cxn>
                <a:cxn ang="0">
                  <a:pos x="278" y="168"/>
                </a:cxn>
                <a:cxn ang="0">
                  <a:pos x="282" y="141"/>
                </a:cxn>
                <a:cxn ang="0">
                  <a:pos x="279" y="116"/>
                </a:cxn>
                <a:cxn ang="0">
                  <a:pos x="270" y="92"/>
                </a:cxn>
                <a:cxn ang="0">
                  <a:pos x="251" y="70"/>
                </a:cxn>
                <a:cxn ang="0">
                  <a:pos x="237" y="59"/>
                </a:cxn>
                <a:cxn ang="0">
                  <a:pos x="221" y="48"/>
                </a:cxn>
                <a:cxn ang="0">
                  <a:pos x="202" y="39"/>
                </a:cxn>
                <a:cxn ang="0">
                  <a:pos x="183" y="31"/>
                </a:cxn>
                <a:cxn ang="0">
                  <a:pos x="163" y="24"/>
                </a:cxn>
                <a:cxn ang="0">
                  <a:pos x="142" y="18"/>
                </a:cxn>
                <a:cxn ang="0">
                  <a:pos x="122" y="13"/>
                </a:cxn>
                <a:cxn ang="0">
                  <a:pos x="101" y="8"/>
                </a:cxn>
                <a:cxn ang="0">
                  <a:pos x="82" y="5"/>
                </a:cxn>
                <a:cxn ang="0">
                  <a:pos x="63" y="2"/>
                </a:cxn>
                <a:cxn ang="0">
                  <a:pos x="47" y="0"/>
                </a:cxn>
                <a:cxn ang="0">
                  <a:pos x="32" y="0"/>
                </a:cxn>
                <a:cxn ang="0">
                  <a:pos x="19" y="0"/>
                </a:cxn>
                <a:cxn ang="0">
                  <a:pos x="10" y="1"/>
                </a:cxn>
                <a:cxn ang="0">
                  <a:pos x="4" y="4"/>
                </a:cxn>
                <a:cxn ang="0">
                  <a:pos x="0" y="6"/>
                </a:cxn>
                <a:cxn ang="0">
                  <a:pos x="12" y="8"/>
                </a:cxn>
                <a:cxn ang="0">
                  <a:pos x="25" y="9"/>
                </a:cxn>
                <a:cxn ang="0">
                  <a:pos x="38" y="12"/>
                </a:cxn>
                <a:cxn ang="0">
                  <a:pos x="52" y="14"/>
                </a:cxn>
                <a:cxn ang="0">
                  <a:pos x="67" y="16"/>
                </a:cxn>
                <a:cxn ang="0">
                  <a:pos x="82" y="18"/>
                </a:cxn>
                <a:cxn ang="0">
                  <a:pos x="97" y="22"/>
                </a:cxn>
                <a:cxn ang="0">
                  <a:pos x="114" y="25"/>
                </a:cxn>
                <a:cxn ang="0">
                  <a:pos x="129" y="30"/>
                </a:cxn>
                <a:cxn ang="0">
                  <a:pos x="146" y="35"/>
                </a:cxn>
                <a:cxn ang="0">
                  <a:pos x="162" y="40"/>
                </a:cxn>
                <a:cxn ang="0">
                  <a:pos x="177" y="46"/>
                </a:cxn>
                <a:cxn ang="0">
                  <a:pos x="192" y="53"/>
                </a:cxn>
                <a:cxn ang="0">
                  <a:pos x="208" y="60"/>
                </a:cxn>
                <a:cxn ang="0">
                  <a:pos x="222" y="69"/>
                </a:cxn>
                <a:cxn ang="0">
                  <a:pos x="235" y="78"/>
                </a:cxn>
              </a:cxnLst>
              <a:rect l="0" t="0" r="r" b="b"/>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noFill/>
              <a:round/>
              <a:headEnd/>
              <a:tailEnd/>
            </a:ln>
          </p:spPr>
          <p:txBody>
            <a:bodyPr/>
            <a:lstStyle/>
            <a:p>
              <a:endParaRPr lang="en-US"/>
            </a:p>
          </p:txBody>
        </p:sp>
        <p:sp>
          <p:nvSpPr>
            <p:cNvPr id="45" name="Freeform 196"/>
            <p:cNvSpPr>
              <a:spLocks/>
            </p:cNvSpPr>
            <p:nvPr/>
          </p:nvSpPr>
          <p:spPr bwMode="auto">
            <a:xfrm>
              <a:off x="2556" y="2718"/>
              <a:ext cx="19" cy="39"/>
            </a:xfrm>
            <a:custGeom>
              <a:avLst/>
              <a:gdLst/>
              <a:ahLst/>
              <a:cxnLst>
                <a:cxn ang="0">
                  <a:pos x="0" y="128"/>
                </a:cxn>
                <a:cxn ang="0">
                  <a:pos x="0" y="148"/>
                </a:cxn>
                <a:cxn ang="0">
                  <a:pos x="5" y="166"/>
                </a:cxn>
                <a:cxn ang="0">
                  <a:pos x="13" y="184"/>
                </a:cxn>
                <a:cxn ang="0">
                  <a:pos x="24" y="198"/>
                </a:cxn>
                <a:cxn ang="0">
                  <a:pos x="39" y="211"/>
                </a:cxn>
                <a:cxn ang="0">
                  <a:pos x="55" y="223"/>
                </a:cxn>
                <a:cxn ang="0">
                  <a:pos x="74" y="231"/>
                </a:cxn>
                <a:cxn ang="0">
                  <a:pos x="92" y="235"/>
                </a:cxn>
                <a:cxn ang="0">
                  <a:pos x="98" y="236"/>
                </a:cxn>
                <a:cxn ang="0">
                  <a:pos x="104" y="234"/>
                </a:cxn>
                <a:cxn ang="0">
                  <a:pos x="109" y="231"/>
                </a:cxn>
                <a:cxn ang="0">
                  <a:pos x="111" y="226"/>
                </a:cxn>
                <a:cxn ang="0">
                  <a:pos x="111" y="220"/>
                </a:cxn>
                <a:cxn ang="0">
                  <a:pos x="110" y="215"/>
                </a:cxn>
                <a:cxn ang="0">
                  <a:pos x="107" y="210"/>
                </a:cxn>
                <a:cxn ang="0">
                  <a:pos x="101" y="208"/>
                </a:cxn>
                <a:cxn ang="0">
                  <a:pos x="82" y="201"/>
                </a:cxn>
                <a:cxn ang="0">
                  <a:pos x="64" y="192"/>
                </a:cxn>
                <a:cxn ang="0">
                  <a:pos x="50" y="179"/>
                </a:cxn>
                <a:cxn ang="0">
                  <a:pos x="40" y="165"/>
                </a:cxn>
                <a:cxn ang="0">
                  <a:pos x="33" y="148"/>
                </a:cxn>
                <a:cxn ang="0">
                  <a:pos x="29" y="130"/>
                </a:cxn>
                <a:cxn ang="0">
                  <a:pos x="29" y="110"/>
                </a:cxn>
                <a:cxn ang="0">
                  <a:pos x="35" y="89"/>
                </a:cxn>
                <a:cxn ang="0">
                  <a:pos x="43" y="74"/>
                </a:cxn>
                <a:cxn ang="0">
                  <a:pos x="56" y="60"/>
                </a:cxn>
                <a:cxn ang="0">
                  <a:pos x="70" y="46"/>
                </a:cxn>
                <a:cxn ang="0">
                  <a:pos x="85" y="33"/>
                </a:cxn>
                <a:cxn ang="0">
                  <a:pos x="98" y="23"/>
                </a:cxn>
                <a:cxn ang="0">
                  <a:pos x="109" y="12"/>
                </a:cxn>
                <a:cxn ang="0">
                  <a:pos x="115" y="6"/>
                </a:cxn>
                <a:cxn ang="0">
                  <a:pos x="115" y="0"/>
                </a:cxn>
                <a:cxn ang="0">
                  <a:pos x="102" y="4"/>
                </a:cxn>
                <a:cxn ang="0">
                  <a:pos x="85" y="12"/>
                </a:cxn>
                <a:cxn ang="0">
                  <a:pos x="68" y="26"/>
                </a:cxn>
                <a:cxn ang="0">
                  <a:pos x="49" y="42"/>
                </a:cxn>
                <a:cxn ang="0">
                  <a:pos x="32" y="61"/>
                </a:cxn>
                <a:cxn ang="0">
                  <a:pos x="17" y="82"/>
                </a:cxn>
                <a:cxn ang="0">
                  <a:pos x="6" y="105"/>
                </a:cxn>
                <a:cxn ang="0">
                  <a:pos x="0" y="128"/>
                </a:cxn>
              </a:cxnLst>
              <a:rect l="0" t="0" r="r" b="b"/>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noFill/>
              <a:round/>
              <a:headEnd/>
              <a:tailEnd/>
            </a:ln>
          </p:spPr>
          <p:txBody>
            <a:bodyPr/>
            <a:lstStyle/>
            <a:p>
              <a:endParaRPr lang="en-US"/>
            </a:p>
          </p:txBody>
        </p:sp>
        <p:sp>
          <p:nvSpPr>
            <p:cNvPr id="46" name="Freeform 197"/>
            <p:cNvSpPr>
              <a:spLocks/>
            </p:cNvSpPr>
            <p:nvPr/>
          </p:nvSpPr>
          <p:spPr bwMode="auto">
            <a:xfrm>
              <a:off x="2689" y="2692"/>
              <a:ext cx="41" cy="52"/>
            </a:xfrm>
            <a:custGeom>
              <a:avLst/>
              <a:gdLst/>
              <a:ahLst/>
              <a:cxnLst>
                <a:cxn ang="0">
                  <a:pos x="208" y="124"/>
                </a:cxn>
                <a:cxn ang="0">
                  <a:pos x="220" y="144"/>
                </a:cxn>
                <a:cxn ang="0">
                  <a:pos x="226" y="164"/>
                </a:cxn>
                <a:cxn ang="0">
                  <a:pos x="222" y="187"/>
                </a:cxn>
                <a:cxn ang="0">
                  <a:pos x="208" y="209"/>
                </a:cxn>
                <a:cxn ang="0">
                  <a:pos x="188" y="229"/>
                </a:cxn>
                <a:cxn ang="0">
                  <a:pos x="166" y="246"/>
                </a:cxn>
                <a:cxn ang="0">
                  <a:pos x="142" y="264"/>
                </a:cxn>
                <a:cxn ang="0">
                  <a:pos x="128" y="278"/>
                </a:cxn>
                <a:cxn ang="0">
                  <a:pos x="124" y="287"/>
                </a:cxn>
                <a:cxn ang="0">
                  <a:pos x="120" y="296"/>
                </a:cxn>
                <a:cxn ang="0">
                  <a:pos x="122" y="306"/>
                </a:cxn>
                <a:cxn ang="0">
                  <a:pos x="131" y="310"/>
                </a:cxn>
                <a:cxn ang="0">
                  <a:pos x="139" y="309"/>
                </a:cxn>
                <a:cxn ang="0">
                  <a:pos x="154" y="292"/>
                </a:cxn>
                <a:cxn ang="0">
                  <a:pos x="180" y="269"/>
                </a:cxn>
                <a:cxn ang="0">
                  <a:pos x="207" y="246"/>
                </a:cxn>
                <a:cxn ang="0">
                  <a:pos x="230" y="219"/>
                </a:cxn>
                <a:cxn ang="0">
                  <a:pos x="244" y="186"/>
                </a:cxn>
                <a:cxn ang="0">
                  <a:pos x="243" y="152"/>
                </a:cxn>
                <a:cxn ang="0">
                  <a:pos x="228" y="119"/>
                </a:cxn>
                <a:cxn ang="0">
                  <a:pos x="203" y="93"/>
                </a:cxn>
                <a:cxn ang="0">
                  <a:pos x="176" y="76"/>
                </a:cxn>
                <a:cxn ang="0">
                  <a:pos x="151" y="61"/>
                </a:cxn>
                <a:cxn ang="0">
                  <a:pos x="122" y="46"/>
                </a:cxn>
                <a:cxn ang="0">
                  <a:pos x="93" y="31"/>
                </a:cxn>
                <a:cxn ang="0">
                  <a:pos x="66" y="18"/>
                </a:cxn>
                <a:cxn ang="0">
                  <a:pos x="40" y="8"/>
                </a:cxn>
                <a:cxn ang="0">
                  <a:pos x="20" y="1"/>
                </a:cxn>
                <a:cxn ang="0">
                  <a:pos x="5" y="0"/>
                </a:cxn>
                <a:cxn ang="0">
                  <a:pos x="11" y="8"/>
                </a:cxn>
                <a:cxn ang="0">
                  <a:pos x="36" y="20"/>
                </a:cxn>
                <a:cxn ang="0">
                  <a:pos x="60" y="31"/>
                </a:cxn>
                <a:cxn ang="0">
                  <a:pos x="86" y="44"/>
                </a:cxn>
                <a:cxn ang="0">
                  <a:pos x="113" y="57"/>
                </a:cxn>
                <a:cxn ang="0">
                  <a:pos x="139" y="71"/>
                </a:cxn>
                <a:cxn ang="0">
                  <a:pos x="165" y="88"/>
                </a:cxn>
                <a:cxn ang="0">
                  <a:pos x="188" y="106"/>
                </a:cxn>
              </a:cxnLst>
              <a:rect l="0" t="0" r="r" b="b"/>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noFill/>
              <a:round/>
              <a:headEnd/>
              <a:tailEnd/>
            </a:ln>
          </p:spPr>
          <p:txBody>
            <a:bodyPr/>
            <a:lstStyle/>
            <a:p>
              <a:endParaRPr lang="en-US"/>
            </a:p>
          </p:txBody>
        </p:sp>
      </p:grpSp>
      <p:grpSp>
        <p:nvGrpSpPr>
          <p:cNvPr id="7" name="Group 327"/>
          <p:cNvGrpSpPr>
            <a:grpSpLocks/>
          </p:cNvGrpSpPr>
          <p:nvPr/>
        </p:nvGrpSpPr>
        <p:grpSpPr bwMode="auto">
          <a:xfrm>
            <a:off x="4227512" y="4789487"/>
            <a:ext cx="273050" cy="341313"/>
            <a:chOff x="2870" y="1518"/>
            <a:chExt cx="292" cy="320"/>
          </a:xfrm>
        </p:grpSpPr>
        <p:graphicFrame>
          <p:nvGraphicFramePr>
            <p:cNvPr id="48" name="Object 328"/>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6" imgW="819000" imgH="847800" progId="">
                    <p:embed/>
                  </p:oleObj>
                </mc:Choice>
                <mc:Fallback>
                  <p:oleObj name="Clip" r:id="rId16" imgW="819000" imgH="847800" progId="">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49" name="Object 329"/>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7" imgW="1266840" imgH="1200240" progId="">
                    <p:embed/>
                  </p:oleObj>
                </mc:Choice>
                <mc:Fallback>
                  <p:oleObj name="Clip" r:id="rId17" imgW="1266840" imgH="120024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8" name="Group 330"/>
          <p:cNvGrpSpPr>
            <a:grpSpLocks/>
          </p:cNvGrpSpPr>
          <p:nvPr/>
        </p:nvGrpSpPr>
        <p:grpSpPr bwMode="auto">
          <a:xfrm>
            <a:off x="4343400" y="5340350"/>
            <a:ext cx="273050" cy="341312"/>
            <a:chOff x="2870" y="1518"/>
            <a:chExt cx="292" cy="320"/>
          </a:xfrm>
        </p:grpSpPr>
        <p:graphicFrame>
          <p:nvGraphicFramePr>
            <p:cNvPr id="51" name="Object 33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8" imgW="819000" imgH="847800" progId="">
                    <p:embed/>
                  </p:oleObj>
                </mc:Choice>
                <mc:Fallback>
                  <p:oleObj name="Clip" r:id="rId18" imgW="819000" imgH="847800" progId="">
                    <p:embed/>
                    <p:pic>
                      <p:nvPicPr>
                        <p:cNvPr id="0"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52" name="Object 33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9" imgW="1266840" imgH="1200240" progId="">
                    <p:embed/>
                  </p:oleObj>
                </mc:Choice>
                <mc:Fallback>
                  <p:oleObj name="Clip" r:id="rId19" imgW="1266840" imgH="1200240" progId="">
                    <p:embed/>
                    <p:pic>
                      <p:nvPicPr>
                        <p:cNvPr id="0"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9" name="Group 333"/>
          <p:cNvGrpSpPr>
            <a:grpSpLocks/>
          </p:cNvGrpSpPr>
          <p:nvPr/>
        </p:nvGrpSpPr>
        <p:grpSpPr bwMode="auto">
          <a:xfrm>
            <a:off x="5119687" y="4813300"/>
            <a:ext cx="273050" cy="341312"/>
            <a:chOff x="2870" y="1518"/>
            <a:chExt cx="292" cy="320"/>
          </a:xfrm>
        </p:grpSpPr>
        <p:graphicFrame>
          <p:nvGraphicFramePr>
            <p:cNvPr id="54" name="Object 334"/>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20" imgW="819000" imgH="847800" progId="">
                    <p:embed/>
                  </p:oleObj>
                </mc:Choice>
                <mc:Fallback>
                  <p:oleObj name="Clip" r:id="rId20" imgW="819000" imgH="847800" progId="">
                    <p:embed/>
                    <p:pic>
                      <p:nvPicPr>
                        <p:cNvPr id="0" name="Picture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55" name="Object 335"/>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21" imgW="1266840" imgH="1200240" progId="">
                    <p:embed/>
                  </p:oleObj>
                </mc:Choice>
                <mc:Fallback>
                  <p:oleObj name="Clip" r:id="rId21" imgW="1266840" imgH="1200240" progId="">
                    <p:embed/>
                    <p:pic>
                      <p:nvPicPr>
                        <p:cNvPr id="0" name="Picture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10" name="Group 382"/>
          <p:cNvGrpSpPr>
            <a:grpSpLocks/>
          </p:cNvGrpSpPr>
          <p:nvPr/>
        </p:nvGrpSpPr>
        <p:grpSpPr bwMode="auto">
          <a:xfrm>
            <a:off x="5972175" y="5705475"/>
            <a:ext cx="203200" cy="157162"/>
            <a:chOff x="2274" y="2821"/>
            <a:chExt cx="215" cy="238"/>
          </a:xfrm>
        </p:grpSpPr>
        <p:sp>
          <p:nvSpPr>
            <p:cNvPr id="57" name="Freeform 383"/>
            <p:cNvSpPr>
              <a:spLocks noEditPoints="1"/>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 ang="0">
                  <a:pos x="376" y="18"/>
                </a:cxn>
                <a:cxn ang="0">
                  <a:pos x="33" y="18"/>
                </a:cxn>
                <a:cxn ang="0">
                  <a:pos x="37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w="9525">
              <a:noFill/>
              <a:round/>
              <a:headEnd/>
              <a:tailEnd/>
            </a:ln>
          </p:spPr>
          <p:txBody>
            <a:bodyPr/>
            <a:lstStyle/>
            <a:p>
              <a:endParaRPr lang="en-US"/>
            </a:p>
          </p:txBody>
        </p:sp>
        <p:sp>
          <p:nvSpPr>
            <p:cNvPr id="58" name="Line 384"/>
            <p:cNvSpPr>
              <a:spLocks noChangeShapeType="1"/>
            </p:cNvSpPr>
            <p:nvPr/>
          </p:nvSpPr>
          <p:spPr bwMode="auto">
            <a:xfrm>
              <a:off x="2317" y="2951"/>
              <a:ext cx="30" cy="1"/>
            </a:xfrm>
            <a:prstGeom prst="line">
              <a:avLst/>
            </a:prstGeom>
            <a:noFill/>
            <a:ln w="6350">
              <a:solidFill>
                <a:srgbClr val="000000"/>
              </a:solidFill>
              <a:round/>
              <a:headEnd/>
              <a:tailEnd/>
            </a:ln>
          </p:spPr>
          <p:txBody>
            <a:bodyPr/>
            <a:lstStyle/>
            <a:p>
              <a:endParaRPr lang="en-US"/>
            </a:p>
          </p:txBody>
        </p:sp>
        <p:sp>
          <p:nvSpPr>
            <p:cNvPr id="59" name="Freeform 385"/>
            <p:cNvSpPr>
              <a:spLocks/>
            </p:cNvSpPr>
            <p:nvPr/>
          </p:nvSpPr>
          <p:spPr bwMode="auto">
            <a:xfrm>
              <a:off x="2317" y="2923"/>
              <a:ext cx="44" cy="109"/>
            </a:xfrm>
            <a:custGeom>
              <a:avLst/>
              <a:gdLst/>
              <a:ahLst/>
              <a:cxnLst>
                <a:cxn ang="0">
                  <a:pos x="87" y="219"/>
                </a:cxn>
                <a:cxn ang="0">
                  <a:pos x="0" y="55"/>
                </a:cxn>
                <a:cxn ang="0">
                  <a:pos x="28" y="0"/>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endParaRPr lang="en-US"/>
            </a:p>
          </p:txBody>
        </p:sp>
        <p:sp>
          <p:nvSpPr>
            <p:cNvPr id="60" name="Line 386"/>
            <p:cNvSpPr>
              <a:spLocks noChangeShapeType="1"/>
            </p:cNvSpPr>
            <p:nvPr/>
          </p:nvSpPr>
          <p:spPr bwMode="auto">
            <a:xfrm flipV="1">
              <a:off x="2300" y="2951"/>
              <a:ext cx="47" cy="83"/>
            </a:xfrm>
            <a:prstGeom prst="line">
              <a:avLst/>
            </a:prstGeom>
            <a:noFill/>
            <a:ln w="6350">
              <a:solidFill>
                <a:srgbClr val="000000"/>
              </a:solidFill>
              <a:round/>
              <a:headEnd/>
              <a:tailEnd/>
            </a:ln>
          </p:spPr>
          <p:txBody>
            <a:bodyPr/>
            <a:lstStyle/>
            <a:p>
              <a:endParaRPr lang="en-US"/>
            </a:p>
          </p:txBody>
        </p:sp>
        <p:sp>
          <p:nvSpPr>
            <p:cNvPr id="61" name="Freeform 387"/>
            <p:cNvSpPr>
              <a:spLocks/>
            </p:cNvSpPr>
            <p:nvPr/>
          </p:nvSpPr>
          <p:spPr bwMode="auto">
            <a:xfrm>
              <a:off x="2317" y="3005"/>
              <a:ext cx="86" cy="27"/>
            </a:xfrm>
            <a:custGeom>
              <a:avLst/>
              <a:gdLst/>
              <a:ahLst/>
              <a:cxnLst>
                <a:cxn ang="0">
                  <a:pos x="28" y="55"/>
                </a:cxn>
                <a:cxn ang="0">
                  <a:pos x="0" y="0"/>
                </a:cxn>
                <a:cxn ang="0">
                  <a:pos x="172" y="0"/>
                </a:cxn>
                <a:cxn ang="0">
                  <a:pos x="146" y="55"/>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endParaRPr lang="en-US"/>
            </a:p>
          </p:txBody>
        </p:sp>
        <p:sp>
          <p:nvSpPr>
            <p:cNvPr id="62" name="Line 388"/>
            <p:cNvSpPr>
              <a:spLocks noChangeShapeType="1"/>
            </p:cNvSpPr>
            <p:nvPr/>
          </p:nvSpPr>
          <p:spPr bwMode="auto">
            <a:xfrm flipH="1" flipV="1">
              <a:off x="2375" y="2960"/>
              <a:ext cx="46" cy="74"/>
            </a:xfrm>
            <a:prstGeom prst="line">
              <a:avLst/>
            </a:prstGeom>
            <a:noFill/>
            <a:ln w="6350">
              <a:solidFill>
                <a:srgbClr val="000000"/>
              </a:solidFill>
              <a:round/>
              <a:headEnd/>
              <a:tailEnd/>
            </a:ln>
          </p:spPr>
          <p:txBody>
            <a:bodyPr/>
            <a:lstStyle/>
            <a:p>
              <a:endParaRPr lang="en-US"/>
            </a:p>
          </p:txBody>
        </p:sp>
        <p:sp>
          <p:nvSpPr>
            <p:cNvPr id="63" name="Freeform 389"/>
            <p:cNvSpPr>
              <a:spLocks/>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endParaRPr lang="en-US"/>
            </a:p>
          </p:txBody>
        </p:sp>
        <p:sp>
          <p:nvSpPr>
            <p:cNvPr id="64" name="Freeform 390"/>
            <p:cNvSpPr>
              <a:spLocks/>
            </p:cNvSpPr>
            <p:nvPr/>
          </p:nvSpPr>
          <p:spPr bwMode="auto">
            <a:xfrm>
              <a:off x="2290" y="3043"/>
              <a:ext cx="171" cy="1"/>
            </a:xfrm>
            <a:custGeom>
              <a:avLst/>
              <a:gdLst/>
              <a:ahLst/>
              <a:cxnLst>
                <a:cxn ang="0">
                  <a:pos x="343" y="0"/>
                </a:cxn>
                <a:cxn ang="0">
                  <a:pos x="0" y="0"/>
                </a:cxn>
                <a:cxn ang="0">
                  <a:pos x="343" y="0"/>
                </a:cxn>
              </a:cxnLst>
              <a:rect l="0" t="0" r="r" b="b"/>
              <a:pathLst>
                <a:path w="343">
                  <a:moveTo>
                    <a:pt x="343" y="0"/>
                  </a:moveTo>
                  <a:lnTo>
                    <a:pt x="0" y="0"/>
                  </a:lnTo>
                  <a:lnTo>
                    <a:pt x="343" y="0"/>
                  </a:lnTo>
                </a:path>
              </a:pathLst>
            </a:custGeom>
            <a:solidFill>
              <a:srgbClr val="3333FF"/>
            </a:solidFill>
            <a:ln w="6350">
              <a:solidFill>
                <a:srgbClr val="000000"/>
              </a:solidFill>
              <a:prstDash val="solid"/>
              <a:round/>
              <a:headEnd/>
              <a:tailEnd/>
            </a:ln>
          </p:spPr>
          <p:txBody>
            <a:bodyPr/>
            <a:lstStyle/>
            <a:p>
              <a:endParaRPr lang="en-US"/>
            </a:p>
          </p:txBody>
        </p:sp>
        <p:sp>
          <p:nvSpPr>
            <p:cNvPr id="65" name="Rectangle 391"/>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endParaRPr lang="en-US"/>
            </a:p>
          </p:txBody>
        </p:sp>
        <p:sp>
          <p:nvSpPr>
            <p:cNvPr id="66" name="Freeform 392"/>
            <p:cNvSpPr>
              <a:spLocks noEditPoints="1"/>
            </p:cNvSpPr>
            <p:nvPr/>
          </p:nvSpPr>
          <p:spPr bwMode="auto">
            <a:xfrm>
              <a:off x="2281" y="2821"/>
              <a:ext cx="208" cy="175"/>
            </a:xfrm>
            <a:custGeom>
              <a:avLst/>
              <a:gdLst/>
              <a:ahLst/>
              <a:cxnLst>
                <a:cxn ang="0">
                  <a:pos x="1" y="32"/>
                </a:cxn>
                <a:cxn ang="0">
                  <a:pos x="3" y="78"/>
                </a:cxn>
                <a:cxn ang="0">
                  <a:pos x="18" y="130"/>
                </a:cxn>
                <a:cxn ang="0">
                  <a:pos x="51" y="185"/>
                </a:cxn>
                <a:cxn ang="0">
                  <a:pos x="97" y="236"/>
                </a:cxn>
                <a:cxn ang="0">
                  <a:pos x="151" y="282"/>
                </a:cxn>
                <a:cxn ang="0">
                  <a:pos x="212" y="318"/>
                </a:cxn>
                <a:cxn ang="0">
                  <a:pos x="270" y="341"/>
                </a:cxn>
                <a:cxn ang="0">
                  <a:pos x="325" y="350"/>
                </a:cxn>
                <a:cxn ang="0">
                  <a:pos x="371" y="341"/>
                </a:cxn>
                <a:cxn ang="0">
                  <a:pos x="402" y="318"/>
                </a:cxn>
                <a:cxn ang="0">
                  <a:pos x="406" y="309"/>
                </a:cxn>
                <a:cxn ang="0">
                  <a:pos x="382" y="316"/>
                </a:cxn>
                <a:cxn ang="0">
                  <a:pos x="343" y="307"/>
                </a:cxn>
                <a:cxn ang="0">
                  <a:pos x="295" y="288"/>
                </a:cxn>
                <a:cxn ang="0">
                  <a:pos x="239" y="259"/>
                </a:cxn>
                <a:cxn ang="0">
                  <a:pos x="182" y="220"/>
                </a:cxn>
                <a:cxn ang="0">
                  <a:pos x="126" y="178"/>
                </a:cxn>
                <a:cxn ang="0">
                  <a:pos x="76" y="131"/>
                </a:cxn>
                <a:cxn ang="0">
                  <a:pos x="38" y="89"/>
                </a:cxn>
                <a:cxn ang="0">
                  <a:pos x="14" y="51"/>
                </a:cxn>
                <a:cxn ang="0">
                  <a:pos x="5" y="23"/>
                </a:cxn>
                <a:cxn ang="0">
                  <a:pos x="8" y="12"/>
                </a:cxn>
                <a:cxn ang="0">
                  <a:pos x="24" y="0"/>
                </a:cxn>
                <a:cxn ang="0">
                  <a:pos x="56" y="2"/>
                </a:cxn>
                <a:cxn ang="0">
                  <a:pos x="100" y="16"/>
                </a:cxn>
                <a:cxn ang="0">
                  <a:pos x="153" y="41"/>
                </a:cxn>
                <a:cxn ang="0">
                  <a:pos x="210" y="74"/>
                </a:cxn>
                <a:cxn ang="0">
                  <a:pos x="268" y="115"/>
                </a:cxn>
                <a:cxn ang="0">
                  <a:pos x="321" y="160"/>
                </a:cxn>
                <a:cxn ang="0">
                  <a:pos x="365" y="204"/>
                </a:cxn>
                <a:cxn ang="0">
                  <a:pos x="396" y="245"/>
                </a:cxn>
                <a:cxn ang="0">
                  <a:pos x="412" y="279"/>
                </a:cxn>
                <a:cxn ang="0">
                  <a:pos x="412" y="302"/>
                </a:cxn>
                <a:cxn ang="0">
                  <a:pos x="396" y="314"/>
                </a:cxn>
                <a:cxn ang="0">
                  <a:pos x="365" y="313"/>
                </a:cxn>
                <a:cxn ang="0">
                  <a:pos x="321" y="300"/>
                </a:cxn>
                <a:cxn ang="0">
                  <a:pos x="268" y="275"/>
                </a:cxn>
                <a:cxn ang="0">
                  <a:pos x="210" y="240"/>
                </a:cxn>
                <a:cxn ang="0">
                  <a:pos x="153" y="199"/>
                </a:cxn>
                <a:cxn ang="0">
                  <a:pos x="100" y="154"/>
                </a:cxn>
                <a:cxn ang="0">
                  <a:pos x="56" y="110"/>
                </a:cxn>
                <a:cxn ang="0">
                  <a:pos x="24" y="69"/>
                </a:cxn>
                <a:cxn ang="0">
                  <a:pos x="8" y="35"/>
                </a:cxn>
                <a:cxn ang="0">
                  <a:pos x="8" y="12"/>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endParaRPr lang="en-US"/>
            </a:p>
          </p:txBody>
        </p:sp>
        <p:sp>
          <p:nvSpPr>
            <p:cNvPr id="67" name="Line 393"/>
            <p:cNvSpPr>
              <a:spLocks noChangeShapeType="1"/>
            </p:cNvSpPr>
            <p:nvPr/>
          </p:nvSpPr>
          <p:spPr bwMode="auto">
            <a:xfrm flipH="1" flipV="1">
              <a:off x="2285" y="2824"/>
              <a:ext cx="136" cy="2"/>
            </a:xfrm>
            <a:prstGeom prst="line">
              <a:avLst/>
            </a:prstGeom>
            <a:noFill/>
            <a:ln w="1588">
              <a:solidFill>
                <a:srgbClr val="000000"/>
              </a:solidFill>
              <a:round/>
              <a:headEnd/>
              <a:tailEnd/>
            </a:ln>
          </p:spPr>
          <p:txBody>
            <a:bodyPr/>
            <a:lstStyle/>
            <a:p>
              <a:endParaRPr lang="en-US"/>
            </a:p>
          </p:txBody>
        </p:sp>
        <p:sp>
          <p:nvSpPr>
            <p:cNvPr id="68" name="Line 394"/>
            <p:cNvSpPr>
              <a:spLocks noChangeShapeType="1"/>
            </p:cNvSpPr>
            <p:nvPr/>
          </p:nvSpPr>
          <p:spPr bwMode="auto">
            <a:xfrm flipH="1">
              <a:off x="2372" y="2826"/>
              <a:ext cx="49" cy="102"/>
            </a:xfrm>
            <a:prstGeom prst="line">
              <a:avLst/>
            </a:prstGeom>
            <a:noFill/>
            <a:ln w="1588">
              <a:solidFill>
                <a:srgbClr val="000000"/>
              </a:solidFill>
              <a:round/>
              <a:headEnd/>
              <a:tailEnd/>
            </a:ln>
          </p:spPr>
          <p:txBody>
            <a:bodyPr/>
            <a:lstStyle/>
            <a:p>
              <a:endParaRPr lang="en-US"/>
            </a:p>
          </p:txBody>
        </p:sp>
        <p:sp>
          <p:nvSpPr>
            <p:cNvPr id="69" name="Line 395"/>
            <p:cNvSpPr>
              <a:spLocks noChangeShapeType="1"/>
            </p:cNvSpPr>
            <p:nvPr/>
          </p:nvSpPr>
          <p:spPr bwMode="auto">
            <a:xfrm>
              <a:off x="2421" y="2826"/>
              <a:ext cx="67" cy="144"/>
            </a:xfrm>
            <a:prstGeom prst="line">
              <a:avLst/>
            </a:prstGeom>
            <a:noFill/>
            <a:ln w="1588">
              <a:solidFill>
                <a:srgbClr val="000000"/>
              </a:solidFill>
              <a:round/>
              <a:headEnd/>
              <a:tailEnd/>
            </a:ln>
          </p:spPr>
          <p:txBody>
            <a:bodyPr/>
            <a:lstStyle/>
            <a:p>
              <a:endParaRPr lang="en-US"/>
            </a:p>
          </p:txBody>
        </p:sp>
        <p:sp>
          <p:nvSpPr>
            <p:cNvPr id="70" name="Freeform 396"/>
            <p:cNvSpPr>
              <a:spLocks/>
            </p:cNvSpPr>
            <p:nvPr/>
          </p:nvSpPr>
          <p:spPr bwMode="auto">
            <a:xfrm>
              <a:off x="2349" y="2902"/>
              <a:ext cx="51" cy="40"/>
            </a:xfrm>
            <a:custGeom>
              <a:avLst/>
              <a:gdLst/>
              <a:ahLst/>
              <a:cxnLst>
                <a:cxn ang="0">
                  <a:pos x="0" y="3"/>
                </a:cxn>
                <a:cxn ang="0">
                  <a:pos x="4" y="0"/>
                </a:cxn>
                <a:cxn ang="0">
                  <a:pos x="13" y="1"/>
                </a:cxn>
                <a:cxn ang="0">
                  <a:pos x="24" y="3"/>
                </a:cxn>
                <a:cxn ang="0">
                  <a:pos x="37" y="10"/>
                </a:cxn>
                <a:cxn ang="0">
                  <a:pos x="51" y="19"/>
                </a:cxn>
                <a:cxn ang="0">
                  <a:pos x="66" y="30"/>
                </a:cxn>
                <a:cxn ang="0">
                  <a:pos x="79" y="40"/>
                </a:cxn>
                <a:cxn ang="0">
                  <a:pos x="90" y="51"/>
                </a:cxn>
                <a:cxn ang="0">
                  <a:pos x="97" y="62"/>
                </a:cxn>
                <a:cxn ang="0">
                  <a:pos x="101" y="71"/>
                </a:cxn>
                <a:cxn ang="0">
                  <a:pos x="101" y="76"/>
                </a:cxn>
                <a:cxn ang="0">
                  <a:pos x="97" y="80"/>
                </a:cxn>
                <a:cxn ang="0">
                  <a:pos x="90" y="78"/>
                </a:cxn>
                <a:cxn ang="0">
                  <a:pos x="79" y="74"/>
                </a:cxn>
                <a:cxn ang="0">
                  <a:pos x="66" y="69"/>
                </a:cxn>
                <a:cxn ang="0">
                  <a:pos x="51" y="60"/>
                </a:cxn>
                <a:cxn ang="0">
                  <a:pos x="37" y="49"/>
                </a:cxn>
                <a:cxn ang="0">
                  <a:pos x="23" y="39"/>
                </a:cxn>
                <a:cxn ang="0">
                  <a:pos x="13" y="28"/>
                </a:cxn>
                <a:cxn ang="0">
                  <a:pos x="4" y="17"/>
                </a:cxn>
                <a:cxn ang="0">
                  <a:pos x="0" y="8"/>
                </a:cxn>
                <a:cxn ang="0">
                  <a:pos x="0" y="3"/>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endParaRPr lang="en-US"/>
            </a:p>
          </p:txBody>
        </p:sp>
      </p:grpSp>
      <p:grpSp>
        <p:nvGrpSpPr>
          <p:cNvPr id="19" name="Group 398"/>
          <p:cNvGrpSpPr>
            <a:grpSpLocks/>
          </p:cNvGrpSpPr>
          <p:nvPr/>
        </p:nvGrpSpPr>
        <p:grpSpPr bwMode="auto">
          <a:xfrm>
            <a:off x="6392862" y="5710237"/>
            <a:ext cx="203200" cy="157163"/>
            <a:chOff x="2274" y="2821"/>
            <a:chExt cx="215" cy="238"/>
          </a:xfrm>
        </p:grpSpPr>
        <p:sp>
          <p:nvSpPr>
            <p:cNvPr id="72" name="Freeform 399"/>
            <p:cNvSpPr>
              <a:spLocks noEditPoints="1"/>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 ang="0">
                  <a:pos x="376" y="18"/>
                </a:cxn>
                <a:cxn ang="0">
                  <a:pos x="33" y="18"/>
                </a:cxn>
                <a:cxn ang="0">
                  <a:pos x="37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w="9525">
              <a:noFill/>
              <a:round/>
              <a:headEnd/>
              <a:tailEnd/>
            </a:ln>
          </p:spPr>
          <p:txBody>
            <a:bodyPr/>
            <a:lstStyle/>
            <a:p>
              <a:endParaRPr lang="en-US"/>
            </a:p>
          </p:txBody>
        </p:sp>
        <p:sp>
          <p:nvSpPr>
            <p:cNvPr id="73" name="Line 400"/>
            <p:cNvSpPr>
              <a:spLocks noChangeShapeType="1"/>
            </p:cNvSpPr>
            <p:nvPr/>
          </p:nvSpPr>
          <p:spPr bwMode="auto">
            <a:xfrm>
              <a:off x="2317" y="2951"/>
              <a:ext cx="30" cy="1"/>
            </a:xfrm>
            <a:prstGeom prst="line">
              <a:avLst/>
            </a:prstGeom>
            <a:noFill/>
            <a:ln w="6350">
              <a:solidFill>
                <a:srgbClr val="000000"/>
              </a:solidFill>
              <a:round/>
              <a:headEnd/>
              <a:tailEnd/>
            </a:ln>
          </p:spPr>
          <p:txBody>
            <a:bodyPr/>
            <a:lstStyle/>
            <a:p>
              <a:endParaRPr lang="en-US"/>
            </a:p>
          </p:txBody>
        </p:sp>
        <p:sp>
          <p:nvSpPr>
            <p:cNvPr id="74" name="Freeform 401"/>
            <p:cNvSpPr>
              <a:spLocks/>
            </p:cNvSpPr>
            <p:nvPr/>
          </p:nvSpPr>
          <p:spPr bwMode="auto">
            <a:xfrm>
              <a:off x="2317" y="2923"/>
              <a:ext cx="44" cy="109"/>
            </a:xfrm>
            <a:custGeom>
              <a:avLst/>
              <a:gdLst/>
              <a:ahLst/>
              <a:cxnLst>
                <a:cxn ang="0">
                  <a:pos x="87" y="219"/>
                </a:cxn>
                <a:cxn ang="0">
                  <a:pos x="0" y="55"/>
                </a:cxn>
                <a:cxn ang="0">
                  <a:pos x="28" y="0"/>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endParaRPr lang="en-US"/>
            </a:p>
          </p:txBody>
        </p:sp>
        <p:sp>
          <p:nvSpPr>
            <p:cNvPr id="75" name="Line 402"/>
            <p:cNvSpPr>
              <a:spLocks noChangeShapeType="1"/>
            </p:cNvSpPr>
            <p:nvPr/>
          </p:nvSpPr>
          <p:spPr bwMode="auto">
            <a:xfrm flipV="1">
              <a:off x="2300" y="2951"/>
              <a:ext cx="47" cy="83"/>
            </a:xfrm>
            <a:prstGeom prst="line">
              <a:avLst/>
            </a:prstGeom>
            <a:noFill/>
            <a:ln w="6350">
              <a:solidFill>
                <a:srgbClr val="000000"/>
              </a:solidFill>
              <a:round/>
              <a:headEnd/>
              <a:tailEnd/>
            </a:ln>
          </p:spPr>
          <p:txBody>
            <a:bodyPr/>
            <a:lstStyle/>
            <a:p>
              <a:endParaRPr lang="en-US"/>
            </a:p>
          </p:txBody>
        </p:sp>
        <p:sp>
          <p:nvSpPr>
            <p:cNvPr id="76" name="Freeform 403"/>
            <p:cNvSpPr>
              <a:spLocks/>
            </p:cNvSpPr>
            <p:nvPr/>
          </p:nvSpPr>
          <p:spPr bwMode="auto">
            <a:xfrm>
              <a:off x="2317" y="3005"/>
              <a:ext cx="86" cy="27"/>
            </a:xfrm>
            <a:custGeom>
              <a:avLst/>
              <a:gdLst/>
              <a:ahLst/>
              <a:cxnLst>
                <a:cxn ang="0">
                  <a:pos x="28" y="55"/>
                </a:cxn>
                <a:cxn ang="0">
                  <a:pos x="0" y="0"/>
                </a:cxn>
                <a:cxn ang="0">
                  <a:pos x="172" y="0"/>
                </a:cxn>
                <a:cxn ang="0">
                  <a:pos x="146" y="55"/>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endParaRPr lang="en-US"/>
            </a:p>
          </p:txBody>
        </p:sp>
        <p:sp>
          <p:nvSpPr>
            <p:cNvPr id="77" name="Line 404"/>
            <p:cNvSpPr>
              <a:spLocks noChangeShapeType="1"/>
            </p:cNvSpPr>
            <p:nvPr/>
          </p:nvSpPr>
          <p:spPr bwMode="auto">
            <a:xfrm flipH="1" flipV="1">
              <a:off x="2375" y="2960"/>
              <a:ext cx="46" cy="74"/>
            </a:xfrm>
            <a:prstGeom prst="line">
              <a:avLst/>
            </a:prstGeom>
            <a:noFill/>
            <a:ln w="6350">
              <a:solidFill>
                <a:srgbClr val="000000"/>
              </a:solidFill>
              <a:round/>
              <a:headEnd/>
              <a:tailEnd/>
            </a:ln>
          </p:spPr>
          <p:txBody>
            <a:bodyPr/>
            <a:lstStyle/>
            <a:p>
              <a:endParaRPr lang="en-US"/>
            </a:p>
          </p:txBody>
        </p:sp>
        <p:sp>
          <p:nvSpPr>
            <p:cNvPr id="78" name="Freeform 405"/>
            <p:cNvSpPr>
              <a:spLocks/>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endParaRPr lang="en-US"/>
            </a:p>
          </p:txBody>
        </p:sp>
        <p:sp>
          <p:nvSpPr>
            <p:cNvPr id="79" name="Freeform 406"/>
            <p:cNvSpPr>
              <a:spLocks/>
            </p:cNvSpPr>
            <p:nvPr/>
          </p:nvSpPr>
          <p:spPr bwMode="auto">
            <a:xfrm>
              <a:off x="2290" y="3043"/>
              <a:ext cx="171" cy="1"/>
            </a:xfrm>
            <a:custGeom>
              <a:avLst/>
              <a:gdLst/>
              <a:ahLst/>
              <a:cxnLst>
                <a:cxn ang="0">
                  <a:pos x="343" y="0"/>
                </a:cxn>
                <a:cxn ang="0">
                  <a:pos x="0" y="0"/>
                </a:cxn>
                <a:cxn ang="0">
                  <a:pos x="343" y="0"/>
                </a:cxn>
              </a:cxnLst>
              <a:rect l="0" t="0" r="r" b="b"/>
              <a:pathLst>
                <a:path w="343">
                  <a:moveTo>
                    <a:pt x="343" y="0"/>
                  </a:moveTo>
                  <a:lnTo>
                    <a:pt x="0" y="0"/>
                  </a:lnTo>
                  <a:lnTo>
                    <a:pt x="343" y="0"/>
                  </a:lnTo>
                </a:path>
              </a:pathLst>
            </a:custGeom>
            <a:solidFill>
              <a:srgbClr val="3333FF"/>
            </a:solidFill>
            <a:ln w="6350">
              <a:solidFill>
                <a:srgbClr val="000000"/>
              </a:solidFill>
              <a:prstDash val="solid"/>
              <a:round/>
              <a:headEnd/>
              <a:tailEnd/>
            </a:ln>
          </p:spPr>
          <p:txBody>
            <a:bodyPr/>
            <a:lstStyle/>
            <a:p>
              <a:endParaRPr lang="en-US"/>
            </a:p>
          </p:txBody>
        </p:sp>
        <p:sp>
          <p:nvSpPr>
            <p:cNvPr id="80" name="Rectangle 407"/>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endParaRPr lang="en-US"/>
            </a:p>
          </p:txBody>
        </p:sp>
        <p:sp>
          <p:nvSpPr>
            <p:cNvPr id="81" name="Freeform 408"/>
            <p:cNvSpPr>
              <a:spLocks noEditPoints="1"/>
            </p:cNvSpPr>
            <p:nvPr/>
          </p:nvSpPr>
          <p:spPr bwMode="auto">
            <a:xfrm>
              <a:off x="2281" y="2821"/>
              <a:ext cx="208" cy="175"/>
            </a:xfrm>
            <a:custGeom>
              <a:avLst/>
              <a:gdLst/>
              <a:ahLst/>
              <a:cxnLst>
                <a:cxn ang="0">
                  <a:pos x="1" y="32"/>
                </a:cxn>
                <a:cxn ang="0">
                  <a:pos x="3" y="78"/>
                </a:cxn>
                <a:cxn ang="0">
                  <a:pos x="18" y="130"/>
                </a:cxn>
                <a:cxn ang="0">
                  <a:pos x="51" y="185"/>
                </a:cxn>
                <a:cxn ang="0">
                  <a:pos x="97" y="236"/>
                </a:cxn>
                <a:cxn ang="0">
                  <a:pos x="151" y="282"/>
                </a:cxn>
                <a:cxn ang="0">
                  <a:pos x="212" y="318"/>
                </a:cxn>
                <a:cxn ang="0">
                  <a:pos x="270" y="341"/>
                </a:cxn>
                <a:cxn ang="0">
                  <a:pos x="325" y="350"/>
                </a:cxn>
                <a:cxn ang="0">
                  <a:pos x="371" y="341"/>
                </a:cxn>
                <a:cxn ang="0">
                  <a:pos x="402" y="318"/>
                </a:cxn>
                <a:cxn ang="0">
                  <a:pos x="406" y="309"/>
                </a:cxn>
                <a:cxn ang="0">
                  <a:pos x="382" y="316"/>
                </a:cxn>
                <a:cxn ang="0">
                  <a:pos x="343" y="307"/>
                </a:cxn>
                <a:cxn ang="0">
                  <a:pos x="295" y="288"/>
                </a:cxn>
                <a:cxn ang="0">
                  <a:pos x="239" y="259"/>
                </a:cxn>
                <a:cxn ang="0">
                  <a:pos x="182" y="220"/>
                </a:cxn>
                <a:cxn ang="0">
                  <a:pos x="126" y="178"/>
                </a:cxn>
                <a:cxn ang="0">
                  <a:pos x="76" y="131"/>
                </a:cxn>
                <a:cxn ang="0">
                  <a:pos x="38" y="89"/>
                </a:cxn>
                <a:cxn ang="0">
                  <a:pos x="14" y="51"/>
                </a:cxn>
                <a:cxn ang="0">
                  <a:pos x="5" y="23"/>
                </a:cxn>
                <a:cxn ang="0">
                  <a:pos x="8" y="12"/>
                </a:cxn>
                <a:cxn ang="0">
                  <a:pos x="24" y="0"/>
                </a:cxn>
                <a:cxn ang="0">
                  <a:pos x="56" y="2"/>
                </a:cxn>
                <a:cxn ang="0">
                  <a:pos x="100" y="16"/>
                </a:cxn>
                <a:cxn ang="0">
                  <a:pos x="153" y="41"/>
                </a:cxn>
                <a:cxn ang="0">
                  <a:pos x="210" y="74"/>
                </a:cxn>
                <a:cxn ang="0">
                  <a:pos x="268" y="115"/>
                </a:cxn>
                <a:cxn ang="0">
                  <a:pos x="321" y="160"/>
                </a:cxn>
                <a:cxn ang="0">
                  <a:pos x="365" y="204"/>
                </a:cxn>
                <a:cxn ang="0">
                  <a:pos x="396" y="245"/>
                </a:cxn>
                <a:cxn ang="0">
                  <a:pos x="412" y="279"/>
                </a:cxn>
                <a:cxn ang="0">
                  <a:pos x="412" y="302"/>
                </a:cxn>
                <a:cxn ang="0">
                  <a:pos x="396" y="314"/>
                </a:cxn>
                <a:cxn ang="0">
                  <a:pos x="365" y="313"/>
                </a:cxn>
                <a:cxn ang="0">
                  <a:pos x="321" y="300"/>
                </a:cxn>
                <a:cxn ang="0">
                  <a:pos x="268" y="275"/>
                </a:cxn>
                <a:cxn ang="0">
                  <a:pos x="210" y="240"/>
                </a:cxn>
                <a:cxn ang="0">
                  <a:pos x="153" y="199"/>
                </a:cxn>
                <a:cxn ang="0">
                  <a:pos x="100" y="154"/>
                </a:cxn>
                <a:cxn ang="0">
                  <a:pos x="56" y="110"/>
                </a:cxn>
                <a:cxn ang="0">
                  <a:pos x="24" y="69"/>
                </a:cxn>
                <a:cxn ang="0">
                  <a:pos x="8" y="35"/>
                </a:cxn>
                <a:cxn ang="0">
                  <a:pos x="8" y="12"/>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endParaRPr lang="en-US"/>
            </a:p>
          </p:txBody>
        </p:sp>
        <p:sp>
          <p:nvSpPr>
            <p:cNvPr id="82" name="Line 409"/>
            <p:cNvSpPr>
              <a:spLocks noChangeShapeType="1"/>
            </p:cNvSpPr>
            <p:nvPr/>
          </p:nvSpPr>
          <p:spPr bwMode="auto">
            <a:xfrm flipH="1" flipV="1">
              <a:off x="2285" y="2824"/>
              <a:ext cx="136" cy="2"/>
            </a:xfrm>
            <a:prstGeom prst="line">
              <a:avLst/>
            </a:prstGeom>
            <a:noFill/>
            <a:ln w="1588">
              <a:solidFill>
                <a:srgbClr val="000000"/>
              </a:solidFill>
              <a:round/>
              <a:headEnd/>
              <a:tailEnd/>
            </a:ln>
          </p:spPr>
          <p:txBody>
            <a:bodyPr/>
            <a:lstStyle/>
            <a:p>
              <a:endParaRPr lang="en-US"/>
            </a:p>
          </p:txBody>
        </p:sp>
        <p:sp>
          <p:nvSpPr>
            <p:cNvPr id="83" name="Line 410"/>
            <p:cNvSpPr>
              <a:spLocks noChangeShapeType="1"/>
            </p:cNvSpPr>
            <p:nvPr/>
          </p:nvSpPr>
          <p:spPr bwMode="auto">
            <a:xfrm flipH="1">
              <a:off x="2372" y="2826"/>
              <a:ext cx="49" cy="102"/>
            </a:xfrm>
            <a:prstGeom prst="line">
              <a:avLst/>
            </a:prstGeom>
            <a:noFill/>
            <a:ln w="1588">
              <a:solidFill>
                <a:srgbClr val="000000"/>
              </a:solidFill>
              <a:round/>
              <a:headEnd/>
              <a:tailEnd/>
            </a:ln>
          </p:spPr>
          <p:txBody>
            <a:bodyPr/>
            <a:lstStyle/>
            <a:p>
              <a:endParaRPr lang="en-US"/>
            </a:p>
          </p:txBody>
        </p:sp>
        <p:sp>
          <p:nvSpPr>
            <p:cNvPr id="84" name="Line 411"/>
            <p:cNvSpPr>
              <a:spLocks noChangeShapeType="1"/>
            </p:cNvSpPr>
            <p:nvPr/>
          </p:nvSpPr>
          <p:spPr bwMode="auto">
            <a:xfrm>
              <a:off x="2421" y="2826"/>
              <a:ext cx="67" cy="144"/>
            </a:xfrm>
            <a:prstGeom prst="line">
              <a:avLst/>
            </a:prstGeom>
            <a:noFill/>
            <a:ln w="1588">
              <a:solidFill>
                <a:srgbClr val="000000"/>
              </a:solidFill>
              <a:round/>
              <a:headEnd/>
              <a:tailEnd/>
            </a:ln>
          </p:spPr>
          <p:txBody>
            <a:bodyPr/>
            <a:lstStyle/>
            <a:p>
              <a:endParaRPr lang="en-US"/>
            </a:p>
          </p:txBody>
        </p:sp>
        <p:sp>
          <p:nvSpPr>
            <p:cNvPr id="85" name="Freeform 412"/>
            <p:cNvSpPr>
              <a:spLocks/>
            </p:cNvSpPr>
            <p:nvPr/>
          </p:nvSpPr>
          <p:spPr bwMode="auto">
            <a:xfrm>
              <a:off x="2349" y="2902"/>
              <a:ext cx="51" cy="40"/>
            </a:xfrm>
            <a:custGeom>
              <a:avLst/>
              <a:gdLst/>
              <a:ahLst/>
              <a:cxnLst>
                <a:cxn ang="0">
                  <a:pos x="0" y="3"/>
                </a:cxn>
                <a:cxn ang="0">
                  <a:pos x="4" y="0"/>
                </a:cxn>
                <a:cxn ang="0">
                  <a:pos x="13" y="1"/>
                </a:cxn>
                <a:cxn ang="0">
                  <a:pos x="24" y="3"/>
                </a:cxn>
                <a:cxn ang="0">
                  <a:pos x="37" y="10"/>
                </a:cxn>
                <a:cxn ang="0">
                  <a:pos x="51" y="19"/>
                </a:cxn>
                <a:cxn ang="0">
                  <a:pos x="66" y="30"/>
                </a:cxn>
                <a:cxn ang="0">
                  <a:pos x="79" y="40"/>
                </a:cxn>
                <a:cxn ang="0">
                  <a:pos x="90" y="51"/>
                </a:cxn>
                <a:cxn ang="0">
                  <a:pos x="97" y="62"/>
                </a:cxn>
                <a:cxn ang="0">
                  <a:pos x="101" y="71"/>
                </a:cxn>
                <a:cxn ang="0">
                  <a:pos x="101" y="76"/>
                </a:cxn>
                <a:cxn ang="0">
                  <a:pos x="97" y="80"/>
                </a:cxn>
                <a:cxn ang="0">
                  <a:pos x="90" y="78"/>
                </a:cxn>
                <a:cxn ang="0">
                  <a:pos x="79" y="74"/>
                </a:cxn>
                <a:cxn ang="0">
                  <a:pos x="66" y="69"/>
                </a:cxn>
                <a:cxn ang="0">
                  <a:pos x="51" y="60"/>
                </a:cxn>
                <a:cxn ang="0">
                  <a:pos x="37" y="49"/>
                </a:cxn>
                <a:cxn ang="0">
                  <a:pos x="23" y="39"/>
                </a:cxn>
                <a:cxn ang="0">
                  <a:pos x="13" y="28"/>
                </a:cxn>
                <a:cxn ang="0">
                  <a:pos x="4" y="17"/>
                </a:cxn>
                <a:cxn ang="0">
                  <a:pos x="0" y="8"/>
                </a:cxn>
                <a:cxn ang="0">
                  <a:pos x="0" y="3"/>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endParaRPr lang="en-US"/>
            </a:p>
          </p:txBody>
        </p:sp>
      </p:grpSp>
      <p:grpSp>
        <p:nvGrpSpPr>
          <p:cNvPr id="22" name="Group 413"/>
          <p:cNvGrpSpPr>
            <a:grpSpLocks/>
          </p:cNvGrpSpPr>
          <p:nvPr/>
        </p:nvGrpSpPr>
        <p:grpSpPr bwMode="auto">
          <a:xfrm flipH="1">
            <a:off x="6867525" y="5695950"/>
            <a:ext cx="203200" cy="157162"/>
            <a:chOff x="2274" y="2821"/>
            <a:chExt cx="215" cy="238"/>
          </a:xfrm>
        </p:grpSpPr>
        <p:sp>
          <p:nvSpPr>
            <p:cNvPr id="87" name="Freeform 414"/>
            <p:cNvSpPr>
              <a:spLocks noEditPoints="1"/>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 ang="0">
                  <a:pos x="376" y="18"/>
                </a:cxn>
                <a:cxn ang="0">
                  <a:pos x="33" y="18"/>
                </a:cxn>
                <a:cxn ang="0">
                  <a:pos x="37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w="9525">
              <a:noFill/>
              <a:round/>
              <a:headEnd/>
              <a:tailEnd/>
            </a:ln>
          </p:spPr>
          <p:txBody>
            <a:bodyPr/>
            <a:lstStyle/>
            <a:p>
              <a:endParaRPr lang="en-US"/>
            </a:p>
          </p:txBody>
        </p:sp>
        <p:sp>
          <p:nvSpPr>
            <p:cNvPr id="88" name="Line 415"/>
            <p:cNvSpPr>
              <a:spLocks noChangeShapeType="1"/>
            </p:cNvSpPr>
            <p:nvPr/>
          </p:nvSpPr>
          <p:spPr bwMode="auto">
            <a:xfrm>
              <a:off x="2317" y="2951"/>
              <a:ext cx="30" cy="1"/>
            </a:xfrm>
            <a:prstGeom prst="line">
              <a:avLst/>
            </a:prstGeom>
            <a:noFill/>
            <a:ln w="6350">
              <a:solidFill>
                <a:srgbClr val="000000"/>
              </a:solidFill>
              <a:round/>
              <a:headEnd/>
              <a:tailEnd/>
            </a:ln>
          </p:spPr>
          <p:txBody>
            <a:bodyPr/>
            <a:lstStyle/>
            <a:p>
              <a:endParaRPr lang="en-US"/>
            </a:p>
          </p:txBody>
        </p:sp>
        <p:sp>
          <p:nvSpPr>
            <p:cNvPr id="89" name="Freeform 416"/>
            <p:cNvSpPr>
              <a:spLocks/>
            </p:cNvSpPr>
            <p:nvPr/>
          </p:nvSpPr>
          <p:spPr bwMode="auto">
            <a:xfrm>
              <a:off x="2317" y="2923"/>
              <a:ext cx="44" cy="109"/>
            </a:xfrm>
            <a:custGeom>
              <a:avLst/>
              <a:gdLst/>
              <a:ahLst/>
              <a:cxnLst>
                <a:cxn ang="0">
                  <a:pos x="87" y="219"/>
                </a:cxn>
                <a:cxn ang="0">
                  <a:pos x="0" y="55"/>
                </a:cxn>
                <a:cxn ang="0">
                  <a:pos x="28" y="0"/>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endParaRPr lang="en-US"/>
            </a:p>
          </p:txBody>
        </p:sp>
        <p:sp>
          <p:nvSpPr>
            <p:cNvPr id="90" name="Line 417"/>
            <p:cNvSpPr>
              <a:spLocks noChangeShapeType="1"/>
            </p:cNvSpPr>
            <p:nvPr/>
          </p:nvSpPr>
          <p:spPr bwMode="auto">
            <a:xfrm flipV="1">
              <a:off x="2300" y="2951"/>
              <a:ext cx="47" cy="83"/>
            </a:xfrm>
            <a:prstGeom prst="line">
              <a:avLst/>
            </a:prstGeom>
            <a:noFill/>
            <a:ln w="6350">
              <a:solidFill>
                <a:srgbClr val="000000"/>
              </a:solidFill>
              <a:round/>
              <a:headEnd/>
              <a:tailEnd/>
            </a:ln>
          </p:spPr>
          <p:txBody>
            <a:bodyPr/>
            <a:lstStyle/>
            <a:p>
              <a:endParaRPr lang="en-US"/>
            </a:p>
          </p:txBody>
        </p:sp>
        <p:sp>
          <p:nvSpPr>
            <p:cNvPr id="91" name="Freeform 418"/>
            <p:cNvSpPr>
              <a:spLocks/>
            </p:cNvSpPr>
            <p:nvPr/>
          </p:nvSpPr>
          <p:spPr bwMode="auto">
            <a:xfrm>
              <a:off x="2317" y="3005"/>
              <a:ext cx="86" cy="27"/>
            </a:xfrm>
            <a:custGeom>
              <a:avLst/>
              <a:gdLst/>
              <a:ahLst/>
              <a:cxnLst>
                <a:cxn ang="0">
                  <a:pos x="28" y="55"/>
                </a:cxn>
                <a:cxn ang="0">
                  <a:pos x="0" y="0"/>
                </a:cxn>
                <a:cxn ang="0">
                  <a:pos x="172" y="0"/>
                </a:cxn>
                <a:cxn ang="0">
                  <a:pos x="146" y="55"/>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endParaRPr lang="en-US"/>
            </a:p>
          </p:txBody>
        </p:sp>
        <p:sp>
          <p:nvSpPr>
            <p:cNvPr id="92" name="Line 419"/>
            <p:cNvSpPr>
              <a:spLocks noChangeShapeType="1"/>
            </p:cNvSpPr>
            <p:nvPr/>
          </p:nvSpPr>
          <p:spPr bwMode="auto">
            <a:xfrm flipH="1" flipV="1">
              <a:off x="2375" y="2960"/>
              <a:ext cx="46" cy="74"/>
            </a:xfrm>
            <a:prstGeom prst="line">
              <a:avLst/>
            </a:prstGeom>
            <a:noFill/>
            <a:ln w="6350">
              <a:solidFill>
                <a:srgbClr val="000000"/>
              </a:solidFill>
              <a:round/>
              <a:headEnd/>
              <a:tailEnd/>
            </a:ln>
          </p:spPr>
          <p:txBody>
            <a:bodyPr/>
            <a:lstStyle/>
            <a:p>
              <a:endParaRPr lang="en-US"/>
            </a:p>
          </p:txBody>
        </p:sp>
        <p:sp>
          <p:nvSpPr>
            <p:cNvPr id="93" name="Freeform 420"/>
            <p:cNvSpPr>
              <a:spLocks/>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endParaRPr lang="en-US"/>
            </a:p>
          </p:txBody>
        </p:sp>
        <p:sp>
          <p:nvSpPr>
            <p:cNvPr id="94" name="Freeform 421"/>
            <p:cNvSpPr>
              <a:spLocks/>
            </p:cNvSpPr>
            <p:nvPr/>
          </p:nvSpPr>
          <p:spPr bwMode="auto">
            <a:xfrm>
              <a:off x="2290" y="3043"/>
              <a:ext cx="171" cy="1"/>
            </a:xfrm>
            <a:custGeom>
              <a:avLst/>
              <a:gdLst/>
              <a:ahLst/>
              <a:cxnLst>
                <a:cxn ang="0">
                  <a:pos x="343" y="0"/>
                </a:cxn>
                <a:cxn ang="0">
                  <a:pos x="0" y="0"/>
                </a:cxn>
                <a:cxn ang="0">
                  <a:pos x="343" y="0"/>
                </a:cxn>
              </a:cxnLst>
              <a:rect l="0" t="0" r="r" b="b"/>
              <a:pathLst>
                <a:path w="343">
                  <a:moveTo>
                    <a:pt x="343" y="0"/>
                  </a:moveTo>
                  <a:lnTo>
                    <a:pt x="0" y="0"/>
                  </a:lnTo>
                  <a:lnTo>
                    <a:pt x="343" y="0"/>
                  </a:lnTo>
                </a:path>
              </a:pathLst>
            </a:custGeom>
            <a:solidFill>
              <a:srgbClr val="3333FF"/>
            </a:solidFill>
            <a:ln w="6350">
              <a:solidFill>
                <a:srgbClr val="000000"/>
              </a:solidFill>
              <a:prstDash val="solid"/>
              <a:round/>
              <a:headEnd/>
              <a:tailEnd/>
            </a:ln>
          </p:spPr>
          <p:txBody>
            <a:bodyPr/>
            <a:lstStyle/>
            <a:p>
              <a:endParaRPr lang="en-US"/>
            </a:p>
          </p:txBody>
        </p:sp>
        <p:sp>
          <p:nvSpPr>
            <p:cNvPr id="95" name="Rectangle 422"/>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endParaRPr lang="en-US"/>
            </a:p>
          </p:txBody>
        </p:sp>
        <p:sp>
          <p:nvSpPr>
            <p:cNvPr id="96" name="Freeform 423"/>
            <p:cNvSpPr>
              <a:spLocks noEditPoints="1"/>
            </p:cNvSpPr>
            <p:nvPr/>
          </p:nvSpPr>
          <p:spPr bwMode="auto">
            <a:xfrm>
              <a:off x="2281" y="2821"/>
              <a:ext cx="208" cy="175"/>
            </a:xfrm>
            <a:custGeom>
              <a:avLst/>
              <a:gdLst/>
              <a:ahLst/>
              <a:cxnLst>
                <a:cxn ang="0">
                  <a:pos x="1" y="32"/>
                </a:cxn>
                <a:cxn ang="0">
                  <a:pos x="3" y="78"/>
                </a:cxn>
                <a:cxn ang="0">
                  <a:pos x="18" y="130"/>
                </a:cxn>
                <a:cxn ang="0">
                  <a:pos x="51" y="185"/>
                </a:cxn>
                <a:cxn ang="0">
                  <a:pos x="97" y="236"/>
                </a:cxn>
                <a:cxn ang="0">
                  <a:pos x="151" y="282"/>
                </a:cxn>
                <a:cxn ang="0">
                  <a:pos x="212" y="318"/>
                </a:cxn>
                <a:cxn ang="0">
                  <a:pos x="270" y="341"/>
                </a:cxn>
                <a:cxn ang="0">
                  <a:pos x="325" y="350"/>
                </a:cxn>
                <a:cxn ang="0">
                  <a:pos x="371" y="341"/>
                </a:cxn>
                <a:cxn ang="0">
                  <a:pos x="402" y="318"/>
                </a:cxn>
                <a:cxn ang="0">
                  <a:pos x="406" y="309"/>
                </a:cxn>
                <a:cxn ang="0">
                  <a:pos x="382" y="316"/>
                </a:cxn>
                <a:cxn ang="0">
                  <a:pos x="343" y="307"/>
                </a:cxn>
                <a:cxn ang="0">
                  <a:pos x="295" y="288"/>
                </a:cxn>
                <a:cxn ang="0">
                  <a:pos x="239" y="259"/>
                </a:cxn>
                <a:cxn ang="0">
                  <a:pos x="182" y="220"/>
                </a:cxn>
                <a:cxn ang="0">
                  <a:pos x="126" y="178"/>
                </a:cxn>
                <a:cxn ang="0">
                  <a:pos x="76" y="131"/>
                </a:cxn>
                <a:cxn ang="0">
                  <a:pos x="38" y="89"/>
                </a:cxn>
                <a:cxn ang="0">
                  <a:pos x="14" y="51"/>
                </a:cxn>
                <a:cxn ang="0">
                  <a:pos x="5" y="23"/>
                </a:cxn>
                <a:cxn ang="0">
                  <a:pos x="8" y="12"/>
                </a:cxn>
                <a:cxn ang="0">
                  <a:pos x="24" y="0"/>
                </a:cxn>
                <a:cxn ang="0">
                  <a:pos x="56" y="2"/>
                </a:cxn>
                <a:cxn ang="0">
                  <a:pos x="100" y="16"/>
                </a:cxn>
                <a:cxn ang="0">
                  <a:pos x="153" y="41"/>
                </a:cxn>
                <a:cxn ang="0">
                  <a:pos x="210" y="74"/>
                </a:cxn>
                <a:cxn ang="0">
                  <a:pos x="268" y="115"/>
                </a:cxn>
                <a:cxn ang="0">
                  <a:pos x="321" y="160"/>
                </a:cxn>
                <a:cxn ang="0">
                  <a:pos x="365" y="204"/>
                </a:cxn>
                <a:cxn ang="0">
                  <a:pos x="396" y="245"/>
                </a:cxn>
                <a:cxn ang="0">
                  <a:pos x="412" y="279"/>
                </a:cxn>
                <a:cxn ang="0">
                  <a:pos x="412" y="302"/>
                </a:cxn>
                <a:cxn ang="0">
                  <a:pos x="396" y="314"/>
                </a:cxn>
                <a:cxn ang="0">
                  <a:pos x="365" y="313"/>
                </a:cxn>
                <a:cxn ang="0">
                  <a:pos x="321" y="300"/>
                </a:cxn>
                <a:cxn ang="0">
                  <a:pos x="268" y="275"/>
                </a:cxn>
                <a:cxn ang="0">
                  <a:pos x="210" y="240"/>
                </a:cxn>
                <a:cxn ang="0">
                  <a:pos x="153" y="199"/>
                </a:cxn>
                <a:cxn ang="0">
                  <a:pos x="100" y="154"/>
                </a:cxn>
                <a:cxn ang="0">
                  <a:pos x="56" y="110"/>
                </a:cxn>
                <a:cxn ang="0">
                  <a:pos x="24" y="69"/>
                </a:cxn>
                <a:cxn ang="0">
                  <a:pos x="8" y="35"/>
                </a:cxn>
                <a:cxn ang="0">
                  <a:pos x="8" y="12"/>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endParaRPr lang="en-US"/>
            </a:p>
          </p:txBody>
        </p:sp>
        <p:sp>
          <p:nvSpPr>
            <p:cNvPr id="97" name="Line 424"/>
            <p:cNvSpPr>
              <a:spLocks noChangeShapeType="1"/>
            </p:cNvSpPr>
            <p:nvPr/>
          </p:nvSpPr>
          <p:spPr bwMode="auto">
            <a:xfrm flipH="1" flipV="1">
              <a:off x="2285" y="2824"/>
              <a:ext cx="136" cy="2"/>
            </a:xfrm>
            <a:prstGeom prst="line">
              <a:avLst/>
            </a:prstGeom>
            <a:noFill/>
            <a:ln w="1588">
              <a:solidFill>
                <a:srgbClr val="000000"/>
              </a:solidFill>
              <a:round/>
              <a:headEnd/>
              <a:tailEnd/>
            </a:ln>
          </p:spPr>
          <p:txBody>
            <a:bodyPr/>
            <a:lstStyle/>
            <a:p>
              <a:endParaRPr lang="en-US"/>
            </a:p>
          </p:txBody>
        </p:sp>
        <p:sp>
          <p:nvSpPr>
            <p:cNvPr id="98" name="Line 425"/>
            <p:cNvSpPr>
              <a:spLocks noChangeShapeType="1"/>
            </p:cNvSpPr>
            <p:nvPr/>
          </p:nvSpPr>
          <p:spPr bwMode="auto">
            <a:xfrm flipH="1">
              <a:off x="2372" y="2826"/>
              <a:ext cx="49" cy="102"/>
            </a:xfrm>
            <a:prstGeom prst="line">
              <a:avLst/>
            </a:prstGeom>
            <a:noFill/>
            <a:ln w="1588">
              <a:solidFill>
                <a:srgbClr val="000000"/>
              </a:solidFill>
              <a:round/>
              <a:headEnd/>
              <a:tailEnd/>
            </a:ln>
          </p:spPr>
          <p:txBody>
            <a:bodyPr/>
            <a:lstStyle/>
            <a:p>
              <a:endParaRPr lang="en-US"/>
            </a:p>
          </p:txBody>
        </p:sp>
        <p:sp>
          <p:nvSpPr>
            <p:cNvPr id="99" name="Line 426"/>
            <p:cNvSpPr>
              <a:spLocks noChangeShapeType="1"/>
            </p:cNvSpPr>
            <p:nvPr/>
          </p:nvSpPr>
          <p:spPr bwMode="auto">
            <a:xfrm>
              <a:off x="2421" y="2826"/>
              <a:ext cx="67" cy="144"/>
            </a:xfrm>
            <a:prstGeom prst="line">
              <a:avLst/>
            </a:prstGeom>
            <a:noFill/>
            <a:ln w="1588">
              <a:solidFill>
                <a:srgbClr val="000000"/>
              </a:solidFill>
              <a:round/>
              <a:headEnd/>
              <a:tailEnd/>
            </a:ln>
          </p:spPr>
          <p:txBody>
            <a:bodyPr/>
            <a:lstStyle/>
            <a:p>
              <a:endParaRPr lang="en-US"/>
            </a:p>
          </p:txBody>
        </p:sp>
        <p:sp>
          <p:nvSpPr>
            <p:cNvPr id="100" name="Freeform 427"/>
            <p:cNvSpPr>
              <a:spLocks/>
            </p:cNvSpPr>
            <p:nvPr/>
          </p:nvSpPr>
          <p:spPr bwMode="auto">
            <a:xfrm>
              <a:off x="2349" y="2902"/>
              <a:ext cx="51" cy="40"/>
            </a:xfrm>
            <a:custGeom>
              <a:avLst/>
              <a:gdLst/>
              <a:ahLst/>
              <a:cxnLst>
                <a:cxn ang="0">
                  <a:pos x="0" y="3"/>
                </a:cxn>
                <a:cxn ang="0">
                  <a:pos x="4" y="0"/>
                </a:cxn>
                <a:cxn ang="0">
                  <a:pos x="13" y="1"/>
                </a:cxn>
                <a:cxn ang="0">
                  <a:pos x="24" y="3"/>
                </a:cxn>
                <a:cxn ang="0">
                  <a:pos x="37" y="10"/>
                </a:cxn>
                <a:cxn ang="0">
                  <a:pos x="51" y="19"/>
                </a:cxn>
                <a:cxn ang="0">
                  <a:pos x="66" y="30"/>
                </a:cxn>
                <a:cxn ang="0">
                  <a:pos x="79" y="40"/>
                </a:cxn>
                <a:cxn ang="0">
                  <a:pos x="90" y="51"/>
                </a:cxn>
                <a:cxn ang="0">
                  <a:pos x="97" y="62"/>
                </a:cxn>
                <a:cxn ang="0">
                  <a:pos x="101" y="71"/>
                </a:cxn>
                <a:cxn ang="0">
                  <a:pos x="101" y="76"/>
                </a:cxn>
                <a:cxn ang="0">
                  <a:pos x="97" y="80"/>
                </a:cxn>
                <a:cxn ang="0">
                  <a:pos x="90" y="78"/>
                </a:cxn>
                <a:cxn ang="0">
                  <a:pos x="79" y="74"/>
                </a:cxn>
                <a:cxn ang="0">
                  <a:pos x="66" y="69"/>
                </a:cxn>
                <a:cxn ang="0">
                  <a:pos x="51" y="60"/>
                </a:cxn>
                <a:cxn ang="0">
                  <a:pos x="37" y="49"/>
                </a:cxn>
                <a:cxn ang="0">
                  <a:pos x="23" y="39"/>
                </a:cxn>
                <a:cxn ang="0">
                  <a:pos x="13" y="28"/>
                </a:cxn>
                <a:cxn ang="0">
                  <a:pos x="4" y="17"/>
                </a:cxn>
                <a:cxn ang="0">
                  <a:pos x="0" y="8"/>
                </a:cxn>
                <a:cxn ang="0">
                  <a:pos x="0" y="3"/>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endParaRPr lang="en-US"/>
            </a:p>
          </p:txBody>
        </p:sp>
      </p:grpSp>
      <p:pic>
        <p:nvPicPr>
          <p:cNvPr id="101" name="Picture 429" descr="MMj03957750000[1]"/>
          <p:cNvPicPr>
            <a:picLocks noChangeAspect="1" noChangeArrowheads="1" noCrop="1"/>
          </p:cNvPicPr>
          <p:nvPr/>
        </p:nvPicPr>
        <p:blipFill>
          <a:blip r:embed="rId22" cstate="print"/>
          <a:srcRect/>
          <a:stretch>
            <a:fillRect/>
          </a:stretch>
        </p:blipFill>
        <p:spPr bwMode="auto">
          <a:xfrm>
            <a:off x="6318250" y="4830762"/>
            <a:ext cx="387350" cy="330200"/>
          </a:xfrm>
          <a:prstGeom prst="rect">
            <a:avLst/>
          </a:prstGeom>
          <a:noFill/>
        </p:spPr>
      </p:pic>
      <p:graphicFrame>
        <p:nvGraphicFramePr>
          <p:cNvPr id="102" name="Object 433"/>
          <p:cNvGraphicFramePr>
            <a:graphicFrameLocks noChangeAspect="1"/>
          </p:cNvGraphicFramePr>
          <p:nvPr/>
        </p:nvGraphicFramePr>
        <p:xfrm>
          <a:off x="2387600" y="4427537"/>
          <a:ext cx="439737" cy="366713"/>
        </p:xfrm>
        <a:graphic>
          <a:graphicData uri="http://schemas.openxmlformats.org/presentationml/2006/ole">
            <mc:AlternateContent xmlns:mc="http://schemas.openxmlformats.org/markup-compatibility/2006">
              <mc:Choice xmlns:v="urn:schemas-microsoft-com:vml" Requires="v">
                <p:oleObj name="Clip" r:id="rId23" imgW="1305000" imgH="1085760" progId="">
                  <p:embed/>
                </p:oleObj>
              </mc:Choice>
              <mc:Fallback>
                <p:oleObj name="Clip" r:id="rId23" imgW="1305000" imgH="1085760" progId="">
                  <p:embed/>
                  <p:pic>
                    <p:nvPicPr>
                      <p:cNvPr id="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7600" y="4427537"/>
                        <a:ext cx="439737" cy="3667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03" name="Line 434"/>
          <p:cNvSpPr>
            <a:spLocks noChangeShapeType="1"/>
          </p:cNvSpPr>
          <p:nvPr/>
        </p:nvSpPr>
        <p:spPr bwMode="auto">
          <a:xfrm>
            <a:off x="2786062" y="4697412"/>
            <a:ext cx="242888" cy="1588"/>
          </a:xfrm>
          <a:prstGeom prst="line">
            <a:avLst/>
          </a:prstGeom>
          <a:noFill/>
          <a:ln w="9525">
            <a:solidFill>
              <a:schemeClr val="tx1"/>
            </a:solidFill>
            <a:round/>
            <a:headEnd/>
            <a:tailEnd/>
          </a:ln>
          <a:effectLst/>
        </p:spPr>
        <p:txBody>
          <a:bodyPr/>
          <a:lstStyle/>
          <a:p>
            <a:endParaRPr lang="en-US"/>
          </a:p>
        </p:txBody>
      </p:sp>
      <p:sp>
        <p:nvSpPr>
          <p:cNvPr id="104" name="Line 435"/>
          <p:cNvSpPr>
            <a:spLocks noChangeShapeType="1"/>
          </p:cNvSpPr>
          <p:nvPr/>
        </p:nvSpPr>
        <p:spPr bwMode="auto">
          <a:xfrm>
            <a:off x="2786062" y="4697412"/>
            <a:ext cx="242888" cy="1588"/>
          </a:xfrm>
          <a:prstGeom prst="line">
            <a:avLst/>
          </a:prstGeom>
          <a:noFill/>
          <a:ln w="9525">
            <a:solidFill>
              <a:schemeClr val="tx1"/>
            </a:solidFill>
            <a:round/>
            <a:headEnd/>
            <a:tailEnd/>
          </a:ln>
          <a:effectLst/>
        </p:spPr>
        <p:txBody>
          <a:bodyPr/>
          <a:lstStyle/>
          <a:p>
            <a:endParaRPr lang="en-US"/>
          </a:p>
        </p:txBody>
      </p:sp>
      <p:sp>
        <p:nvSpPr>
          <p:cNvPr id="105" name="Line 436"/>
          <p:cNvSpPr>
            <a:spLocks noChangeShapeType="1"/>
          </p:cNvSpPr>
          <p:nvPr/>
        </p:nvSpPr>
        <p:spPr bwMode="auto">
          <a:xfrm>
            <a:off x="2717800" y="5334000"/>
            <a:ext cx="190500" cy="1587"/>
          </a:xfrm>
          <a:prstGeom prst="line">
            <a:avLst/>
          </a:prstGeom>
          <a:noFill/>
          <a:ln w="9525">
            <a:solidFill>
              <a:schemeClr val="tx1"/>
            </a:solidFill>
            <a:round/>
            <a:headEnd/>
            <a:tailEnd/>
          </a:ln>
          <a:effectLst/>
        </p:spPr>
        <p:txBody>
          <a:bodyPr/>
          <a:lstStyle/>
          <a:p>
            <a:endParaRPr lang="en-US"/>
          </a:p>
        </p:txBody>
      </p:sp>
      <p:sp>
        <p:nvSpPr>
          <p:cNvPr id="106" name="Slide Number Placeholder 105"/>
          <p:cNvSpPr>
            <a:spLocks noGrp="1"/>
          </p:cNvSpPr>
          <p:nvPr>
            <p:ph type="sldNum" sz="quarter" idx="12"/>
          </p:nvPr>
        </p:nvSpPr>
        <p:spPr/>
        <p:txBody>
          <a:bodyPr/>
          <a:lstStyle/>
          <a:p>
            <a:fld id="{4810A696-75C0-4E1D-A482-26D5420205C7}" type="slidenum">
              <a:rPr lang="en-US" smtClean="0"/>
              <a:pPr/>
              <a:t>33</a:t>
            </a:fld>
            <a:endParaRPr lang="en-US"/>
          </a:p>
        </p:txBody>
      </p:sp>
      <p:sp>
        <p:nvSpPr>
          <p:cNvPr id="107" name="Footer Placeholder 10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0482"/>
                                        </p:tgtEl>
                                        <p:attrNameLst>
                                          <p:attrName>style.visibility</p:attrName>
                                        </p:attrNameLst>
                                      </p:cBhvr>
                                      <p:to>
                                        <p:strVal val="visible"/>
                                      </p:to>
                                    </p:set>
                                    <p:animEffect transition="in" filter="dissolve">
                                      <p:cBhvr>
                                        <p:cTn id="25" dur="500"/>
                                        <p:tgtEl>
                                          <p:spTgt spid="20482"/>
                                        </p:tgtEl>
                                      </p:cBhvr>
                                    </p:animEffect>
                                  </p:childTnLst>
                                </p:cTn>
                              </p:par>
                              <p:par>
                                <p:cTn id="26" presetID="9" presetClass="entr" presetSubtype="0" fill="hold" nodeType="withEffect">
                                  <p:stCondLst>
                                    <p:cond delay="0"/>
                                  </p:stCondLst>
                                  <p:childTnLst>
                                    <p:set>
                                      <p:cBhvr>
                                        <p:cTn id="27" dur="1" fill="hold">
                                          <p:stCondLst>
                                            <p:cond delay="0"/>
                                          </p:stCondLst>
                                        </p:cTn>
                                        <p:tgtEl>
                                          <p:spTgt spid="20483"/>
                                        </p:tgtEl>
                                        <p:attrNameLst>
                                          <p:attrName>style.visibility</p:attrName>
                                        </p:attrNameLst>
                                      </p:cBhvr>
                                      <p:to>
                                        <p:strVal val="visible"/>
                                      </p:to>
                                    </p:set>
                                    <p:animEffect transition="in" filter="dissolve">
                                      <p:cBhvr>
                                        <p:cTn id="28" dur="500"/>
                                        <p:tgtEl>
                                          <p:spTgt spid="20483"/>
                                        </p:tgtEl>
                                      </p:cBhvr>
                                    </p:animEffect>
                                  </p:childTnLst>
                                </p:cTn>
                              </p:par>
                              <p:par>
                                <p:cTn id="29" presetID="9"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blinds(horizontal)">
                                      <p:cBhvr>
                                        <p:cTn id="36" dur="5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dissolve">
                                      <p:cBhvr>
                                        <p:cTn id="41" dur="500"/>
                                        <p:tgtEl>
                                          <p:spTgt spid="12"/>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dissolve">
                                      <p:cBhvr>
                                        <p:cTn id="44" dur="500"/>
                                        <p:tgtEl>
                                          <p:spTgt spid="13"/>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dissolve">
                                      <p:cBhvr>
                                        <p:cTn id="47" dur="500"/>
                                        <p:tgtEl>
                                          <p:spTgt spid="14"/>
                                        </p:tgtEl>
                                      </p:cBhvr>
                                    </p:animEffect>
                                  </p:childTnLst>
                                </p:cTn>
                              </p:par>
                              <p:par>
                                <p:cTn id="48" presetID="9" presetClass="entr" presetSubtype="0" fill="hold"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dissolve">
                                      <p:cBhvr>
                                        <p:cTn id="50" dur="500"/>
                                        <p:tgtEl>
                                          <p:spTgt spid="15"/>
                                        </p:tgtEl>
                                      </p:cBhvr>
                                    </p:animEffect>
                                  </p:childTnLst>
                                </p:cTn>
                              </p:par>
                              <p:par>
                                <p:cTn id="51" presetID="9"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dissolve">
                                      <p:cBhvr>
                                        <p:cTn id="53" dur="500"/>
                                        <p:tgtEl>
                                          <p:spTgt spid="16"/>
                                        </p:tgtEl>
                                      </p:cBhvr>
                                    </p:animEffect>
                                  </p:childTnLst>
                                </p:cTn>
                              </p:par>
                              <p:par>
                                <p:cTn id="54" presetID="9" presetClass="entr" presetSubtype="0"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dissolve">
                                      <p:cBhvr>
                                        <p:cTn id="56" dur="500"/>
                                        <p:tgtEl>
                                          <p:spTgt spid="17"/>
                                        </p:tgtEl>
                                      </p:cBhvr>
                                    </p:animEffect>
                                  </p:childTnLst>
                                </p:cTn>
                              </p:par>
                              <p:par>
                                <p:cTn id="57" presetID="9" presetClass="entr" presetSubtype="0"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dissolve">
                                      <p:cBhvr>
                                        <p:cTn id="59" dur="500"/>
                                        <p:tgtEl>
                                          <p:spTgt spid="18"/>
                                        </p:tgtEl>
                                      </p:cBhvr>
                                    </p:animEffect>
                                  </p:childTnLst>
                                </p:cTn>
                              </p:par>
                              <p:par>
                                <p:cTn id="60" presetID="9" presetClass="entr" presetSubtype="0" fill="hold" nodeType="with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dissolve">
                                      <p:cBhvr>
                                        <p:cTn id="62" dur="500"/>
                                        <p:tgtEl>
                                          <p:spTgt spid="4"/>
                                        </p:tgtEl>
                                      </p:cBhvr>
                                    </p:animEffect>
                                  </p:childTnLst>
                                </p:cTn>
                              </p:par>
                              <p:par>
                                <p:cTn id="63" presetID="9" presetClass="entr" presetSubtype="0" fill="hold" nodeType="with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dissolve">
                                      <p:cBhvr>
                                        <p:cTn id="65" dur="500"/>
                                        <p:tgtEl>
                                          <p:spTgt spid="5"/>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dissolve">
                                      <p:cBhvr>
                                        <p:cTn id="68" dur="500"/>
                                        <p:tgtEl>
                                          <p:spTgt spid="25"/>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dissolve">
                                      <p:cBhvr>
                                        <p:cTn id="71" dur="500"/>
                                        <p:tgtEl>
                                          <p:spTgt spid="26"/>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dissolve">
                                      <p:cBhvr>
                                        <p:cTn id="74" dur="500"/>
                                        <p:tgtEl>
                                          <p:spTgt spid="27"/>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dissolve">
                                      <p:cBhvr>
                                        <p:cTn id="77" dur="500"/>
                                        <p:tgtEl>
                                          <p:spTgt spid="28"/>
                                        </p:tgtEl>
                                      </p:cBhvr>
                                    </p:animEffect>
                                  </p:childTnLst>
                                </p:cTn>
                              </p:par>
                              <p:par>
                                <p:cTn id="78" presetID="9" presetClass="entr" presetSubtype="0" fill="hold" nodeType="with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dissolve">
                                      <p:cBhvr>
                                        <p:cTn id="80" dur="500"/>
                                        <p:tgtEl>
                                          <p:spTgt spid="6"/>
                                        </p:tgtEl>
                                      </p:cBhvr>
                                    </p:animEffect>
                                  </p:childTnLst>
                                </p:cTn>
                              </p:par>
                              <p:par>
                                <p:cTn id="81" presetID="9" presetClass="entr" presetSubtype="0" fill="hold" nodeType="with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dissolve">
                                      <p:cBhvr>
                                        <p:cTn id="83" dur="500"/>
                                        <p:tgtEl>
                                          <p:spTgt spid="7"/>
                                        </p:tgtEl>
                                      </p:cBhvr>
                                    </p:animEffect>
                                  </p:childTnLst>
                                </p:cTn>
                              </p:par>
                              <p:par>
                                <p:cTn id="84" presetID="9" presetClass="entr" presetSubtype="0" fill="hold" nodeType="with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dissolve">
                                      <p:cBhvr>
                                        <p:cTn id="86" dur="500"/>
                                        <p:tgtEl>
                                          <p:spTgt spid="8"/>
                                        </p:tgtEl>
                                      </p:cBhvr>
                                    </p:animEffect>
                                  </p:childTnLst>
                                </p:cTn>
                              </p:par>
                              <p:par>
                                <p:cTn id="87" presetID="9" presetClass="entr" presetSubtype="0" fill="hold" nodeType="withEffect">
                                  <p:stCondLst>
                                    <p:cond delay="0"/>
                                  </p:stCondLst>
                                  <p:childTnLst>
                                    <p:set>
                                      <p:cBhvr>
                                        <p:cTn id="88" dur="1" fill="hold">
                                          <p:stCondLst>
                                            <p:cond delay="0"/>
                                          </p:stCondLst>
                                        </p:cTn>
                                        <p:tgtEl>
                                          <p:spTgt spid="9"/>
                                        </p:tgtEl>
                                        <p:attrNameLst>
                                          <p:attrName>style.visibility</p:attrName>
                                        </p:attrNameLst>
                                      </p:cBhvr>
                                      <p:to>
                                        <p:strVal val="visible"/>
                                      </p:to>
                                    </p:set>
                                    <p:animEffect transition="in" filter="dissolve">
                                      <p:cBhvr>
                                        <p:cTn id="89" dur="500"/>
                                        <p:tgtEl>
                                          <p:spTgt spid="9"/>
                                        </p:tgtEl>
                                      </p:cBhvr>
                                    </p:animEffect>
                                  </p:childTnLst>
                                </p:cTn>
                              </p:par>
                              <p:par>
                                <p:cTn id="90" presetID="9" presetClass="entr" presetSubtype="0" fill="hold" nodeType="withEffect">
                                  <p:stCondLst>
                                    <p:cond delay="0"/>
                                  </p:stCondLst>
                                  <p:childTnLst>
                                    <p:set>
                                      <p:cBhvr>
                                        <p:cTn id="91" dur="1" fill="hold">
                                          <p:stCondLst>
                                            <p:cond delay="0"/>
                                          </p:stCondLst>
                                        </p:cTn>
                                        <p:tgtEl>
                                          <p:spTgt spid="10"/>
                                        </p:tgtEl>
                                        <p:attrNameLst>
                                          <p:attrName>style.visibility</p:attrName>
                                        </p:attrNameLst>
                                      </p:cBhvr>
                                      <p:to>
                                        <p:strVal val="visible"/>
                                      </p:to>
                                    </p:set>
                                    <p:animEffect transition="in" filter="dissolve">
                                      <p:cBhvr>
                                        <p:cTn id="92" dur="500"/>
                                        <p:tgtEl>
                                          <p:spTgt spid="10"/>
                                        </p:tgtEl>
                                      </p:cBhvr>
                                    </p:animEffect>
                                  </p:childTnLst>
                                </p:cTn>
                              </p:par>
                              <p:par>
                                <p:cTn id="93" presetID="9" presetClass="entr" presetSubtype="0" fill="hold" nodeType="withEffect">
                                  <p:stCondLst>
                                    <p:cond delay="0"/>
                                  </p:stCondLst>
                                  <p:childTnLst>
                                    <p:set>
                                      <p:cBhvr>
                                        <p:cTn id="94" dur="1" fill="hold">
                                          <p:stCondLst>
                                            <p:cond delay="0"/>
                                          </p:stCondLst>
                                        </p:cTn>
                                        <p:tgtEl>
                                          <p:spTgt spid="19"/>
                                        </p:tgtEl>
                                        <p:attrNameLst>
                                          <p:attrName>style.visibility</p:attrName>
                                        </p:attrNameLst>
                                      </p:cBhvr>
                                      <p:to>
                                        <p:strVal val="visible"/>
                                      </p:to>
                                    </p:set>
                                    <p:animEffect transition="in" filter="dissolve">
                                      <p:cBhvr>
                                        <p:cTn id="95" dur="500"/>
                                        <p:tgtEl>
                                          <p:spTgt spid="19"/>
                                        </p:tgtEl>
                                      </p:cBhvr>
                                    </p:animEffect>
                                  </p:childTnLst>
                                </p:cTn>
                              </p:par>
                              <p:par>
                                <p:cTn id="96" presetID="9" presetClass="entr" presetSubtype="0" fill="hold" nodeType="withEffect">
                                  <p:stCondLst>
                                    <p:cond delay="0"/>
                                  </p:stCondLst>
                                  <p:childTnLst>
                                    <p:set>
                                      <p:cBhvr>
                                        <p:cTn id="97" dur="1" fill="hold">
                                          <p:stCondLst>
                                            <p:cond delay="0"/>
                                          </p:stCondLst>
                                        </p:cTn>
                                        <p:tgtEl>
                                          <p:spTgt spid="22"/>
                                        </p:tgtEl>
                                        <p:attrNameLst>
                                          <p:attrName>style.visibility</p:attrName>
                                        </p:attrNameLst>
                                      </p:cBhvr>
                                      <p:to>
                                        <p:strVal val="visible"/>
                                      </p:to>
                                    </p:set>
                                    <p:animEffect transition="in" filter="dissolve">
                                      <p:cBhvr>
                                        <p:cTn id="98" dur="500"/>
                                        <p:tgtEl>
                                          <p:spTgt spid="22"/>
                                        </p:tgtEl>
                                      </p:cBhvr>
                                    </p:animEffect>
                                  </p:childTnLst>
                                </p:cTn>
                              </p:par>
                              <p:par>
                                <p:cTn id="99" presetID="9" presetClass="entr" presetSubtype="0" fill="hold" nodeType="withEffect">
                                  <p:stCondLst>
                                    <p:cond delay="0"/>
                                  </p:stCondLst>
                                  <p:childTnLst>
                                    <p:set>
                                      <p:cBhvr>
                                        <p:cTn id="100" dur="1" fill="hold">
                                          <p:stCondLst>
                                            <p:cond delay="0"/>
                                          </p:stCondLst>
                                        </p:cTn>
                                        <p:tgtEl>
                                          <p:spTgt spid="101"/>
                                        </p:tgtEl>
                                        <p:attrNameLst>
                                          <p:attrName>style.visibility</p:attrName>
                                        </p:attrNameLst>
                                      </p:cBhvr>
                                      <p:to>
                                        <p:strVal val="visible"/>
                                      </p:to>
                                    </p:set>
                                    <p:animEffect transition="in" filter="dissolve">
                                      <p:cBhvr>
                                        <p:cTn id="101" dur="500"/>
                                        <p:tgtEl>
                                          <p:spTgt spid="101"/>
                                        </p:tgtEl>
                                      </p:cBhvr>
                                    </p:animEffect>
                                  </p:childTnLst>
                                </p:cTn>
                              </p:par>
                              <p:par>
                                <p:cTn id="102" presetID="9" presetClass="entr" presetSubtype="0" fill="hold" nodeType="withEffect">
                                  <p:stCondLst>
                                    <p:cond delay="0"/>
                                  </p:stCondLst>
                                  <p:childTnLst>
                                    <p:set>
                                      <p:cBhvr>
                                        <p:cTn id="103" dur="1" fill="hold">
                                          <p:stCondLst>
                                            <p:cond delay="0"/>
                                          </p:stCondLst>
                                        </p:cTn>
                                        <p:tgtEl>
                                          <p:spTgt spid="102"/>
                                        </p:tgtEl>
                                        <p:attrNameLst>
                                          <p:attrName>style.visibility</p:attrName>
                                        </p:attrNameLst>
                                      </p:cBhvr>
                                      <p:to>
                                        <p:strVal val="visible"/>
                                      </p:to>
                                    </p:set>
                                    <p:animEffect transition="in" filter="dissolve">
                                      <p:cBhvr>
                                        <p:cTn id="104" dur="500"/>
                                        <p:tgtEl>
                                          <p:spTgt spid="102"/>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03"/>
                                        </p:tgtEl>
                                        <p:attrNameLst>
                                          <p:attrName>style.visibility</p:attrName>
                                        </p:attrNameLst>
                                      </p:cBhvr>
                                      <p:to>
                                        <p:strVal val="visible"/>
                                      </p:to>
                                    </p:set>
                                    <p:animEffect transition="in" filter="dissolve">
                                      <p:cBhvr>
                                        <p:cTn id="107" dur="500"/>
                                        <p:tgtEl>
                                          <p:spTgt spid="103"/>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04"/>
                                        </p:tgtEl>
                                        <p:attrNameLst>
                                          <p:attrName>style.visibility</p:attrName>
                                        </p:attrNameLst>
                                      </p:cBhvr>
                                      <p:to>
                                        <p:strVal val="visible"/>
                                      </p:to>
                                    </p:set>
                                    <p:animEffect transition="in" filter="dissolve">
                                      <p:cBhvr>
                                        <p:cTn id="110" dur="500"/>
                                        <p:tgtEl>
                                          <p:spTgt spid="104"/>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05"/>
                                        </p:tgtEl>
                                        <p:attrNameLst>
                                          <p:attrName>style.visibility</p:attrName>
                                        </p:attrNameLst>
                                      </p:cBhvr>
                                      <p:to>
                                        <p:strVal val="visible"/>
                                      </p:to>
                                    </p:set>
                                    <p:animEffect transition="in" filter="dissolve">
                                      <p:cBhvr>
                                        <p:cTn id="113"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13" grpId="0"/>
      <p:bldP spid="14" grpId="0"/>
      <p:bldP spid="25" grpId="0" animBg="1"/>
      <p:bldP spid="26" grpId="0" animBg="1"/>
      <p:bldP spid="27" grpId="0" animBg="1"/>
      <p:bldP spid="28" grpId="0" animBg="1"/>
      <p:bldP spid="103" grpId="0" animBg="1"/>
      <p:bldP spid="104" grpId="0" animBg="1"/>
      <p:bldP spid="10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Điều</a:t>
            </a:r>
            <a:r>
              <a:rPr lang="en-US" dirty="0"/>
              <a:t> </a:t>
            </a:r>
            <a:r>
              <a:rPr lang="en-US" dirty="0" err="1"/>
              <a:t>khiển</a:t>
            </a:r>
            <a:r>
              <a:rPr lang="en-US" dirty="0"/>
              <a:t> </a:t>
            </a:r>
            <a:r>
              <a:rPr lang="en-US" dirty="0" err="1"/>
              <a:t>truy</a:t>
            </a:r>
            <a:r>
              <a:rPr lang="en-US" dirty="0"/>
              <a:t> </a:t>
            </a:r>
            <a:r>
              <a:rPr lang="en-US" dirty="0" err="1"/>
              <a:t>cập</a:t>
            </a:r>
            <a:r>
              <a:rPr lang="en-US" dirty="0"/>
              <a:t> </a:t>
            </a:r>
            <a:r>
              <a:rPr lang="en-US" dirty="0" err="1"/>
              <a:t>đường</a:t>
            </a:r>
            <a:r>
              <a:rPr lang="en-US" dirty="0"/>
              <a:t> </a:t>
            </a:r>
            <a:r>
              <a:rPr lang="en-US" dirty="0" err="1"/>
              <a:t>truyền</a:t>
            </a:r>
            <a:r>
              <a:rPr lang="en-US" dirty="0"/>
              <a:t> - 2</a:t>
            </a:r>
          </a:p>
        </p:txBody>
      </p:sp>
      <p:sp>
        <p:nvSpPr>
          <p:cNvPr id="3" name="Content Placeholder 2"/>
          <p:cNvSpPr>
            <a:spLocks noGrp="1"/>
          </p:cNvSpPr>
          <p:nvPr>
            <p:ph sz="quarter" idx="1"/>
          </p:nvPr>
        </p:nvSpPr>
        <p:spPr/>
        <p:txBody>
          <a:bodyPr/>
          <a:lstStyle/>
          <a:p>
            <a:r>
              <a:rPr lang="en-US" dirty="0" err="1"/>
              <a:t>Trong</a:t>
            </a:r>
            <a:r>
              <a:rPr lang="en-US" dirty="0"/>
              <a:t> </a:t>
            </a:r>
            <a:r>
              <a:rPr lang="en-US" dirty="0" err="1"/>
              <a:t>môi</a:t>
            </a:r>
            <a:r>
              <a:rPr lang="en-US" dirty="0"/>
              <a:t> </a:t>
            </a:r>
            <a:r>
              <a:rPr lang="en-US" dirty="0" err="1"/>
              <a:t>trường</a:t>
            </a:r>
            <a:r>
              <a:rPr lang="en-US" dirty="0"/>
              <a:t> </a:t>
            </a:r>
            <a:r>
              <a:rPr lang="en-US" dirty="0" err="1"/>
              <a:t>chia</a:t>
            </a:r>
            <a:r>
              <a:rPr lang="en-US" dirty="0"/>
              <a:t> </a:t>
            </a:r>
            <a:r>
              <a:rPr lang="en-US" dirty="0" err="1"/>
              <a:t>sẻ</a:t>
            </a:r>
            <a:endParaRPr lang="en-US" dirty="0"/>
          </a:p>
        </p:txBody>
      </p:sp>
      <p:sp>
        <p:nvSpPr>
          <p:cNvPr id="7" name="Freeform 4"/>
          <p:cNvSpPr>
            <a:spLocks/>
          </p:cNvSpPr>
          <p:nvPr/>
        </p:nvSpPr>
        <p:spPr bwMode="auto">
          <a:xfrm>
            <a:off x="574675" y="1809750"/>
            <a:ext cx="3121025" cy="3952875"/>
          </a:xfrm>
          <a:custGeom>
            <a:avLst/>
            <a:gdLst>
              <a:gd name="T0" fmla="*/ 1697 w 1971"/>
              <a:gd name="T1" fmla="*/ 0 h 3001"/>
              <a:gd name="T2" fmla="*/ 0 w 1971"/>
              <a:gd name="T3" fmla="*/ 1915 h 3001"/>
              <a:gd name="T4" fmla="*/ 365 w 1971"/>
              <a:gd name="T5" fmla="*/ 2125 h 3001"/>
              <a:gd name="T6" fmla="*/ 721 w 1971"/>
              <a:gd name="T7" fmla="*/ 1696 h 3001"/>
              <a:gd name="T8" fmla="*/ 858 w 1971"/>
              <a:gd name="T9" fmla="*/ 3000 h 3001"/>
              <a:gd name="T10" fmla="*/ 1214 w 1971"/>
              <a:gd name="T11" fmla="*/ 2954 h 3001"/>
              <a:gd name="T12" fmla="*/ 1049 w 1971"/>
              <a:gd name="T13" fmla="*/ 1641 h 3001"/>
              <a:gd name="T14" fmla="*/ 1478 w 1971"/>
              <a:gd name="T15" fmla="*/ 2289 h 3001"/>
              <a:gd name="T16" fmla="*/ 1789 w 1971"/>
              <a:gd name="T17" fmla="*/ 2061 h 3001"/>
              <a:gd name="T18" fmla="*/ 1141 w 1971"/>
              <a:gd name="T19" fmla="*/ 1167 h 3001"/>
              <a:gd name="T20" fmla="*/ 1970 w 1971"/>
              <a:gd name="T21" fmla="*/ 207 h 3001"/>
              <a:gd name="T22" fmla="*/ 1697 w 1971"/>
              <a:gd name="T23" fmla="*/ 0 h 30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71"/>
              <a:gd name="T37" fmla="*/ 0 h 3001"/>
              <a:gd name="T38" fmla="*/ 1971 w 1971"/>
              <a:gd name="T39" fmla="*/ 3001 h 30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71" h="3001">
                <a:moveTo>
                  <a:pt x="1697" y="0"/>
                </a:moveTo>
                <a:lnTo>
                  <a:pt x="0" y="1915"/>
                </a:lnTo>
                <a:lnTo>
                  <a:pt x="365" y="2125"/>
                </a:lnTo>
                <a:lnTo>
                  <a:pt x="721" y="1696"/>
                </a:lnTo>
                <a:lnTo>
                  <a:pt x="858" y="3000"/>
                </a:lnTo>
                <a:lnTo>
                  <a:pt x="1214" y="2954"/>
                </a:lnTo>
                <a:lnTo>
                  <a:pt x="1049" y="1641"/>
                </a:lnTo>
                <a:lnTo>
                  <a:pt x="1478" y="2289"/>
                </a:lnTo>
                <a:lnTo>
                  <a:pt x="1789" y="2061"/>
                </a:lnTo>
                <a:lnTo>
                  <a:pt x="1141" y="1167"/>
                </a:lnTo>
                <a:lnTo>
                  <a:pt x="1970" y="207"/>
                </a:lnTo>
                <a:lnTo>
                  <a:pt x="1697" y="0"/>
                </a:lnTo>
              </a:path>
            </a:pathLst>
          </a:custGeom>
          <a:solidFill>
            <a:srgbClr val="E7EDED"/>
          </a:solidFill>
          <a:ln w="25400" cap="rnd">
            <a:solidFill>
              <a:schemeClr val="tx1"/>
            </a:solidFill>
            <a:round/>
            <a:headEnd/>
            <a:tailEnd/>
          </a:ln>
        </p:spPr>
        <p:txBody>
          <a:bodyPr/>
          <a:lstStyle/>
          <a:p>
            <a:endParaRPr lang="en-US"/>
          </a:p>
        </p:txBody>
      </p:sp>
      <p:sp>
        <p:nvSpPr>
          <p:cNvPr id="8" name="Line 5"/>
          <p:cNvSpPr>
            <a:spLocks noChangeShapeType="1"/>
          </p:cNvSpPr>
          <p:nvPr/>
        </p:nvSpPr>
        <p:spPr bwMode="auto">
          <a:xfrm flipV="1">
            <a:off x="849312" y="2027237"/>
            <a:ext cx="2560638" cy="2447925"/>
          </a:xfrm>
          <a:prstGeom prst="line">
            <a:avLst/>
          </a:prstGeom>
          <a:noFill/>
          <a:ln w="25400">
            <a:solidFill>
              <a:schemeClr val="tx2"/>
            </a:solidFill>
            <a:prstDash val="dash"/>
            <a:round/>
            <a:headEnd/>
            <a:tailEnd/>
          </a:ln>
        </p:spPr>
        <p:txBody>
          <a:bodyPr wrap="none" anchor="ctr"/>
          <a:lstStyle/>
          <a:p>
            <a:endParaRPr lang="en-US"/>
          </a:p>
        </p:txBody>
      </p:sp>
      <p:sp>
        <p:nvSpPr>
          <p:cNvPr id="9" name="Line 6"/>
          <p:cNvSpPr>
            <a:spLocks noChangeShapeType="1"/>
          </p:cNvSpPr>
          <p:nvPr/>
        </p:nvSpPr>
        <p:spPr bwMode="auto">
          <a:xfrm flipH="1" flipV="1">
            <a:off x="2209800" y="3505200"/>
            <a:ext cx="936625" cy="1198562"/>
          </a:xfrm>
          <a:prstGeom prst="line">
            <a:avLst/>
          </a:prstGeom>
          <a:noFill/>
          <a:ln w="25400">
            <a:solidFill>
              <a:schemeClr val="tx2"/>
            </a:solidFill>
            <a:prstDash val="dash"/>
            <a:round/>
            <a:headEnd/>
            <a:tailEnd/>
          </a:ln>
        </p:spPr>
        <p:txBody>
          <a:bodyPr wrap="none" anchor="ctr"/>
          <a:lstStyle/>
          <a:p>
            <a:endParaRPr lang="en-US"/>
          </a:p>
        </p:txBody>
      </p:sp>
      <p:sp>
        <p:nvSpPr>
          <p:cNvPr id="10" name="Line 7"/>
          <p:cNvSpPr>
            <a:spLocks noChangeShapeType="1"/>
          </p:cNvSpPr>
          <p:nvPr/>
        </p:nvSpPr>
        <p:spPr bwMode="auto">
          <a:xfrm flipH="1" flipV="1">
            <a:off x="1922462" y="3690937"/>
            <a:ext cx="312738" cy="2044700"/>
          </a:xfrm>
          <a:prstGeom prst="line">
            <a:avLst/>
          </a:prstGeom>
          <a:noFill/>
          <a:ln w="25400">
            <a:solidFill>
              <a:schemeClr val="tx2"/>
            </a:solidFill>
            <a:prstDash val="dash"/>
            <a:round/>
            <a:headEnd/>
            <a:tailEnd/>
          </a:ln>
        </p:spPr>
        <p:txBody>
          <a:bodyPr wrap="none" anchor="ctr"/>
          <a:lstStyle/>
          <a:p>
            <a:endParaRPr lang="en-US"/>
          </a:p>
        </p:txBody>
      </p:sp>
      <p:grpSp>
        <p:nvGrpSpPr>
          <p:cNvPr id="4" name="Group 8"/>
          <p:cNvGrpSpPr>
            <a:grpSpLocks/>
          </p:cNvGrpSpPr>
          <p:nvPr/>
        </p:nvGrpSpPr>
        <p:grpSpPr bwMode="auto">
          <a:xfrm>
            <a:off x="2608262" y="3995737"/>
            <a:ext cx="508000" cy="503238"/>
            <a:chOff x="2613" y="1917"/>
            <a:chExt cx="322" cy="383"/>
          </a:xfrm>
        </p:grpSpPr>
        <p:sp>
          <p:nvSpPr>
            <p:cNvPr id="12" name="Freeform 9"/>
            <p:cNvSpPr>
              <a:spLocks/>
            </p:cNvSpPr>
            <p:nvPr/>
          </p:nvSpPr>
          <p:spPr bwMode="auto">
            <a:xfrm>
              <a:off x="2847" y="2256"/>
              <a:ext cx="28" cy="28"/>
            </a:xfrm>
            <a:custGeom>
              <a:avLst/>
              <a:gdLst>
                <a:gd name="T0" fmla="*/ 23 w 28"/>
                <a:gd name="T1" fmla="*/ 6 h 28"/>
                <a:gd name="T2" fmla="*/ 27 w 28"/>
                <a:gd name="T3" fmla="*/ 10 h 28"/>
                <a:gd name="T4" fmla="*/ 15 w 28"/>
                <a:gd name="T5" fmla="*/ 27 h 28"/>
                <a:gd name="T6" fmla="*/ 14 w 28"/>
                <a:gd name="T7" fmla="*/ 24 h 28"/>
                <a:gd name="T8" fmla="*/ 8 w 28"/>
                <a:gd name="T9" fmla="*/ 22 h 28"/>
                <a:gd name="T10" fmla="*/ 3 w 28"/>
                <a:gd name="T11" fmla="*/ 13 h 28"/>
                <a:gd name="T12" fmla="*/ 0 w 28"/>
                <a:gd name="T13" fmla="*/ 14 h 28"/>
                <a:gd name="T14" fmla="*/ 4 w 28"/>
                <a:gd name="T15" fmla="*/ 3 h 28"/>
                <a:gd name="T16" fmla="*/ 14 w 28"/>
                <a:gd name="T17" fmla="*/ 2 h 28"/>
                <a:gd name="T18" fmla="*/ 19 w 28"/>
                <a:gd name="T19" fmla="*/ 0 h 28"/>
                <a:gd name="T20" fmla="*/ 23 w 28"/>
                <a:gd name="T21" fmla="*/ 6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28"/>
                <a:gd name="T35" fmla="*/ 28 w 28"/>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28">
                  <a:moveTo>
                    <a:pt x="23" y="6"/>
                  </a:moveTo>
                  <a:lnTo>
                    <a:pt x="27" y="10"/>
                  </a:lnTo>
                  <a:lnTo>
                    <a:pt x="15" y="27"/>
                  </a:lnTo>
                  <a:lnTo>
                    <a:pt x="14" y="24"/>
                  </a:lnTo>
                  <a:lnTo>
                    <a:pt x="8" y="22"/>
                  </a:lnTo>
                  <a:lnTo>
                    <a:pt x="3" y="13"/>
                  </a:lnTo>
                  <a:lnTo>
                    <a:pt x="0" y="14"/>
                  </a:lnTo>
                  <a:lnTo>
                    <a:pt x="4" y="3"/>
                  </a:lnTo>
                  <a:lnTo>
                    <a:pt x="14" y="2"/>
                  </a:lnTo>
                  <a:lnTo>
                    <a:pt x="19" y="0"/>
                  </a:lnTo>
                  <a:lnTo>
                    <a:pt x="23" y="6"/>
                  </a:lnTo>
                </a:path>
              </a:pathLst>
            </a:custGeom>
            <a:solidFill>
              <a:srgbClr val="7F7F7F"/>
            </a:solidFill>
            <a:ln w="12700" cap="rnd">
              <a:solidFill>
                <a:srgbClr val="474747"/>
              </a:solidFill>
              <a:round/>
              <a:headEnd/>
              <a:tailEnd/>
            </a:ln>
          </p:spPr>
          <p:txBody>
            <a:bodyPr/>
            <a:lstStyle/>
            <a:p>
              <a:endParaRPr lang="en-US"/>
            </a:p>
          </p:txBody>
        </p:sp>
        <p:sp>
          <p:nvSpPr>
            <p:cNvPr id="13" name="Freeform 10"/>
            <p:cNvSpPr>
              <a:spLocks/>
            </p:cNvSpPr>
            <p:nvPr/>
          </p:nvSpPr>
          <p:spPr bwMode="auto">
            <a:xfrm>
              <a:off x="2901" y="2209"/>
              <a:ext cx="23" cy="26"/>
            </a:xfrm>
            <a:custGeom>
              <a:avLst/>
              <a:gdLst>
                <a:gd name="T0" fmla="*/ 22 w 23"/>
                <a:gd name="T1" fmla="*/ 8 h 26"/>
                <a:gd name="T2" fmla="*/ 22 w 23"/>
                <a:gd name="T3" fmla="*/ 14 h 26"/>
                <a:gd name="T4" fmla="*/ 17 w 23"/>
                <a:gd name="T5" fmla="*/ 22 h 26"/>
                <a:gd name="T6" fmla="*/ 12 w 23"/>
                <a:gd name="T7" fmla="*/ 25 h 26"/>
                <a:gd name="T8" fmla="*/ 6 w 23"/>
                <a:gd name="T9" fmla="*/ 21 h 26"/>
                <a:gd name="T10" fmla="*/ 5 w 23"/>
                <a:gd name="T11" fmla="*/ 10 h 26"/>
                <a:gd name="T12" fmla="*/ 0 w 23"/>
                <a:gd name="T13" fmla="*/ 13 h 26"/>
                <a:gd name="T14" fmla="*/ 5 w 23"/>
                <a:gd name="T15" fmla="*/ 1 h 26"/>
                <a:gd name="T16" fmla="*/ 10 w 23"/>
                <a:gd name="T17" fmla="*/ 4 h 26"/>
                <a:gd name="T18" fmla="*/ 17 w 23"/>
                <a:gd name="T19" fmla="*/ 0 h 26"/>
                <a:gd name="T20" fmla="*/ 22 w 23"/>
                <a:gd name="T21" fmla="*/ 8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6"/>
                <a:gd name="T35" fmla="*/ 23 w 23"/>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6">
                  <a:moveTo>
                    <a:pt x="22" y="8"/>
                  </a:moveTo>
                  <a:lnTo>
                    <a:pt x="22" y="14"/>
                  </a:lnTo>
                  <a:lnTo>
                    <a:pt x="17" y="22"/>
                  </a:lnTo>
                  <a:lnTo>
                    <a:pt x="12" y="25"/>
                  </a:lnTo>
                  <a:lnTo>
                    <a:pt x="6" y="21"/>
                  </a:lnTo>
                  <a:lnTo>
                    <a:pt x="5" y="10"/>
                  </a:lnTo>
                  <a:lnTo>
                    <a:pt x="0" y="13"/>
                  </a:lnTo>
                  <a:lnTo>
                    <a:pt x="5" y="1"/>
                  </a:lnTo>
                  <a:lnTo>
                    <a:pt x="10" y="4"/>
                  </a:lnTo>
                  <a:lnTo>
                    <a:pt x="17" y="0"/>
                  </a:lnTo>
                  <a:lnTo>
                    <a:pt x="22" y="8"/>
                  </a:lnTo>
                </a:path>
              </a:pathLst>
            </a:custGeom>
            <a:solidFill>
              <a:srgbClr val="7F7F7F"/>
            </a:solidFill>
            <a:ln w="12700" cap="rnd">
              <a:solidFill>
                <a:srgbClr val="474747"/>
              </a:solidFill>
              <a:round/>
              <a:headEnd/>
              <a:tailEnd/>
            </a:ln>
          </p:spPr>
          <p:txBody>
            <a:bodyPr/>
            <a:lstStyle/>
            <a:p>
              <a:endParaRPr lang="en-US"/>
            </a:p>
          </p:txBody>
        </p:sp>
        <p:sp>
          <p:nvSpPr>
            <p:cNvPr id="14" name="Freeform 11"/>
            <p:cNvSpPr>
              <a:spLocks/>
            </p:cNvSpPr>
            <p:nvPr/>
          </p:nvSpPr>
          <p:spPr bwMode="auto">
            <a:xfrm>
              <a:off x="2682" y="1926"/>
              <a:ext cx="26" cy="22"/>
            </a:xfrm>
            <a:custGeom>
              <a:avLst/>
              <a:gdLst>
                <a:gd name="T0" fmla="*/ 25 w 26"/>
                <a:gd name="T1" fmla="*/ 8 h 22"/>
                <a:gd name="T2" fmla="*/ 21 w 26"/>
                <a:gd name="T3" fmla="*/ 12 h 22"/>
                <a:gd name="T4" fmla="*/ 20 w 26"/>
                <a:gd name="T5" fmla="*/ 21 h 22"/>
                <a:gd name="T6" fmla="*/ 14 w 26"/>
                <a:gd name="T7" fmla="*/ 17 h 22"/>
                <a:gd name="T8" fmla="*/ 7 w 26"/>
                <a:gd name="T9" fmla="*/ 16 h 22"/>
                <a:gd name="T10" fmla="*/ 0 w 26"/>
                <a:gd name="T11" fmla="*/ 17 h 22"/>
                <a:gd name="T12" fmla="*/ 3 w 26"/>
                <a:gd name="T13" fmla="*/ 7 h 22"/>
                <a:gd name="T14" fmla="*/ 4 w 26"/>
                <a:gd name="T15" fmla="*/ 3 h 22"/>
                <a:gd name="T16" fmla="*/ 8 w 26"/>
                <a:gd name="T17" fmla="*/ 0 h 22"/>
                <a:gd name="T18" fmla="*/ 18 w 26"/>
                <a:gd name="T19" fmla="*/ 1 h 22"/>
                <a:gd name="T20" fmla="*/ 25 w 26"/>
                <a:gd name="T21" fmla="*/ 8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2"/>
                <a:gd name="T35" fmla="*/ 26 w 26"/>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2">
                  <a:moveTo>
                    <a:pt x="25" y="8"/>
                  </a:moveTo>
                  <a:lnTo>
                    <a:pt x="21" y="12"/>
                  </a:lnTo>
                  <a:lnTo>
                    <a:pt x="20" y="21"/>
                  </a:lnTo>
                  <a:lnTo>
                    <a:pt x="14" y="17"/>
                  </a:lnTo>
                  <a:lnTo>
                    <a:pt x="7" y="16"/>
                  </a:lnTo>
                  <a:lnTo>
                    <a:pt x="0" y="17"/>
                  </a:lnTo>
                  <a:lnTo>
                    <a:pt x="3" y="7"/>
                  </a:lnTo>
                  <a:lnTo>
                    <a:pt x="4" y="3"/>
                  </a:lnTo>
                  <a:lnTo>
                    <a:pt x="8" y="0"/>
                  </a:lnTo>
                  <a:lnTo>
                    <a:pt x="18" y="1"/>
                  </a:lnTo>
                  <a:lnTo>
                    <a:pt x="25" y="8"/>
                  </a:lnTo>
                </a:path>
              </a:pathLst>
            </a:custGeom>
            <a:solidFill>
              <a:srgbClr val="7F7F7F"/>
            </a:solidFill>
            <a:ln w="12700" cap="rnd">
              <a:solidFill>
                <a:srgbClr val="474747"/>
              </a:solidFill>
              <a:round/>
              <a:headEnd/>
              <a:tailEnd/>
            </a:ln>
          </p:spPr>
          <p:txBody>
            <a:bodyPr/>
            <a:lstStyle/>
            <a:p>
              <a:endParaRPr lang="en-US"/>
            </a:p>
          </p:txBody>
        </p:sp>
        <p:sp>
          <p:nvSpPr>
            <p:cNvPr id="15" name="Freeform 12"/>
            <p:cNvSpPr>
              <a:spLocks/>
            </p:cNvSpPr>
            <p:nvPr/>
          </p:nvSpPr>
          <p:spPr bwMode="auto">
            <a:xfrm>
              <a:off x="2636" y="1973"/>
              <a:ext cx="22" cy="24"/>
            </a:xfrm>
            <a:custGeom>
              <a:avLst/>
              <a:gdLst>
                <a:gd name="T0" fmla="*/ 21 w 22"/>
                <a:gd name="T1" fmla="*/ 3 h 24"/>
                <a:gd name="T2" fmla="*/ 16 w 22"/>
                <a:gd name="T3" fmla="*/ 10 h 24"/>
                <a:gd name="T4" fmla="*/ 17 w 22"/>
                <a:gd name="T5" fmla="*/ 23 h 24"/>
                <a:gd name="T6" fmla="*/ 8 w 22"/>
                <a:gd name="T7" fmla="*/ 19 h 24"/>
                <a:gd name="T8" fmla="*/ 5 w 22"/>
                <a:gd name="T9" fmla="*/ 22 h 24"/>
                <a:gd name="T10" fmla="*/ 0 w 22"/>
                <a:gd name="T11" fmla="*/ 17 h 24"/>
                <a:gd name="T12" fmla="*/ 0 w 22"/>
                <a:gd name="T13" fmla="*/ 7 h 24"/>
                <a:gd name="T14" fmla="*/ 1 w 22"/>
                <a:gd name="T15" fmla="*/ 4 h 24"/>
                <a:gd name="T16" fmla="*/ 7 w 22"/>
                <a:gd name="T17" fmla="*/ 0 h 24"/>
                <a:gd name="T18" fmla="*/ 12 w 22"/>
                <a:gd name="T19" fmla="*/ 0 h 24"/>
                <a:gd name="T20" fmla="*/ 21 w 22"/>
                <a:gd name="T21" fmla="*/ 3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4"/>
                <a:gd name="T35" fmla="*/ 22 w 22"/>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4">
                  <a:moveTo>
                    <a:pt x="21" y="3"/>
                  </a:moveTo>
                  <a:lnTo>
                    <a:pt x="16" y="10"/>
                  </a:lnTo>
                  <a:lnTo>
                    <a:pt x="17" y="23"/>
                  </a:lnTo>
                  <a:lnTo>
                    <a:pt x="8" y="19"/>
                  </a:lnTo>
                  <a:lnTo>
                    <a:pt x="5" y="22"/>
                  </a:lnTo>
                  <a:lnTo>
                    <a:pt x="0" y="17"/>
                  </a:lnTo>
                  <a:lnTo>
                    <a:pt x="0" y="7"/>
                  </a:lnTo>
                  <a:lnTo>
                    <a:pt x="1" y="4"/>
                  </a:lnTo>
                  <a:lnTo>
                    <a:pt x="7" y="0"/>
                  </a:lnTo>
                  <a:lnTo>
                    <a:pt x="12" y="0"/>
                  </a:lnTo>
                  <a:lnTo>
                    <a:pt x="21" y="3"/>
                  </a:lnTo>
                </a:path>
              </a:pathLst>
            </a:custGeom>
            <a:solidFill>
              <a:srgbClr val="7F7F7F"/>
            </a:solidFill>
            <a:ln w="12700" cap="rnd">
              <a:solidFill>
                <a:srgbClr val="474747"/>
              </a:solidFill>
              <a:round/>
              <a:headEnd/>
              <a:tailEnd/>
            </a:ln>
          </p:spPr>
          <p:txBody>
            <a:bodyPr/>
            <a:lstStyle/>
            <a:p>
              <a:endParaRPr lang="en-US"/>
            </a:p>
          </p:txBody>
        </p:sp>
        <p:sp>
          <p:nvSpPr>
            <p:cNvPr id="16" name="Freeform 13"/>
            <p:cNvSpPr>
              <a:spLocks/>
            </p:cNvSpPr>
            <p:nvPr/>
          </p:nvSpPr>
          <p:spPr bwMode="auto">
            <a:xfrm>
              <a:off x="2619" y="1917"/>
              <a:ext cx="108" cy="112"/>
            </a:xfrm>
            <a:custGeom>
              <a:avLst/>
              <a:gdLst>
                <a:gd name="T0" fmla="*/ 107 w 108"/>
                <a:gd name="T1" fmla="*/ 10 h 112"/>
                <a:gd name="T2" fmla="*/ 102 w 108"/>
                <a:gd name="T3" fmla="*/ 16 h 112"/>
                <a:gd name="T4" fmla="*/ 98 w 108"/>
                <a:gd name="T5" fmla="*/ 18 h 112"/>
                <a:gd name="T6" fmla="*/ 88 w 108"/>
                <a:gd name="T7" fmla="*/ 26 h 112"/>
                <a:gd name="T8" fmla="*/ 82 w 108"/>
                <a:gd name="T9" fmla="*/ 31 h 112"/>
                <a:gd name="T10" fmla="*/ 63 w 108"/>
                <a:gd name="T11" fmla="*/ 38 h 112"/>
                <a:gd name="T12" fmla="*/ 48 w 108"/>
                <a:gd name="T13" fmla="*/ 53 h 112"/>
                <a:gd name="T14" fmla="*/ 35 w 108"/>
                <a:gd name="T15" fmla="*/ 67 h 112"/>
                <a:gd name="T16" fmla="*/ 20 w 108"/>
                <a:gd name="T17" fmla="*/ 83 h 112"/>
                <a:gd name="T18" fmla="*/ 18 w 108"/>
                <a:gd name="T19" fmla="*/ 93 h 112"/>
                <a:gd name="T20" fmla="*/ 13 w 108"/>
                <a:gd name="T21" fmla="*/ 102 h 112"/>
                <a:gd name="T22" fmla="*/ 9 w 108"/>
                <a:gd name="T23" fmla="*/ 105 h 112"/>
                <a:gd name="T24" fmla="*/ 9 w 108"/>
                <a:gd name="T25" fmla="*/ 110 h 112"/>
                <a:gd name="T26" fmla="*/ 6 w 108"/>
                <a:gd name="T27" fmla="*/ 111 h 112"/>
                <a:gd name="T28" fmla="*/ 4 w 108"/>
                <a:gd name="T29" fmla="*/ 110 h 112"/>
                <a:gd name="T30" fmla="*/ 1 w 108"/>
                <a:gd name="T31" fmla="*/ 110 h 112"/>
                <a:gd name="T32" fmla="*/ 0 w 108"/>
                <a:gd name="T33" fmla="*/ 107 h 112"/>
                <a:gd name="T34" fmla="*/ 1 w 108"/>
                <a:gd name="T35" fmla="*/ 99 h 112"/>
                <a:gd name="T36" fmla="*/ 5 w 108"/>
                <a:gd name="T37" fmla="*/ 96 h 112"/>
                <a:gd name="T38" fmla="*/ 9 w 108"/>
                <a:gd name="T39" fmla="*/ 89 h 112"/>
                <a:gd name="T40" fmla="*/ 13 w 108"/>
                <a:gd name="T41" fmla="*/ 82 h 112"/>
                <a:gd name="T42" fmla="*/ 25 w 108"/>
                <a:gd name="T43" fmla="*/ 60 h 112"/>
                <a:gd name="T44" fmla="*/ 42 w 108"/>
                <a:gd name="T45" fmla="*/ 41 h 112"/>
                <a:gd name="T46" fmla="*/ 58 w 108"/>
                <a:gd name="T47" fmla="*/ 29 h 112"/>
                <a:gd name="T48" fmla="*/ 77 w 108"/>
                <a:gd name="T49" fmla="*/ 16 h 112"/>
                <a:gd name="T50" fmla="*/ 84 w 108"/>
                <a:gd name="T51" fmla="*/ 7 h 112"/>
                <a:gd name="T52" fmla="*/ 92 w 108"/>
                <a:gd name="T53" fmla="*/ 7 h 112"/>
                <a:gd name="T54" fmla="*/ 97 w 108"/>
                <a:gd name="T55" fmla="*/ 4 h 112"/>
                <a:gd name="T56" fmla="*/ 103 w 108"/>
                <a:gd name="T57" fmla="*/ 0 h 112"/>
                <a:gd name="T58" fmla="*/ 104 w 108"/>
                <a:gd name="T59" fmla="*/ 3 h 112"/>
                <a:gd name="T60" fmla="*/ 103 w 108"/>
                <a:gd name="T61" fmla="*/ 6 h 112"/>
                <a:gd name="T62" fmla="*/ 107 w 108"/>
                <a:gd name="T63" fmla="*/ 10 h 1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8"/>
                <a:gd name="T97" fmla="*/ 0 h 112"/>
                <a:gd name="T98" fmla="*/ 108 w 108"/>
                <a:gd name="T99" fmla="*/ 112 h 1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8" h="112">
                  <a:moveTo>
                    <a:pt x="107" y="10"/>
                  </a:moveTo>
                  <a:lnTo>
                    <a:pt x="102" y="16"/>
                  </a:lnTo>
                  <a:lnTo>
                    <a:pt x="98" y="18"/>
                  </a:lnTo>
                  <a:lnTo>
                    <a:pt x="88" y="26"/>
                  </a:lnTo>
                  <a:lnTo>
                    <a:pt x="82" y="31"/>
                  </a:lnTo>
                  <a:lnTo>
                    <a:pt x="63" y="38"/>
                  </a:lnTo>
                  <a:lnTo>
                    <a:pt x="48" y="53"/>
                  </a:lnTo>
                  <a:lnTo>
                    <a:pt x="35" y="67"/>
                  </a:lnTo>
                  <a:lnTo>
                    <a:pt x="20" y="83"/>
                  </a:lnTo>
                  <a:lnTo>
                    <a:pt x="18" y="93"/>
                  </a:lnTo>
                  <a:lnTo>
                    <a:pt x="13" y="102"/>
                  </a:lnTo>
                  <a:lnTo>
                    <a:pt x="9" y="105"/>
                  </a:lnTo>
                  <a:lnTo>
                    <a:pt x="9" y="110"/>
                  </a:lnTo>
                  <a:lnTo>
                    <a:pt x="6" y="111"/>
                  </a:lnTo>
                  <a:lnTo>
                    <a:pt x="4" y="110"/>
                  </a:lnTo>
                  <a:lnTo>
                    <a:pt x="1" y="110"/>
                  </a:lnTo>
                  <a:lnTo>
                    <a:pt x="0" y="107"/>
                  </a:lnTo>
                  <a:lnTo>
                    <a:pt x="1" y="99"/>
                  </a:lnTo>
                  <a:lnTo>
                    <a:pt x="5" y="96"/>
                  </a:lnTo>
                  <a:lnTo>
                    <a:pt x="9" y="89"/>
                  </a:lnTo>
                  <a:lnTo>
                    <a:pt x="13" y="82"/>
                  </a:lnTo>
                  <a:lnTo>
                    <a:pt x="25" y="60"/>
                  </a:lnTo>
                  <a:lnTo>
                    <a:pt x="42" y="41"/>
                  </a:lnTo>
                  <a:lnTo>
                    <a:pt x="58" y="29"/>
                  </a:lnTo>
                  <a:lnTo>
                    <a:pt x="77" y="16"/>
                  </a:lnTo>
                  <a:lnTo>
                    <a:pt x="84" y="7"/>
                  </a:lnTo>
                  <a:lnTo>
                    <a:pt x="92" y="7"/>
                  </a:lnTo>
                  <a:lnTo>
                    <a:pt x="97" y="4"/>
                  </a:lnTo>
                  <a:lnTo>
                    <a:pt x="103" y="0"/>
                  </a:lnTo>
                  <a:lnTo>
                    <a:pt x="104" y="3"/>
                  </a:lnTo>
                  <a:lnTo>
                    <a:pt x="103" y="6"/>
                  </a:lnTo>
                  <a:lnTo>
                    <a:pt x="107" y="10"/>
                  </a:lnTo>
                </a:path>
              </a:pathLst>
            </a:custGeom>
            <a:solidFill>
              <a:srgbClr val="BFBFBF"/>
            </a:solidFill>
            <a:ln w="12700" cap="rnd">
              <a:solidFill>
                <a:srgbClr val="919191"/>
              </a:solidFill>
              <a:round/>
              <a:headEnd/>
              <a:tailEnd/>
            </a:ln>
          </p:spPr>
          <p:txBody>
            <a:bodyPr/>
            <a:lstStyle/>
            <a:p>
              <a:endParaRPr lang="en-US"/>
            </a:p>
          </p:txBody>
        </p:sp>
        <p:sp>
          <p:nvSpPr>
            <p:cNvPr id="17" name="Freeform 14"/>
            <p:cNvSpPr>
              <a:spLocks/>
            </p:cNvSpPr>
            <p:nvPr/>
          </p:nvSpPr>
          <p:spPr bwMode="auto">
            <a:xfrm>
              <a:off x="2748" y="2194"/>
              <a:ext cx="65" cy="77"/>
            </a:xfrm>
            <a:custGeom>
              <a:avLst/>
              <a:gdLst>
                <a:gd name="T0" fmla="*/ 23 w 65"/>
                <a:gd name="T1" fmla="*/ 4 h 77"/>
                <a:gd name="T2" fmla="*/ 17 w 65"/>
                <a:gd name="T3" fmla="*/ 0 h 77"/>
                <a:gd name="T4" fmla="*/ 15 w 65"/>
                <a:gd name="T5" fmla="*/ 0 h 77"/>
                <a:gd name="T6" fmla="*/ 1 w 65"/>
                <a:gd name="T7" fmla="*/ 12 h 77"/>
                <a:gd name="T8" fmla="*/ 0 w 65"/>
                <a:gd name="T9" fmla="*/ 13 h 77"/>
                <a:gd name="T10" fmla="*/ 3 w 65"/>
                <a:gd name="T11" fmla="*/ 18 h 77"/>
                <a:gd name="T12" fmla="*/ 46 w 65"/>
                <a:gd name="T13" fmla="*/ 73 h 77"/>
                <a:gd name="T14" fmla="*/ 46 w 65"/>
                <a:gd name="T15" fmla="*/ 76 h 77"/>
                <a:gd name="T16" fmla="*/ 49 w 65"/>
                <a:gd name="T17" fmla="*/ 73 h 77"/>
                <a:gd name="T18" fmla="*/ 61 w 65"/>
                <a:gd name="T19" fmla="*/ 61 h 77"/>
                <a:gd name="T20" fmla="*/ 64 w 65"/>
                <a:gd name="T21" fmla="*/ 60 h 77"/>
                <a:gd name="T22" fmla="*/ 63 w 65"/>
                <a:gd name="T23" fmla="*/ 58 h 77"/>
                <a:gd name="T24" fmla="*/ 23 w 65"/>
                <a:gd name="T25" fmla="*/ 4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
                <a:gd name="T40" fmla="*/ 0 h 77"/>
                <a:gd name="T41" fmla="*/ 65 w 65"/>
                <a:gd name="T42" fmla="*/ 77 h 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 h="77">
                  <a:moveTo>
                    <a:pt x="23" y="4"/>
                  </a:moveTo>
                  <a:lnTo>
                    <a:pt x="17" y="0"/>
                  </a:lnTo>
                  <a:lnTo>
                    <a:pt x="15" y="0"/>
                  </a:lnTo>
                  <a:lnTo>
                    <a:pt x="1" y="12"/>
                  </a:lnTo>
                  <a:lnTo>
                    <a:pt x="0" y="13"/>
                  </a:lnTo>
                  <a:lnTo>
                    <a:pt x="3" y="18"/>
                  </a:lnTo>
                  <a:lnTo>
                    <a:pt x="46" y="73"/>
                  </a:lnTo>
                  <a:lnTo>
                    <a:pt x="46" y="76"/>
                  </a:lnTo>
                  <a:lnTo>
                    <a:pt x="49" y="73"/>
                  </a:lnTo>
                  <a:lnTo>
                    <a:pt x="61" y="61"/>
                  </a:lnTo>
                  <a:lnTo>
                    <a:pt x="64" y="60"/>
                  </a:lnTo>
                  <a:lnTo>
                    <a:pt x="63" y="58"/>
                  </a:lnTo>
                  <a:lnTo>
                    <a:pt x="23" y="4"/>
                  </a:lnTo>
                </a:path>
              </a:pathLst>
            </a:custGeom>
            <a:solidFill>
              <a:srgbClr val="919191"/>
            </a:solidFill>
            <a:ln w="12700" cap="rnd">
              <a:solidFill>
                <a:schemeClr val="tx2"/>
              </a:solidFill>
              <a:round/>
              <a:headEnd/>
              <a:tailEnd/>
            </a:ln>
          </p:spPr>
          <p:txBody>
            <a:bodyPr/>
            <a:lstStyle/>
            <a:p>
              <a:endParaRPr lang="en-US"/>
            </a:p>
          </p:txBody>
        </p:sp>
        <p:sp>
          <p:nvSpPr>
            <p:cNvPr id="18" name="Freeform 15"/>
            <p:cNvSpPr>
              <a:spLocks/>
            </p:cNvSpPr>
            <p:nvPr/>
          </p:nvSpPr>
          <p:spPr bwMode="auto">
            <a:xfrm>
              <a:off x="2853" y="2089"/>
              <a:ext cx="63" cy="79"/>
            </a:xfrm>
            <a:custGeom>
              <a:avLst/>
              <a:gdLst>
                <a:gd name="T0" fmla="*/ 18 w 63"/>
                <a:gd name="T1" fmla="*/ 0 h 79"/>
                <a:gd name="T2" fmla="*/ 17 w 63"/>
                <a:gd name="T3" fmla="*/ 0 h 79"/>
                <a:gd name="T4" fmla="*/ 15 w 63"/>
                <a:gd name="T5" fmla="*/ 2 h 79"/>
                <a:gd name="T6" fmla="*/ 3 w 63"/>
                <a:gd name="T7" fmla="*/ 14 h 79"/>
                <a:gd name="T8" fmla="*/ 0 w 63"/>
                <a:gd name="T9" fmla="*/ 14 h 79"/>
                <a:gd name="T10" fmla="*/ 0 w 63"/>
                <a:gd name="T11" fmla="*/ 21 h 79"/>
                <a:gd name="T12" fmla="*/ 42 w 63"/>
                <a:gd name="T13" fmla="*/ 74 h 79"/>
                <a:gd name="T14" fmla="*/ 46 w 63"/>
                <a:gd name="T15" fmla="*/ 78 h 79"/>
                <a:gd name="T16" fmla="*/ 47 w 63"/>
                <a:gd name="T17" fmla="*/ 75 h 79"/>
                <a:gd name="T18" fmla="*/ 59 w 63"/>
                <a:gd name="T19" fmla="*/ 63 h 79"/>
                <a:gd name="T20" fmla="*/ 62 w 63"/>
                <a:gd name="T21" fmla="*/ 60 h 79"/>
                <a:gd name="T22" fmla="*/ 59 w 63"/>
                <a:gd name="T23" fmla="*/ 59 h 79"/>
                <a:gd name="T24" fmla="*/ 18 w 63"/>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
                <a:gd name="T40" fmla="*/ 0 h 79"/>
                <a:gd name="T41" fmla="*/ 63 w 63"/>
                <a:gd name="T42" fmla="*/ 79 h 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 h="79">
                  <a:moveTo>
                    <a:pt x="18" y="0"/>
                  </a:moveTo>
                  <a:lnTo>
                    <a:pt x="17" y="0"/>
                  </a:lnTo>
                  <a:lnTo>
                    <a:pt x="15" y="2"/>
                  </a:lnTo>
                  <a:lnTo>
                    <a:pt x="3" y="14"/>
                  </a:lnTo>
                  <a:lnTo>
                    <a:pt x="0" y="14"/>
                  </a:lnTo>
                  <a:lnTo>
                    <a:pt x="0" y="21"/>
                  </a:lnTo>
                  <a:lnTo>
                    <a:pt x="42" y="74"/>
                  </a:lnTo>
                  <a:lnTo>
                    <a:pt x="46" y="78"/>
                  </a:lnTo>
                  <a:lnTo>
                    <a:pt x="47" y="75"/>
                  </a:lnTo>
                  <a:lnTo>
                    <a:pt x="59" y="63"/>
                  </a:lnTo>
                  <a:lnTo>
                    <a:pt x="62" y="60"/>
                  </a:lnTo>
                  <a:lnTo>
                    <a:pt x="59" y="59"/>
                  </a:lnTo>
                  <a:lnTo>
                    <a:pt x="18" y="0"/>
                  </a:lnTo>
                </a:path>
              </a:pathLst>
            </a:custGeom>
            <a:solidFill>
              <a:schemeClr val="tx2"/>
            </a:solidFill>
            <a:ln w="12700" cap="rnd">
              <a:solidFill>
                <a:schemeClr val="tx2"/>
              </a:solidFill>
              <a:round/>
              <a:headEnd/>
              <a:tailEnd/>
            </a:ln>
          </p:spPr>
          <p:txBody>
            <a:bodyPr/>
            <a:lstStyle/>
            <a:p>
              <a:endParaRPr lang="en-US"/>
            </a:p>
          </p:txBody>
        </p:sp>
        <p:sp>
          <p:nvSpPr>
            <p:cNvPr id="19" name="Freeform 16"/>
            <p:cNvSpPr>
              <a:spLocks/>
            </p:cNvSpPr>
            <p:nvPr/>
          </p:nvSpPr>
          <p:spPr bwMode="auto">
            <a:xfrm>
              <a:off x="2629" y="2046"/>
              <a:ext cx="64" cy="74"/>
            </a:xfrm>
            <a:custGeom>
              <a:avLst/>
              <a:gdLst>
                <a:gd name="T0" fmla="*/ 18 w 64"/>
                <a:gd name="T1" fmla="*/ 1 h 74"/>
                <a:gd name="T2" fmla="*/ 17 w 64"/>
                <a:gd name="T3" fmla="*/ 1 h 74"/>
                <a:gd name="T4" fmla="*/ 12 w 64"/>
                <a:gd name="T5" fmla="*/ 0 h 74"/>
                <a:gd name="T6" fmla="*/ 0 w 64"/>
                <a:gd name="T7" fmla="*/ 10 h 74"/>
                <a:gd name="T8" fmla="*/ 3 w 64"/>
                <a:gd name="T9" fmla="*/ 15 h 74"/>
                <a:gd name="T10" fmla="*/ 1 w 64"/>
                <a:gd name="T11" fmla="*/ 18 h 74"/>
                <a:gd name="T12" fmla="*/ 46 w 64"/>
                <a:gd name="T13" fmla="*/ 70 h 74"/>
                <a:gd name="T14" fmla="*/ 49 w 64"/>
                <a:gd name="T15" fmla="*/ 73 h 74"/>
                <a:gd name="T16" fmla="*/ 49 w 64"/>
                <a:gd name="T17" fmla="*/ 72 h 74"/>
                <a:gd name="T18" fmla="*/ 60 w 64"/>
                <a:gd name="T19" fmla="*/ 57 h 74"/>
                <a:gd name="T20" fmla="*/ 63 w 64"/>
                <a:gd name="T21" fmla="*/ 55 h 74"/>
                <a:gd name="T22" fmla="*/ 62 w 64"/>
                <a:gd name="T23" fmla="*/ 54 h 74"/>
                <a:gd name="T24" fmla="*/ 18 w 64"/>
                <a:gd name="T25" fmla="*/ 1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4"/>
                <a:gd name="T41" fmla="*/ 64 w 64"/>
                <a:gd name="T42" fmla="*/ 74 h 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4">
                  <a:moveTo>
                    <a:pt x="18" y="1"/>
                  </a:moveTo>
                  <a:lnTo>
                    <a:pt x="17" y="1"/>
                  </a:lnTo>
                  <a:lnTo>
                    <a:pt x="12" y="0"/>
                  </a:lnTo>
                  <a:lnTo>
                    <a:pt x="0" y="10"/>
                  </a:lnTo>
                  <a:lnTo>
                    <a:pt x="3" y="15"/>
                  </a:lnTo>
                  <a:lnTo>
                    <a:pt x="1" y="18"/>
                  </a:lnTo>
                  <a:lnTo>
                    <a:pt x="46" y="70"/>
                  </a:lnTo>
                  <a:lnTo>
                    <a:pt x="49" y="73"/>
                  </a:lnTo>
                  <a:lnTo>
                    <a:pt x="49" y="72"/>
                  </a:lnTo>
                  <a:lnTo>
                    <a:pt x="60" y="57"/>
                  </a:lnTo>
                  <a:lnTo>
                    <a:pt x="63" y="55"/>
                  </a:lnTo>
                  <a:lnTo>
                    <a:pt x="62" y="54"/>
                  </a:lnTo>
                  <a:lnTo>
                    <a:pt x="18" y="1"/>
                  </a:lnTo>
                </a:path>
              </a:pathLst>
            </a:custGeom>
            <a:solidFill>
              <a:srgbClr val="919191"/>
            </a:solidFill>
            <a:ln w="12700" cap="rnd">
              <a:solidFill>
                <a:schemeClr val="tx2"/>
              </a:solidFill>
              <a:round/>
              <a:headEnd/>
              <a:tailEnd/>
            </a:ln>
          </p:spPr>
          <p:txBody>
            <a:bodyPr/>
            <a:lstStyle/>
            <a:p>
              <a:endParaRPr lang="en-US"/>
            </a:p>
          </p:txBody>
        </p:sp>
        <p:sp>
          <p:nvSpPr>
            <p:cNvPr id="20" name="Freeform 17"/>
            <p:cNvSpPr>
              <a:spLocks/>
            </p:cNvSpPr>
            <p:nvPr/>
          </p:nvSpPr>
          <p:spPr bwMode="auto">
            <a:xfrm>
              <a:off x="2737" y="1938"/>
              <a:ext cx="60" cy="75"/>
            </a:xfrm>
            <a:custGeom>
              <a:avLst/>
              <a:gdLst>
                <a:gd name="T0" fmla="*/ 22 w 60"/>
                <a:gd name="T1" fmla="*/ 3 h 75"/>
                <a:gd name="T2" fmla="*/ 13 w 60"/>
                <a:gd name="T3" fmla="*/ 1 h 75"/>
                <a:gd name="T4" fmla="*/ 13 w 60"/>
                <a:gd name="T5" fmla="*/ 0 h 75"/>
                <a:gd name="T6" fmla="*/ 0 w 60"/>
                <a:gd name="T7" fmla="*/ 12 h 75"/>
                <a:gd name="T8" fmla="*/ 3 w 60"/>
                <a:gd name="T9" fmla="*/ 17 h 75"/>
                <a:gd name="T10" fmla="*/ 4 w 60"/>
                <a:gd name="T11" fmla="*/ 17 h 75"/>
                <a:gd name="T12" fmla="*/ 42 w 60"/>
                <a:gd name="T13" fmla="*/ 70 h 75"/>
                <a:gd name="T14" fmla="*/ 46 w 60"/>
                <a:gd name="T15" fmla="*/ 74 h 75"/>
                <a:gd name="T16" fmla="*/ 46 w 60"/>
                <a:gd name="T17" fmla="*/ 73 h 75"/>
                <a:gd name="T18" fmla="*/ 58 w 60"/>
                <a:gd name="T19" fmla="*/ 61 h 75"/>
                <a:gd name="T20" fmla="*/ 59 w 60"/>
                <a:gd name="T21" fmla="*/ 58 h 75"/>
                <a:gd name="T22" fmla="*/ 59 w 60"/>
                <a:gd name="T23" fmla="*/ 57 h 75"/>
                <a:gd name="T24" fmla="*/ 22 w 60"/>
                <a:gd name="T25" fmla="*/ 3 h 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
                <a:gd name="T40" fmla="*/ 0 h 75"/>
                <a:gd name="T41" fmla="*/ 60 w 60"/>
                <a:gd name="T42" fmla="*/ 75 h 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 h="75">
                  <a:moveTo>
                    <a:pt x="22" y="3"/>
                  </a:moveTo>
                  <a:lnTo>
                    <a:pt x="13" y="1"/>
                  </a:lnTo>
                  <a:lnTo>
                    <a:pt x="13" y="0"/>
                  </a:lnTo>
                  <a:lnTo>
                    <a:pt x="0" y="12"/>
                  </a:lnTo>
                  <a:lnTo>
                    <a:pt x="3" y="17"/>
                  </a:lnTo>
                  <a:lnTo>
                    <a:pt x="4" y="17"/>
                  </a:lnTo>
                  <a:lnTo>
                    <a:pt x="42" y="70"/>
                  </a:lnTo>
                  <a:lnTo>
                    <a:pt x="46" y="74"/>
                  </a:lnTo>
                  <a:lnTo>
                    <a:pt x="46" y="73"/>
                  </a:lnTo>
                  <a:lnTo>
                    <a:pt x="58" y="61"/>
                  </a:lnTo>
                  <a:lnTo>
                    <a:pt x="59" y="58"/>
                  </a:lnTo>
                  <a:lnTo>
                    <a:pt x="59" y="57"/>
                  </a:lnTo>
                  <a:lnTo>
                    <a:pt x="22" y="3"/>
                  </a:lnTo>
                </a:path>
              </a:pathLst>
            </a:custGeom>
            <a:solidFill>
              <a:schemeClr val="tx2"/>
            </a:solidFill>
            <a:ln w="12700" cap="rnd">
              <a:solidFill>
                <a:schemeClr val="tx2"/>
              </a:solidFill>
              <a:round/>
              <a:headEnd/>
              <a:tailEnd/>
            </a:ln>
          </p:spPr>
          <p:txBody>
            <a:bodyPr/>
            <a:lstStyle/>
            <a:p>
              <a:endParaRPr lang="en-US"/>
            </a:p>
          </p:txBody>
        </p:sp>
        <p:sp>
          <p:nvSpPr>
            <p:cNvPr id="21" name="Freeform 18"/>
            <p:cNvSpPr>
              <a:spLocks/>
            </p:cNvSpPr>
            <p:nvPr/>
          </p:nvSpPr>
          <p:spPr bwMode="auto">
            <a:xfrm>
              <a:off x="2627" y="1928"/>
              <a:ext cx="291" cy="353"/>
            </a:xfrm>
            <a:custGeom>
              <a:avLst/>
              <a:gdLst>
                <a:gd name="T0" fmla="*/ 43 w 291"/>
                <a:gd name="T1" fmla="*/ 41 h 353"/>
                <a:gd name="T2" fmla="*/ 28 w 291"/>
                <a:gd name="T3" fmla="*/ 57 h 353"/>
                <a:gd name="T4" fmla="*/ 18 w 291"/>
                <a:gd name="T5" fmla="*/ 69 h 353"/>
                <a:gd name="T6" fmla="*/ 15 w 291"/>
                <a:gd name="T7" fmla="*/ 83 h 353"/>
                <a:gd name="T8" fmla="*/ 10 w 291"/>
                <a:gd name="T9" fmla="*/ 88 h 353"/>
                <a:gd name="T10" fmla="*/ 3 w 291"/>
                <a:gd name="T11" fmla="*/ 96 h 353"/>
                <a:gd name="T12" fmla="*/ 0 w 291"/>
                <a:gd name="T13" fmla="*/ 107 h 353"/>
                <a:gd name="T14" fmla="*/ 3 w 291"/>
                <a:gd name="T15" fmla="*/ 114 h 353"/>
                <a:gd name="T16" fmla="*/ 6 w 291"/>
                <a:gd name="T17" fmla="*/ 115 h 353"/>
                <a:gd name="T18" fmla="*/ 10 w 291"/>
                <a:gd name="T19" fmla="*/ 127 h 353"/>
                <a:gd name="T20" fmla="*/ 14 w 291"/>
                <a:gd name="T21" fmla="*/ 133 h 353"/>
                <a:gd name="T22" fmla="*/ 23 w 291"/>
                <a:gd name="T23" fmla="*/ 146 h 353"/>
                <a:gd name="T24" fmla="*/ 30 w 291"/>
                <a:gd name="T25" fmla="*/ 159 h 353"/>
                <a:gd name="T26" fmla="*/ 45 w 291"/>
                <a:gd name="T27" fmla="*/ 177 h 353"/>
                <a:gd name="T28" fmla="*/ 54 w 291"/>
                <a:gd name="T29" fmla="*/ 188 h 353"/>
                <a:gd name="T30" fmla="*/ 61 w 291"/>
                <a:gd name="T31" fmla="*/ 190 h 353"/>
                <a:gd name="T32" fmla="*/ 66 w 291"/>
                <a:gd name="T33" fmla="*/ 196 h 353"/>
                <a:gd name="T34" fmla="*/ 68 w 291"/>
                <a:gd name="T35" fmla="*/ 196 h 353"/>
                <a:gd name="T36" fmla="*/ 121 w 291"/>
                <a:gd name="T37" fmla="*/ 263 h 353"/>
                <a:gd name="T38" fmla="*/ 125 w 291"/>
                <a:gd name="T39" fmla="*/ 269 h 353"/>
                <a:gd name="T40" fmla="*/ 128 w 291"/>
                <a:gd name="T41" fmla="*/ 279 h 353"/>
                <a:gd name="T42" fmla="*/ 134 w 291"/>
                <a:gd name="T43" fmla="*/ 289 h 353"/>
                <a:gd name="T44" fmla="*/ 144 w 291"/>
                <a:gd name="T45" fmla="*/ 308 h 353"/>
                <a:gd name="T46" fmla="*/ 162 w 291"/>
                <a:gd name="T47" fmla="*/ 320 h 353"/>
                <a:gd name="T48" fmla="*/ 169 w 291"/>
                <a:gd name="T49" fmla="*/ 332 h 353"/>
                <a:gd name="T50" fmla="*/ 178 w 291"/>
                <a:gd name="T51" fmla="*/ 340 h 353"/>
                <a:gd name="T52" fmla="*/ 182 w 291"/>
                <a:gd name="T53" fmla="*/ 340 h 353"/>
                <a:gd name="T54" fmla="*/ 186 w 291"/>
                <a:gd name="T55" fmla="*/ 351 h 353"/>
                <a:gd name="T56" fmla="*/ 195 w 291"/>
                <a:gd name="T57" fmla="*/ 352 h 353"/>
                <a:gd name="T58" fmla="*/ 202 w 291"/>
                <a:gd name="T59" fmla="*/ 349 h 353"/>
                <a:gd name="T60" fmla="*/ 286 w 291"/>
                <a:gd name="T61" fmla="*/ 261 h 353"/>
                <a:gd name="T62" fmla="*/ 290 w 291"/>
                <a:gd name="T63" fmla="*/ 254 h 353"/>
                <a:gd name="T64" fmla="*/ 290 w 291"/>
                <a:gd name="T65" fmla="*/ 244 h 353"/>
                <a:gd name="T66" fmla="*/ 282 w 291"/>
                <a:gd name="T67" fmla="*/ 240 h 353"/>
                <a:gd name="T68" fmla="*/ 284 w 291"/>
                <a:gd name="T69" fmla="*/ 232 h 353"/>
                <a:gd name="T70" fmla="*/ 280 w 291"/>
                <a:gd name="T71" fmla="*/ 228 h 353"/>
                <a:gd name="T72" fmla="*/ 280 w 291"/>
                <a:gd name="T73" fmla="*/ 222 h 353"/>
                <a:gd name="T74" fmla="*/ 269 w 291"/>
                <a:gd name="T75" fmla="*/ 210 h 353"/>
                <a:gd name="T76" fmla="*/ 258 w 291"/>
                <a:gd name="T77" fmla="*/ 191 h 353"/>
                <a:gd name="T78" fmla="*/ 245 w 291"/>
                <a:gd name="T79" fmla="*/ 175 h 353"/>
                <a:gd name="T80" fmla="*/ 236 w 291"/>
                <a:gd name="T81" fmla="*/ 165 h 353"/>
                <a:gd name="T82" fmla="*/ 227 w 291"/>
                <a:gd name="T83" fmla="*/ 162 h 353"/>
                <a:gd name="T84" fmla="*/ 222 w 291"/>
                <a:gd name="T85" fmla="*/ 159 h 353"/>
                <a:gd name="T86" fmla="*/ 170 w 291"/>
                <a:gd name="T87" fmla="*/ 91 h 353"/>
                <a:gd name="T88" fmla="*/ 171 w 291"/>
                <a:gd name="T89" fmla="*/ 89 h 353"/>
                <a:gd name="T90" fmla="*/ 174 w 291"/>
                <a:gd name="T91" fmla="*/ 83 h 353"/>
                <a:gd name="T92" fmla="*/ 170 w 291"/>
                <a:gd name="T93" fmla="*/ 80 h 353"/>
                <a:gd name="T94" fmla="*/ 168 w 291"/>
                <a:gd name="T95" fmla="*/ 73 h 353"/>
                <a:gd name="T96" fmla="*/ 157 w 291"/>
                <a:gd name="T97" fmla="*/ 61 h 353"/>
                <a:gd name="T98" fmla="*/ 146 w 291"/>
                <a:gd name="T99" fmla="*/ 42 h 353"/>
                <a:gd name="T100" fmla="*/ 137 w 291"/>
                <a:gd name="T101" fmla="*/ 32 h 353"/>
                <a:gd name="T102" fmla="*/ 125 w 291"/>
                <a:gd name="T103" fmla="*/ 16 h 353"/>
                <a:gd name="T104" fmla="*/ 116 w 291"/>
                <a:gd name="T105" fmla="*/ 12 h 353"/>
                <a:gd name="T106" fmla="*/ 111 w 291"/>
                <a:gd name="T107" fmla="*/ 12 h 353"/>
                <a:gd name="T108" fmla="*/ 108 w 291"/>
                <a:gd name="T109" fmla="*/ 7 h 353"/>
                <a:gd name="T110" fmla="*/ 103 w 291"/>
                <a:gd name="T111" fmla="*/ 0 h 353"/>
                <a:gd name="T112" fmla="*/ 95 w 291"/>
                <a:gd name="T113" fmla="*/ 7 h 353"/>
                <a:gd name="T114" fmla="*/ 86 w 291"/>
                <a:gd name="T115" fmla="*/ 15 h 353"/>
                <a:gd name="T116" fmla="*/ 80 w 291"/>
                <a:gd name="T117" fmla="*/ 15 h 353"/>
                <a:gd name="T118" fmla="*/ 71 w 291"/>
                <a:gd name="T119" fmla="*/ 19 h 353"/>
                <a:gd name="T120" fmla="*/ 57 w 291"/>
                <a:gd name="T121" fmla="*/ 28 h 353"/>
                <a:gd name="T122" fmla="*/ 43 w 291"/>
                <a:gd name="T123" fmla="*/ 41 h 3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1"/>
                <a:gd name="T187" fmla="*/ 0 h 353"/>
                <a:gd name="T188" fmla="*/ 291 w 291"/>
                <a:gd name="T189" fmla="*/ 353 h 3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1" h="353">
                  <a:moveTo>
                    <a:pt x="43" y="41"/>
                  </a:moveTo>
                  <a:lnTo>
                    <a:pt x="28" y="57"/>
                  </a:lnTo>
                  <a:lnTo>
                    <a:pt x="18" y="69"/>
                  </a:lnTo>
                  <a:lnTo>
                    <a:pt x="15" y="83"/>
                  </a:lnTo>
                  <a:lnTo>
                    <a:pt x="10" y="88"/>
                  </a:lnTo>
                  <a:lnTo>
                    <a:pt x="3" y="96"/>
                  </a:lnTo>
                  <a:lnTo>
                    <a:pt x="0" y="107"/>
                  </a:lnTo>
                  <a:lnTo>
                    <a:pt x="3" y="114"/>
                  </a:lnTo>
                  <a:lnTo>
                    <a:pt x="6" y="115"/>
                  </a:lnTo>
                  <a:lnTo>
                    <a:pt x="10" y="127"/>
                  </a:lnTo>
                  <a:lnTo>
                    <a:pt x="14" y="133"/>
                  </a:lnTo>
                  <a:lnTo>
                    <a:pt x="23" y="146"/>
                  </a:lnTo>
                  <a:lnTo>
                    <a:pt x="30" y="159"/>
                  </a:lnTo>
                  <a:lnTo>
                    <a:pt x="45" y="177"/>
                  </a:lnTo>
                  <a:lnTo>
                    <a:pt x="54" y="188"/>
                  </a:lnTo>
                  <a:lnTo>
                    <a:pt x="61" y="190"/>
                  </a:lnTo>
                  <a:lnTo>
                    <a:pt x="66" y="196"/>
                  </a:lnTo>
                  <a:lnTo>
                    <a:pt x="68" y="196"/>
                  </a:lnTo>
                  <a:lnTo>
                    <a:pt x="121" y="263"/>
                  </a:lnTo>
                  <a:lnTo>
                    <a:pt x="125" y="269"/>
                  </a:lnTo>
                  <a:lnTo>
                    <a:pt x="128" y="279"/>
                  </a:lnTo>
                  <a:lnTo>
                    <a:pt x="134" y="289"/>
                  </a:lnTo>
                  <a:lnTo>
                    <a:pt x="144" y="308"/>
                  </a:lnTo>
                  <a:lnTo>
                    <a:pt x="162" y="320"/>
                  </a:lnTo>
                  <a:lnTo>
                    <a:pt x="169" y="332"/>
                  </a:lnTo>
                  <a:lnTo>
                    <a:pt x="178" y="340"/>
                  </a:lnTo>
                  <a:lnTo>
                    <a:pt x="182" y="340"/>
                  </a:lnTo>
                  <a:lnTo>
                    <a:pt x="186" y="351"/>
                  </a:lnTo>
                  <a:lnTo>
                    <a:pt x="195" y="352"/>
                  </a:lnTo>
                  <a:lnTo>
                    <a:pt x="202" y="349"/>
                  </a:lnTo>
                  <a:lnTo>
                    <a:pt x="286" y="261"/>
                  </a:lnTo>
                  <a:lnTo>
                    <a:pt x="290" y="254"/>
                  </a:lnTo>
                  <a:lnTo>
                    <a:pt x="290" y="244"/>
                  </a:lnTo>
                  <a:lnTo>
                    <a:pt x="282" y="240"/>
                  </a:lnTo>
                  <a:lnTo>
                    <a:pt x="284" y="232"/>
                  </a:lnTo>
                  <a:lnTo>
                    <a:pt x="280" y="228"/>
                  </a:lnTo>
                  <a:lnTo>
                    <a:pt x="280" y="222"/>
                  </a:lnTo>
                  <a:lnTo>
                    <a:pt x="269" y="210"/>
                  </a:lnTo>
                  <a:lnTo>
                    <a:pt x="258" y="191"/>
                  </a:lnTo>
                  <a:lnTo>
                    <a:pt x="245" y="175"/>
                  </a:lnTo>
                  <a:lnTo>
                    <a:pt x="236" y="165"/>
                  </a:lnTo>
                  <a:lnTo>
                    <a:pt x="227" y="162"/>
                  </a:lnTo>
                  <a:lnTo>
                    <a:pt x="222" y="159"/>
                  </a:lnTo>
                  <a:lnTo>
                    <a:pt x="170" y="91"/>
                  </a:lnTo>
                  <a:lnTo>
                    <a:pt x="171" y="89"/>
                  </a:lnTo>
                  <a:lnTo>
                    <a:pt x="174" y="83"/>
                  </a:lnTo>
                  <a:lnTo>
                    <a:pt x="170" y="80"/>
                  </a:lnTo>
                  <a:lnTo>
                    <a:pt x="168" y="73"/>
                  </a:lnTo>
                  <a:lnTo>
                    <a:pt x="157" y="61"/>
                  </a:lnTo>
                  <a:lnTo>
                    <a:pt x="146" y="42"/>
                  </a:lnTo>
                  <a:lnTo>
                    <a:pt x="137" y="32"/>
                  </a:lnTo>
                  <a:lnTo>
                    <a:pt x="125" y="16"/>
                  </a:lnTo>
                  <a:lnTo>
                    <a:pt x="116" y="12"/>
                  </a:lnTo>
                  <a:lnTo>
                    <a:pt x="111" y="12"/>
                  </a:lnTo>
                  <a:lnTo>
                    <a:pt x="108" y="7"/>
                  </a:lnTo>
                  <a:lnTo>
                    <a:pt x="103" y="0"/>
                  </a:lnTo>
                  <a:lnTo>
                    <a:pt x="95" y="7"/>
                  </a:lnTo>
                  <a:lnTo>
                    <a:pt x="86" y="15"/>
                  </a:lnTo>
                  <a:lnTo>
                    <a:pt x="80" y="15"/>
                  </a:lnTo>
                  <a:lnTo>
                    <a:pt x="71" y="19"/>
                  </a:lnTo>
                  <a:lnTo>
                    <a:pt x="57" y="28"/>
                  </a:lnTo>
                  <a:lnTo>
                    <a:pt x="43" y="41"/>
                  </a:lnTo>
                </a:path>
              </a:pathLst>
            </a:custGeom>
            <a:solidFill>
              <a:srgbClr val="618FFD"/>
            </a:solidFill>
            <a:ln w="12700" cap="rnd">
              <a:noFill/>
              <a:round/>
              <a:headEnd/>
              <a:tailEnd/>
            </a:ln>
          </p:spPr>
          <p:txBody>
            <a:bodyPr/>
            <a:lstStyle/>
            <a:p>
              <a:endParaRPr lang="en-US"/>
            </a:p>
          </p:txBody>
        </p:sp>
        <p:sp>
          <p:nvSpPr>
            <p:cNvPr id="22" name="Freeform 19"/>
            <p:cNvSpPr>
              <a:spLocks/>
            </p:cNvSpPr>
            <p:nvPr/>
          </p:nvSpPr>
          <p:spPr bwMode="auto">
            <a:xfrm>
              <a:off x="2834" y="2191"/>
              <a:ext cx="101" cy="109"/>
            </a:xfrm>
            <a:custGeom>
              <a:avLst/>
              <a:gdLst>
                <a:gd name="T0" fmla="*/ 97 w 101"/>
                <a:gd name="T1" fmla="*/ 14 h 109"/>
                <a:gd name="T2" fmla="*/ 92 w 101"/>
                <a:gd name="T3" fmla="*/ 3 h 109"/>
                <a:gd name="T4" fmla="*/ 87 w 101"/>
                <a:gd name="T5" fmla="*/ 0 h 109"/>
                <a:gd name="T6" fmla="*/ 1 w 101"/>
                <a:gd name="T7" fmla="*/ 92 h 109"/>
                <a:gd name="T8" fmla="*/ 0 w 101"/>
                <a:gd name="T9" fmla="*/ 96 h 109"/>
                <a:gd name="T10" fmla="*/ 3 w 101"/>
                <a:gd name="T11" fmla="*/ 101 h 109"/>
                <a:gd name="T12" fmla="*/ 9 w 101"/>
                <a:gd name="T13" fmla="*/ 108 h 109"/>
                <a:gd name="T14" fmla="*/ 12 w 101"/>
                <a:gd name="T15" fmla="*/ 105 h 109"/>
                <a:gd name="T16" fmla="*/ 96 w 101"/>
                <a:gd name="T17" fmla="*/ 13 h 109"/>
                <a:gd name="T18" fmla="*/ 100 w 101"/>
                <a:gd name="T19" fmla="*/ 16 h 109"/>
                <a:gd name="T20" fmla="*/ 97 w 101"/>
                <a:gd name="T21" fmla="*/ 14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1"/>
                <a:gd name="T34" fmla="*/ 0 h 109"/>
                <a:gd name="T35" fmla="*/ 101 w 101"/>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1" h="109">
                  <a:moveTo>
                    <a:pt x="97" y="14"/>
                  </a:moveTo>
                  <a:lnTo>
                    <a:pt x="92" y="3"/>
                  </a:lnTo>
                  <a:lnTo>
                    <a:pt x="87" y="0"/>
                  </a:lnTo>
                  <a:lnTo>
                    <a:pt x="1" y="92"/>
                  </a:lnTo>
                  <a:lnTo>
                    <a:pt x="0" y="96"/>
                  </a:lnTo>
                  <a:lnTo>
                    <a:pt x="3" y="101"/>
                  </a:lnTo>
                  <a:lnTo>
                    <a:pt x="9" y="108"/>
                  </a:lnTo>
                  <a:lnTo>
                    <a:pt x="12" y="105"/>
                  </a:lnTo>
                  <a:lnTo>
                    <a:pt x="96" y="13"/>
                  </a:lnTo>
                  <a:lnTo>
                    <a:pt x="100" y="16"/>
                  </a:lnTo>
                  <a:lnTo>
                    <a:pt x="97" y="14"/>
                  </a:lnTo>
                </a:path>
              </a:pathLst>
            </a:custGeom>
            <a:solidFill>
              <a:srgbClr val="BFBFBF"/>
            </a:solidFill>
            <a:ln w="12700" cap="rnd">
              <a:solidFill>
                <a:srgbClr val="919191"/>
              </a:solidFill>
              <a:round/>
              <a:headEnd/>
              <a:tailEnd/>
            </a:ln>
          </p:spPr>
          <p:txBody>
            <a:bodyPr/>
            <a:lstStyle/>
            <a:p>
              <a:endParaRPr lang="en-US"/>
            </a:p>
          </p:txBody>
        </p:sp>
        <p:sp>
          <p:nvSpPr>
            <p:cNvPr id="23" name="Freeform 20"/>
            <p:cNvSpPr>
              <a:spLocks/>
            </p:cNvSpPr>
            <p:nvPr/>
          </p:nvSpPr>
          <p:spPr bwMode="auto">
            <a:xfrm>
              <a:off x="2613" y="2046"/>
              <a:ext cx="63" cy="61"/>
            </a:xfrm>
            <a:custGeom>
              <a:avLst/>
              <a:gdLst>
                <a:gd name="T0" fmla="*/ 0 w 63"/>
                <a:gd name="T1" fmla="*/ 0 h 61"/>
                <a:gd name="T2" fmla="*/ 62 w 63"/>
                <a:gd name="T3" fmla="*/ 60 h 61"/>
                <a:gd name="T4" fmla="*/ 0 w 63"/>
                <a:gd name="T5" fmla="*/ 0 h 61"/>
                <a:gd name="T6" fmla="*/ 0 60000 65536"/>
                <a:gd name="T7" fmla="*/ 0 60000 65536"/>
                <a:gd name="T8" fmla="*/ 0 60000 65536"/>
                <a:gd name="T9" fmla="*/ 0 w 63"/>
                <a:gd name="T10" fmla="*/ 0 h 61"/>
                <a:gd name="T11" fmla="*/ 63 w 63"/>
                <a:gd name="T12" fmla="*/ 61 h 61"/>
              </a:gdLst>
              <a:ahLst/>
              <a:cxnLst>
                <a:cxn ang="T6">
                  <a:pos x="T0" y="T1"/>
                </a:cxn>
                <a:cxn ang="T7">
                  <a:pos x="T2" y="T3"/>
                </a:cxn>
                <a:cxn ang="T8">
                  <a:pos x="T4" y="T5"/>
                </a:cxn>
              </a:cxnLst>
              <a:rect l="T9" t="T10" r="T11" b="T12"/>
              <a:pathLst>
                <a:path w="63" h="61">
                  <a:moveTo>
                    <a:pt x="0" y="0"/>
                  </a:moveTo>
                  <a:lnTo>
                    <a:pt x="62" y="60"/>
                  </a:lnTo>
                  <a:lnTo>
                    <a:pt x="0" y="0"/>
                  </a:lnTo>
                </a:path>
              </a:pathLst>
            </a:custGeom>
            <a:solidFill>
              <a:srgbClr val="FFBFBF"/>
            </a:solidFill>
            <a:ln w="12700" cap="rnd">
              <a:noFill/>
              <a:round/>
              <a:headEnd/>
              <a:tailEnd/>
            </a:ln>
          </p:spPr>
          <p:txBody>
            <a:bodyPr/>
            <a:lstStyle/>
            <a:p>
              <a:endParaRPr lang="en-US"/>
            </a:p>
          </p:txBody>
        </p:sp>
        <p:sp>
          <p:nvSpPr>
            <p:cNvPr id="24" name="Freeform 21"/>
            <p:cNvSpPr>
              <a:spLocks/>
            </p:cNvSpPr>
            <p:nvPr/>
          </p:nvSpPr>
          <p:spPr bwMode="auto">
            <a:xfrm>
              <a:off x="2707" y="1954"/>
              <a:ext cx="64" cy="61"/>
            </a:xfrm>
            <a:custGeom>
              <a:avLst/>
              <a:gdLst>
                <a:gd name="T0" fmla="*/ 0 w 64"/>
                <a:gd name="T1" fmla="*/ 0 h 61"/>
                <a:gd name="T2" fmla="*/ 63 w 64"/>
                <a:gd name="T3" fmla="*/ 60 h 61"/>
                <a:gd name="T4" fmla="*/ 0 w 64"/>
                <a:gd name="T5" fmla="*/ 0 h 61"/>
                <a:gd name="T6" fmla="*/ 0 60000 65536"/>
                <a:gd name="T7" fmla="*/ 0 60000 65536"/>
                <a:gd name="T8" fmla="*/ 0 60000 65536"/>
                <a:gd name="T9" fmla="*/ 0 w 64"/>
                <a:gd name="T10" fmla="*/ 0 h 61"/>
                <a:gd name="T11" fmla="*/ 64 w 64"/>
                <a:gd name="T12" fmla="*/ 61 h 61"/>
              </a:gdLst>
              <a:ahLst/>
              <a:cxnLst>
                <a:cxn ang="T6">
                  <a:pos x="T0" y="T1"/>
                </a:cxn>
                <a:cxn ang="T7">
                  <a:pos x="T2" y="T3"/>
                </a:cxn>
                <a:cxn ang="T8">
                  <a:pos x="T4" y="T5"/>
                </a:cxn>
              </a:cxnLst>
              <a:rect l="T9" t="T10" r="T11" b="T12"/>
              <a:pathLst>
                <a:path w="64" h="61">
                  <a:moveTo>
                    <a:pt x="0" y="0"/>
                  </a:moveTo>
                  <a:lnTo>
                    <a:pt x="63" y="60"/>
                  </a:lnTo>
                  <a:lnTo>
                    <a:pt x="0" y="0"/>
                  </a:lnTo>
                </a:path>
              </a:pathLst>
            </a:custGeom>
            <a:solidFill>
              <a:srgbClr val="FFBFBF"/>
            </a:solidFill>
            <a:ln w="12700" cap="rnd">
              <a:noFill/>
              <a:round/>
              <a:headEnd/>
              <a:tailEnd/>
            </a:ln>
          </p:spPr>
          <p:txBody>
            <a:bodyPr/>
            <a:lstStyle/>
            <a:p>
              <a:endParaRPr lang="en-US"/>
            </a:p>
          </p:txBody>
        </p:sp>
        <p:sp>
          <p:nvSpPr>
            <p:cNvPr id="25" name="Freeform 22"/>
            <p:cNvSpPr>
              <a:spLocks/>
            </p:cNvSpPr>
            <p:nvPr/>
          </p:nvSpPr>
          <p:spPr bwMode="auto">
            <a:xfrm>
              <a:off x="2708" y="1947"/>
              <a:ext cx="68" cy="74"/>
            </a:xfrm>
            <a:custGeom>
              <a:avLst/>
              <a:gdLst>
                <a:gd name="T0" fmla="*/ 0 w 68"/>
                <a:gd name="T1" fmla="*/ 10 h 74"/>
                <a:gd name="T2" fmla="*/ 9 w 68"/>
                <a:gd name="T3" fmla="*/ 0 h 74"/>
                <a:gd name="T4" fmla="*/ 67 w 68"/>
                <a:gd name="T5" fmla="*/ 61 h 74"/>
                <a:gd name="T6" fmla="*/ 56 w 68"/>
                <a:gd name="T7" fmla="*/ 73 h 74"/>
                <a:gd name="T8" fmla="*/ 0 w 68"/>
                <a:gd name="T9" fmla="*/ 10 h 74"/>
                <a:gd name="T10" fmla="*/ 0 60000 65536"/>
                <a:gd name="T11" fmla="*/ 0 60000 65536"/>
                <a:gd name="T12" fmla="*/ 0 60000 65536"/>
                <a:gd name="T13" fmla="*/ 0 60000 65536"/>
                <a:gd name="T14" fmla="*/ 0 60000 65536"/>
                <a:gd name="T15" fmla="*/ 0 w 68"/>
                <a:gd name="T16" fmla="*/ 0 h 74"/>
                <a:gd name="T17" fmla="*/ 68 w 68"/>
                <a:gd name="T18" fmla="*/ 74 h 74"/>
              </a:gdLst>
              <a:ahLst/>
              <a:cxnLst>
                <a:cxn ang="T10">
                  <a:pos x="T0" y="T1"/>
                </a:cxn>
                <a:cxn ang="T11">
                  <a:pos x="T2" y="T3"/>
                </a:cxn>
                <a:cxn ang="T12">
                  <a:pos x="T4" y="T5"/>
                </a:cxn>
                <a:cxn ang="T13">
                  <a:pos x="T6" y="T7"/>
                </a:cxn>
                <a:cxn ang="T14">
                  <a:pos x="T8" y="T9"/>
                </a:cxn>
              </a:cxnLst>
              <a:rect l="T15" t="T16" r="T17" b="T18"/>
              <a:pathLst>
                <a:path w="68" h="74">
                  <a:moveTo>
                    <a:pt x="0" y="10"/>
                  </a:moveTo>
                  <a:lnTo>
                    <a:pt x="9" y="0"/>
                  </a:lnTo>
                  <a:lnTo>
                    <a:pt x="67" y="61"/>
                  </a:lnTo>
                  <a:lnTo>
                    <a:pt x="56" y="73"/>
                  </a:lnTo>
                  <a:lnTo>
                    <a:pt x="0" y="10"/>
                  </a:lnTo>
                </a:path>
              </a:pathLst>
            </a:custGeom>
            <a:solidFill>
              <a:srgbClr val="FF4040"/>
            </a:solidFill>
            <a:ln w="12700" cap="rnd">
              <a:noFill/>
              <a:round/>
              <a:headEnd/>
              <a:tailEnd/>
            </a:ln>
          </p:spPr>
          <p:txBody>
            <a:bodyPr/>
            <a:lstStyle/>
            <a:p>
              <a:endParaRPr lang="en-US"/>
            </a:p>
          </p:txBody>
        </p:sp>
        <p:sp>
          <p:nvSpPr>
            <p:cNvPr id="26" name="Freeform 23"/>
            <p:cNvSpPr>
              <a:spLocks/>
            </p:cNvSpPr>
            <p:nvPr/>
          </p:nvSpPr>
          <p:spPr bwMode="auto">
            <a:xfrm>
              <a:off x="2627" y="2006"/>
              <a:ext cx="97" cy="124"/>
            </a:xfrm>
            <a:custGeom>
              <a:avLst/>
              <a:gdLst>
                <a:gd name="T0" fmla="*/ 6 w 97"/>
                <a:gd name="T1" fmla="*/ 15 h 124"/>
                <a:gd name="T2" fmla="*/ 3 w 97"/>
                <a:gd name="T3" fmla="*/ 18 h 124"/>
                <a:gd name="T4" fmla="*/ 0 w 97"/>
                <a:gd name="T5" fmla="*/ 21 h 124"/>
                <a:gd name="T6" fmla="*/ 0 w 97"/>
                <a:gd name="T7" fmla="*/ 24 h 124"/>
                <a:gd name="T8" fmla="*/ 1 w 97"/>
                <a:gd name="T9" fmla="*/ 27 h 124"/>
                <a:gd name="T10" fmla="*/ 72 w 97"/>
                <a:gd name="T11" fmla="*/ 120 h 124"/>
                <a:gd name="T12" fmla="*/ 81 w 97"/>
                <a:gd name="T13" fmla="*/ 123 h 124"/>
                <a:gd name="T14" fmla="*/ 84 w 97"/>
                <a:gd name="T15" fmla="*/ 117 h 124"/>
                <a:gd name="T16" fmla="*/ 95 w 97"/>
                <a:gd name="T17" fmla="*/ 108 h 124"/>
                <a:gd name="T18" fmla="*/ 93 w 97"/>
                <a:gd name="T19" fmla="*/ 102 h 124"/>
                <a:gd name="T20" fmla="*/ 96 w 97"/>
                <a:gd name="T21" fmla="*/ 93 h 124"/>
                <a:gd name="T22" fmla="*/ 29 w 97"/>
                <a:gd name="T23" fmla="*/ 4 h 124"/>
                <a:gd name="T24" fmla="*/ 19 w 97"/>
                <a:gd name="T25" fmla="*/ 0 h 124"/>
                <a:gd name="T26" fmla="*/ 14 w 97"/>
                <a:gd name="T27" fmla="*/ 3 h 124"/>
                <a:gd name="T28" fmla="*/ 6 w 97"/>
                <a:gd name="T29" fmla="*/ 15 h 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7"/>
                <a:gd name="T46" fmla="*/ 0 h 124"/>
                <a:gd name="T47" fmla="*/ 97 w 97"/>
                <a:gd name="T48" fmla="*/ 124 h 1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7" h="124">
                  <a:moveTo>
                    <a:pt x="6" y="15"/>
                  </a:moveTo>
                  <a:lnTo>
                    <a:pt x="3" y="18"/>
                  </a:lnTo>
                  <a:lnTo>
                    <a:pt x="0" y="21"/>
                  </a:lnTo>
                  <a:lnTo>
                    <a:pt x="0" y="24"/>
                  </a:lnTo>
                  <a:lnTo>
                    <a:pt x="1" y="27"/>
                  </a:lnTo>
                  <a:lnTo>
                    <a:pt x="72" y="120"/>
                  </a:lnTo>
                  <a:lnTo>
                    <a:pt x="81" y="123"/>
                  </a:lnTo>
                  <a:lnTo>
                    <a:pt x="84" y="117"/>
                  </a:lnTo>
                  <a:lnTo>
                    <a:pt x="95" y="108"/>
                  </a:lnTo>
                  <a:lnTo>
                    <a:pt x="93" y="102"/>
                  </a:lnTo>
                  <a:lnTo>
                    <a:pt x="96" y="93"/>
                  </a:lnTo>
                  <a:lnTo>
                    <a:pt x="29" y="4"/>
                  </a:lnTo>
                  <a:lnTo>
                    <a:pt x="19" y="0"/>
                  </a:lnTo>
                  <a:lnTo>
                    <a:pt x="14" y="3"/>
                  </a:lnTo>
                  <a:lnTo>
                    <a:pt x="6" y="15"/>
                  </a:lnTo>
                </a:path>
              </a:pathLst>
            </a:custGeom>
            <a:solidFill>
              <a:srgbClr val="3365FB"/>
            </a:solidFill>
            <a:ln w="12700" cap="rnd">
              <a:noFill/>
              <a:round/>
              <a:headEnd/>
              <a:tailEnd/>
            </a:ln>
          </p:spPr>
          <p:txBody>
            <a:bodyPr/>
            <a:lstStyle/>
            <a:p>
              <a:endParaRPr lang="en-US"/>
            </a:p>
          </p:txBody>
        </p:sp>
        <p:sp>
          <p:nvSpPr>
            <p:cNvPr id="27" name="Freeform 24"/>
            <p:cNvSpPr>
              <a:spLocks/>
            </p:cNvSpPr>
            <p:nvPr/>
          </p:nvSpPr>
          <p:spPr bwMode="auto">
            <a:xfrm>
              <a:off x="2756" y="2098"/>
              <a:ext cx="115" cy="115"/>
            </a:xfrm>
            <a:custGeom>
              <a:avLst/>
              <a:gdLst>
                <a:gd name="T0" fmla="*/ 7 w 115"/>
                <a:gd name="T1" fmla="*/ 92 h 115"/>
                <a:gd name="T2" fmla="*/ 3 w 115"/>
                <a:gd name="T3" fmla="*/ 91 h 115"/>
                <a:gd name="T4" fmla="*/ 4 w 115"/>
                <a:gd name="T5" fmla="*/ 85 h 115"/>
                <a:gd name="T6" fmla="*/ 0 w 115"/>
                <a:gd name="T7" fmla="*/ 84 h 115"/>
                <a:gd name="T8" fmla="*/ 5 w 115"/>
                <a:gd name="T9" fmla="*/ 81 h 115"/>
                <a:gd name="T10" fmla="*/ 85 w 115"/>
                <a:gd name="T11" fmla="*/ 1 h 115"/>
                <a:gd name="T12" fmla="*/ 93 w 115"/>
                <a:gd name="T13" fmla="*/ 0 h 115"/>
                <a:gd name="T14" fmla="*/ 100 w 115"/>
                <a:gd name="T15" fmla="*/ 6 h 115"/>
                <a:gd name="T16" fmla="*/ 111 w 115"/>
                <a:gd name="T17" fmla="*/ 17 h 115"/>
                <a:gd name="T18" fmla="*/ 114 w 115"/>
                <a:gd name="T19" fmla="*/ 25 h 115"/>
                <a:gd name="T20" fmla="*/ 110 w 115"/>
                <a:gd name="T21" fmla="*/ 32 h 115"/>
                <a:gd name="T22" fmla="*/ 31 w 115"/>
                <a:gd name="T23" fmla="*/ 108 h 115"/>
                <a:gd name="T24" fmla="*/ 25 w 115"/>
                <a:gd name="T25" fmla="*/ 114 h 115"/>
                <a:gd name="T26" fmla="*/ 16 w 115"/>
                <a:gd name="T27" fmla="*/ 107 h 115"/>
                <a:gd name="T28" fmla="*/ 7 w 115"/>
                <a:gd name="T29" fmla="*/ 92 h 1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5"/>
                <a:gd name="T46" fmla="*/ 0 h 115"/>
                <a:gd name="T47" fmla="*/ 115 w 115"/>
                <a:gd name="T48" fmla="*/ 115 h 11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5" h="115">
                  <a:moveTo>
                    <a:pt x="7" y="92"/>
                  </a:moveTo>
                  <a:lnTo>
                    <a:pt x="3" y="91"/>
                  </a:lnTo>
                  <a:lnTo>
                    <a:pt x="4" y="85"/>
                  </a:lnTo>
                  <a:lnTo>
                    <a:pt x="0" y="84"/>
                  </a:lnTo>
                  <a:lnTo>
                    <a:pt x="5" y="81"/>
                  </a:lnTo>
                  <a:lnTo>
                    <a:pt x="85" y="1"/>
                  </a:lnTo>
                  <a:lnTo>
                    <a:pt x="93" y="0"/>
                  </a:lnTo>
                  <a:lnTo>
                    <a:pt x="100" y="6"/>
                  </a:lnTo>
                  <a:lnTo>
                    <a:pt x="111" y="17"/>
                  </a:lnTo>
                  <a:lnTo>
                    <a:pt x="114" y="25"/>
                  </a:lnTo>
                  <a:lnTo>
                    <a:pt x="110" y="32"/>
                  </a:lnTo>
                  <a:lnTo>
                    <a:pt x="31" y="108"/>
                  </a:lnTo>
                  <a:lnTo>
                    <a:pt x="25" y="114"/>
                  </a:lnTo>
                  <a:lnTo>
                    <a:pt x="16" y="107"/>
                  </a:lnTo>
                  <a:lnTo>
                    <a:pt x="7" y="92"/>
                  </a:lnTo>
                </a:path>
              </a:pathLst>
            </a:custGeom>
            <a:solidFill>
              <a:schemeClr val="accent1"/>
            </a:solidFill>
            <a:ln w="12700" cap="rnd">
              <a:solidFill>
                <a:srgbClr val="004E47"/>
              </a:solidFill>
              <a:round/>
              <a:headEnd/>
              <a:tailEnd/>
            </a:ln>
          </p:spPr>
          <p:txBody>
            <a:bodyPr/>
            <a:lstStyle/>
            <a:p>
              <a:endParaRPr lang="en-US"/>
            </a:p>
          </p:txBody>
        </p:sp>
        <p:sp>
          <p:nvSpPr>
            <p:cNvPr id="28" name="Freeform 25"/>
            <p:cNvSpPr>
              <a:spLocks/>
            </p:cNvSpPr>
            <p:nvPr/>
          </p:nvSpPr>
          <p:spPr bwMode="auto">
            <a:xfrm>
              <a:off x="2701" y="1933"/>
              <a:ext cx="99" cy="117"/>
            </a:xfrm>
            <a:custGeom>
              <a:avLst/>
              <a:gdLst>
                <a:gd name="T0" fmla="*/ 9 w 99"/>
                <a:gd name="T1" fmla="*/ 15 h 117"/>
                <a:gd name="T2" fmla="*/ 5 w 99"/>
                <a:gd name="T3" fmla="*/ 15 h 117"/>
                <a:gd name="T4" fmla="*/ 0 w 99"/>
                <a:gd name="T5" fmla="*/ 17 h 117"/>
                <a:gd name="T6" fmla="*/ 0 w 99"/>
                <a:gd name="T7" fmla="*/ 20 h 117"/>
                <a:gd name="T8" fmla="*/ 4 w 99"/>
                <a:gd name="T9" fmla="*/ 23 h 117"/>
                <a:gd name="T10" fmla="*/ 71 w 99"/>
                <a:gd name="T11" fmla="*/ 109 h 117"/>
                <a:gd name="T12" fmla="*/ 80 w 99"/>
                <a:gd name="T13" fmla="*/ 116 h 117"/>
                <a:gd name="T14" fmla="*/ 84 w 99"/>
                <a:gd name="T15" fmla="*/ 113 h 117"/>
                <a:gd name="T16" fmla="*/ 92 w 99"/>
                <a:gd name="T17" fmla="*/ 103 h 117"/>
                <a:gd name="T18" fmla="*/ 98 w 99"/>
                <a:gd name="T19" fmla="*/ 97 h 117"/>
                <a:gd name="T20" fmla="*/ 93 w 99"/>
                <a:gd name="T21" fmla="*/ 88 h 117"/>
                <a:gd name="T22" fmla="*/ 27 w 99"/>
                <a:gd name="T23" fmla="*/ 1 h 117"/>
                <a:gd name="T24" fmla="*/ 19 w 99"/>
                <a:gd name="T25" fmla="*/ 0 h 117"/>
                <a:gd name="T26" fmla="*/ 15 w 99"/>
                <a:gd name="T27" fmla="*/ 1 h 117"/>
                <a:gd name="T28" fmla="*/ 9 w 99"/>
                <a:gd name="T29" fmla="*/ 15 h 1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9"/>
                <a:gd name="T46" fmla="*/ 0 h 117"/>
                <a:gd name="T47" fmla="*/ 99 w 99"/>
                <a:gd name="T48" fmla="*/ 117 h 1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9" h="117">
                  <a:moveTo>
                    <a:pt x="9" y="15"/>
                  </a:moveTo>
                  <a:lnTo>
                    <a:pt x="5" y="15"/>
                  </a:lnTo>
                  <a:lnTo>
                    <a:pt x="0" y="17"/>
                  </a:lnTo>
                  <a:lnTo>
                    <a:pt x="0" y="20"/>
                  </a:lnTo>
                  <a:lnTo>
                    <a:pt x="4" y="23"/>
                  </a:lnTo>
                  <a:lnTo>
                    <a:pt x="71" y="109"/>
                  </a:lnTo>
                  <a:lnTo>
                    <a:pt x="80" y="116"/>
                  </a:lnTo>
                  <a:lnTo>
                    <a:pt x="84" y="113"/>
                  </a:lnTo>
                  <a:lnTo>
                    <a:pt x="92" y="103"/>
                  </a:lnTo>
                  <a:lnTo>
                    <a:pt x="98" y="97"/>
                  </a:lnTo>
                  <a:lnTo>
                    <a:pt x="93" y="88"/>
                  </a:lnTo>
                  <a:lnTo>
                    <a:pt x="27" y="1"/>
                  </a:lnTo>
                  <a:lnTo>
                    <a:pt x="19" y="0"/>
                  </a:lnTo>
                  <a:lnTo>
                    <a:pt x="15" y="1"/>
                  </a:lnTo>
                  <a:lnTo>
                    <a:pt x="9" y="15"/>
                  </a:lnTo>
                </a:path>
              </a:pathLst>
            </a:custGeom>
            <a:solidFill>
              <a:srgbClr val="3365FB"/>
            </a:solidFill>
            <a:ln w="12700" cap="rnd">
              <a:noFill/>
              <a:round/>
              <a:headEnd/>
              <a:tailEnd/>
            </a:ln>
          </p:spPr>
          <p:txBody>
            <a:bodyPr/>
            <a:lstStyle/>
            <a:p>
              <a:endParaRPr lang="en-US"/>
            </a:p>
          </p:txBody>
        </p:sp>
        <p:sp>
          <p:nvSpPr>
            <p:cNvPr id="29" name="Freeform 26"/>
            <p:cNvSpPr>
              <a:spLocks/>
            </p:cNvSpPr>
            <p:nvPr/>
          </p:nvSpPr>
          <p:spPr bwMode="auto">
            <a:xfrm>
              <a:off x="2692" y="2018"/>
              <a:ext cx="109" cy="115"/>
            </a:xfrm>
            <a:custGeom>
              <a:avLst/>
              <a:gdLst>
                <a:gd name="T0" fmla="*/ 14 w 109"/>
                <a:gd name="T1" fmla="*/ 102 h 115"/>
                <a:gd name="T2" fmla="*/ 17 w 109"/>
                <a:gd name="T3" fmla="*/ 108 h 115"/>
                <a:gd name="T4" fmla="*/ 18 w 109"/>
                <a:gd name="T5" fmla="*/ 114 h 115"/>
                <a:gd name="T6" fmla="*/ 23 w 109"/>
                <a:gd name="T7" fmla="*/ 111 h 115"/>
                <a:gd name="T8" fmla="*/ 24 w 109"/>
                <a:gd name="T9" fmla="*/ 113 h 115"/>
                <a:gd name="T10" fmla="*/ 107 w 109"/>
                <a:gd name="T11" fmla="*/ 30 h 115"/>
                <a:gd name="T12" fmla="*/ 108 w 109"/>
                <a:gd name="T13" fmla="*/ 20 h 115"/>
                <a:gd name="T14" fmla="*/ 103 w 109"/>
                <a:gd name="T15" fmla="*/ 16 h 115"/>
                <a:gd name="T16" fmla="*/ 93 w 109"/>
                <a:gd name="T17" fmla="*/ 1 h 115"/>
                <a:gd name="T18" fmla="*/ 89 w 109"/>
                <a:gd name="T19" fmla="*/ 0 h 115"/>
                <a:gd name="T20" fmla="*/ 81 w 109"/>
                <a:gd name="T21" fmla="*/ 1 h 115"/>
                <a:gd name="T22" fmla="*/ 3 w 109"/>
                <a:gd name="T23" fmla="*/ 76 h 115"/>
                <a:gd name="T24" fmla="*/ 0 w 109"/>
                <a:gd name="T25" fmla="*/ 87 h 115"/>
                <a:gd name="T26" fmla="*/ 3 w 109"/>
                <a:gd name="T27" fmla="*/ 94 h 115"/>
                <a:gd name="T28" fmla="*/ 14 w 109"/>
                <a:gd name="T29" fmla="*/ 102 h 1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15"/>
                <a:gd name="T47" fmla="*/ 109 w 109"/>
                <a:gd name="T48" fmla="*/ 115 h 11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15">
                  <a:moveTo>
                    <a:pt x="14" y="102"/>
                  </a:moveTo>
                  <a:lnTo>
                    <a:pt x="17" y="108"/>
                  </a:lnTo>
                  <a:lnTo>
                    <a:pt x="18" y="114"/>
                  </a:lnTo>
                  <a:lnTo>
                    <a:pt x="23" y="111"/>
                  </a:lnTo>
                  <a:lnTo>
                    <a:pt x="24" y="113"/>
                  </a:lnTo>
                  <a:lnTo>
                    <a:pt x="107" y="30"/>
                  </a:lnTo>
                  <a:lnTo>
                    <a:pt x="108" y="20"/>
                  </a:lnTo>
                  <a:lnTo>
                    <a:pt x="103" y="16"/>
                  </a:lnTo>
                  <a:lnTo>
                    <a:pt x="93" y="1"/>
                  </a:lnTo>
                  <a:lnTo>
                    <a:pt x="89" y="0"/>
                  </a:lnTo>
                  <a:lnTo>
                    <a:pt x="81" y="1"/>
                  </a:lnTo>
                  <a:lnTo>
                    <a:pt x="3" y="76"/>
                  </a:lnTo>
                  <a:lnTo>
                    <a:pt x="0" y="87"/>
                  </a:lnTo>
                  <a:lnTo>
                    <a:pt x="3" y="94"/>
                  </a:lnTo>
                  <a:lnTo>
                    <a:pt x="14" y="102"/>
                  </a:lnTo>
                </a:path>
              </a:pathLst>
            </a:custGeom>
            <a:solidFill>
              <a:schemeClr val="accent1"/>
            </a:solidFill>
            <a:ln w="12700" cap="rnd">
              <a:solidFill>
                <a:srgbClr val="004E47"/>
              </a:solidFill>
              <a:round/>
              <a:headEnd/>
              <a:tailEnd/>
            </a:ln>
          </p:spPr>
          <p:txBody>
            <a:bodyPr/>
            <a:lstStyle/>
            <a:p>
              <a:endParaRPr lang="en-US"/>
            </a:p>
          </p:txBody>
        </p:sp>
        <p:sp>
          <p:nvSpPr>
            <p:cNvPr id="30" name="Freeform 27"/>
            <p:cNvSpPr>
              <a:spLocks/>
            </p:cNvSpPr>
            <p:nvPr/>
          </p:nvSpPr>
          <p:spPr bwMode="auto">
            <a:xfrm>
              <a:off x="2624" y="2026"/>
              <a:ext cx="70" cy="75"/>
            </a:xfrm>
            <a:custGeom>
              <a:avLst/>
              <a:gdLst>
                <a:gd name="T0" fmla="*/ 13 w 70"/>
                <a:gd name="T1" fmla="*/ 0 h 75"/>
                <a:gd name="T2" fmla="*/ 0 w 70"/>
                <a:gd name="T3" fmla="*/ 12 h 75"/>
                <a:gd name="T4" fmla="*/ 55 w 70"/>
                <a:gd name="T5" fmla="*/ 74 h 75"/>
                <a:gd name="T6" fmla="*/ 69 w 70"/>
                <a:gd name="T7" fmla="*/ 62 h 75"/>
                <a:gd name="T8" fmla="*/ 13 w 70"/>
                <a:gd name="T9" fmla="*/ 0 h 75"/>
                <a:gd name="T10" fmla="*/ 0 60000 65536"/>
                <a:gd name="T11" fmla="*/ 0 60000 65536"/>
                <a:gd name="T12" fmla="*/ 0 60000 65536"/>
                <a:gd name="T13" fmla="*/ 0 60000 65536"/>
                <a:gd name="T14" fmla="*/ 0 60000 65536"/>
                <a:gd name="T15" fmla="*/ 0 w 70"/>
                <a:gd name="T16" fmla="*/ 0 h 75"/>
                <a:gd name="T17" fmla="*/ 70 w 70"/>
                <a:gd name="T18" fmla="*/ 75 h 75"/>
              </a:gdLst>
              <a:ahLst/>
              <a:cxnLst>
                <a:cxn ang="T10">
                  <a:pos x="T0" y="T1"/>
                </a:cxn>
                <a:cxn ang="T11">
                  <a:pos x="T2" y="T3"/>
                </a:cxn>
                <a:cxn ang="T12">
                  <a:pos x="T4" y="T5"/>
                </a:cxn>
                <a:cxn ang="T13">
                  <a:pos x="T6" y="T7"/>
                </a:cxn>
                <a:cxn ang="T14">
                  <a:pos x="T8" y="T9"/>
                </a:cxn>
              </a:cxnLst>
              <a:rect l="T15" t="T16" r="T17" b="T18"/>
              <a:pathLst>
                <a:path w="70" h="75">
                  <a:moveTo>
                    <a:pt x="13" y="0"/>
                  </a:moveTo>
                  <a:lnTo>
                    <a:pt x="0" y="12"/>
                  </a:lnTo>
                  <a:lnTo>
                    <a:pt x="55" y="74"/>
                  </a:lnTo>
                  <a:lnTo>
                    <a:pt x="69" y="62"/>
                  </a:lnTo>
                  <a:lnTo>
                    <a:pt x="13" y="0"/>
                  </a:lnTo>
                </a:path>
              </a:pathLst>
            </a:custGeom>
            <a:solidFill>
              <a:srgbClr val="063DE8"/>
            </a:solidFill>
            <a:ln w="12700" cap="rnd">
              <a:noFill/>
              <a:round/>
              <a:headEnd/>
              <a:tailEnd/>
            </a:ln>
          </p:spPr>
          <p:txBody>
            <a:bodyPr/>
            <a:lstStyle/>
            <a:p>
              <a:endParaRPr lang="en-US"/>
            </a:p>
          </p:txBody>
        </p:sp>
        <p:sp>
          <p:nvSpPr>
            <p:cNvPr id="31" name="Freeform 28"/>
            <p:cNvSpPr>
              <a:spLocks/>
            </p:cNvSpPr>
            <p:nvPr/>
          </p:nvSpPr>
          <p:spPr bwMode="auto">
            <a:xfrm>
              <a:off x="2704" y="1945"/>
              <a:ext cx="67" cy="76"/>
            </a:xfrm>
            <a:custGeom>
              <a:avLst/>
              <a:gdLst>
                <a:gd name="T0" fmla="*/ 13 w 67"/>
                <a:gd name="T1" fmla="*/ 0 h 76"/>
                <a:gd name="T2" fmla="*/ 0 w 67"/>
                <a:gd name="T3" fmla="*/ 14 h 76"/>
                <a:gd name="T4" fmla="*/ 55 w 67"/>
                <a:gd name="T5" fmla="*/ 75 h 76"/>
                <a:gd name="T6" fmla="*/ 66 w 67"/>
                <a:gd name="T7" fmla="*/ 62 h 76"/>
                <a:gd name="T8" fmla="*/ 13 w 67"/>
                <a:gd name="T9" fmla="*/ 0 h 76"/>
                <a:gd name="T10" fmla="*/ 0 60000 65536"/>
                <a:gd name="T11" fmla="*/ 0 60000 65536"/>
                <a:gd name="T12" fmla="*/ 0 60000 65536"/>
                <a:gd name="T13" fmla="*/ 0 60000 65536"/>
                <a:gd name="T14" fmla="*/ 0 60000 65536"/>
                <a:gd name="T15" fmla="*/ 0 w 67"/>
                <a:gd name="T16" fmla="*/ 0 h 76"/>
                <a:gd name="T17" fmla="*/ 67 w 67"/>
                <a:gd name="T18" fmla="*/ 76 h 76"/>
              </a:gdLst>
              <a:ahLst/>
              <a:cxnLst>
                <a:cxn ang="T10">
                  <a:pos x="T0" y="T1"/>
                </a:cxn>
                <a:cxn ang="T11">
                  <a:pos x="T2" y="T3"/>
                </a:cxn>
                <a:cxn ang="T12">
                  <a:pos x="T4" y="T5"/>
                </a:cxn>
                <a:cxn ang="T13">
                  <a:pos x="T6" y="T7"/>
                </a:cxn>
                <a:cxn ang="T14">
                  <a:pos x="T8" y="T9"/>
                </a:cxn>
              </a:cxnLst>
              <a:rect l="T15" t="T16" r="T17" b="T18"/>
              <a:pathLst>
                <a:path w="67" h="76">
                  <a:moveTo>
                    <a:pt x="13" y="0"/>
                  </a:moveTo>
                  <a:lnTo>
                    <a:pt x="0" y="14"/>
                  </a:lnTo>
                  <a:lnTo>
                    <a:pt x="55" y="75"/>
                  </a:lnTo>
                  <a:lnTo>
                    <a:pt x="66" y="62"/>
                  </a:lnTo>
                  <a:lnTo>
                    <a:pt x="13" y="0"/>
                  </a:lnTo>
                </a:path>
              </a:pathLst>
            </a:custGeom>
            <a:solidFill>
              <a:srgbClr val="063DE8"/>
            </a:solidFill>
            <a:ln w="12700" cap="rnd">
              <a:noFill/>
              <a:round/>
              <a:headEnd/>
              <a:tailEnd/>
            </a:ln>
          </p:spPr>
          <p:txBody>
            <a:bodyPr/>
            <a:lstStyle/>
            <a:p>
              <a:endParaRPr lang="en-US"/>
            </a:p>
          </p:txBody>
        </p:sp>
      </p:grpSp>
      <p:grpSp>
        <p:nvGrpSpPr>
          <p:cNvPr id="5" name="Group 29"/>
          <p:cNvGrpSpPr>
            <a:grpSpLocks/>
          </p:cNvGrpSpPr>
          <p:nvPr/>
        </p:nvGrpSpPr>
        <p:grpSpPr bwMode="auto">
          <a:xfrm rot="-1037660">
            <a:off x="1998662" y="4833937"/>
            <a:ext cx="303213" cy="534988"/>
            <a:chOff x="2407" y="2087"/>
            <a:chExt cx="192" cy="407"/>
          </a:xfrm>
        </p:grpSpPr>
        <p:sp>
          <p:nvSpPr>
            <p:cNvPr id="33" name="Freeform 30"/>
            <p:cNvSpPr>
              <a:spLocks/>
            </p:cNvSpPr>
            <p:nvPr/>
          </p:nvSpPr>
          <p:spPr bwMode="auto">
            <a:xfrm>
              <a:off x="2564" y="2102"/>
              <a:ext cx="24" cy="31"/>
            </a:xfrm>
            <a:custGeom>
              <a:avLst/>
              <a:gdLst>
                <a:gd name="T0" fmla="*/ 19 w 24"/>
                <a:gd name="T1" fmla="*/ 21 h 31"/>
                <a:gd name="T2" fmla="*/ 18 w 24"/>
                <a:gd name="T3" fmla="*/ 27 h 31"/>
                <a:gd name="T4" fmla="*/ 11 w 24"/>
                <a:gd name="T5" fmla="*/ 30 h 31"/>
                <a:gd name="T6" fmla="*/ 3 w 24"/>
                <a:gd name="T7" fmla="*/ 24 h 31"/>
                <a:gd name="T8" fmla="*/ 0 w 24"/>
                <a:gd name="T9" fmla="*/ 19 h 31"/>
                <a:gd name="T10" fmla="*/ 3 w 24"/>
                <a:gd name="T11" fmla="*/ 5 h 31"/>
                <a:gd name="T12" fmla="*/ 3 w 24"/>
                <a:gd name="T13" fmla="*/ 2 h 31"/>
                <a:gd name="T14" fmla="*/ 12 w 24"/>
                <a:gd name="T15" fmla="*/ 0 h 31"/>
                <a:gd name="T16" fmla="*/ 16 w 24"/>
                <a:gd name="T17" fmla="*/ 5 h 31"/>
                <a:gd name="T18" fmla="*/ 23 w 24"/>
                <a:gd name="T19" fmla="*/ 5 h 31"/>
                <a:gd name="T20" fmla="*/ 19 w 24"/>
                <a:gd name="T21" fmla="*/ 2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
                <a:gd name="T34" fmla="*/ 0 h 31"/>
                <a:gd name="T35" fmla="*/ 24 w 24"/>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 h="31">
                  <a:moveTo>
                    <a:pt x="19" y="21"/>
                  </a:moveTo>
                  <a:lnTo>
                    <a:pt x="18" y="27"/>
                  </a:lnTo>
                  <a:lnTo>
                    <a:pt x="11" y="30"/>
                  </a:lnTo>
                  <a:lnTo>
                    <a:pt x="3" y="24"/>
                  </a:lnTo>
                  <a:lnTo>
                    <a:pt x="0" y="19"/>
                  </a:lnTo>
                  <a:lnTo>
                    <a:pt x="3" y="5"/>
                  </a:lnTo>
                  <a:lnTo>
                    <a:pt x="3" y="2"/>
                  </a:lnTo>
                  <a:lnTo>
                    <a:pt x="12" y="0"/>
                  </a:lnTo>
                  <a:lnTo>
                    <a:pt x="16" y="5"/>
                  </a:lnTo>
                  <a:lnTo>
                    <a:pt x="23" y="5"/>
                  </a:lnTo>
                  <a:lnTo>
                    <a:pt x="19" y="21"/>
                  </a:lnTo>
                </a:path>
              </a:pathLst>
            </a:custGeom>
            <a:solidFill>
              <a:srgbClr val="474747"/>
            </a:solidFill>
            <a:ln w="12700" cap="rnd">
              <a:solidFill>
                <a:srgbClr val="474747"/>
              </a:solidFill>
              <a:round/>
              <a:headEnd/>
              <a:tailEnd/>
            </a:ln>
          </p:spPr>
          <p:txBody>
            <a:bodyPr/>
            <a:lstStyle/>
            <a:p>
              <a:endParaRPr lang="en-US"/>
            </a:p>
          </p:txBody>
        </p:sp>
        <p:sp>
          <p:nvSpPr>
            <p:cNvPr id="34" name="Freeform 31"/>
            <p:cNvSpPr>
              <a:spLocks/>
            </p:cNvSpPr>
            <p:nvPr/>
          </p:nvSpPr>
          <p:spPr bwMode="auto">
            <a:xfrm>
              <a:off x="2475" y="2087"/>
              <a:ext cx="22" cy="31"/>
            </a:xfrm>
            <a:custGeom>
              <a:avLst/>
              <a:gdLst>
                <a:gd name="T0" fmla="*/ 21 w 22"/>
                <a:gd name="T1" fmla="*/ 21 h 31"/>
                <a:gd name="T2" fmla="*/ 12 w 22"/>
                <a:gd name="T3" fmla="*/ 24 h 31"/>
                <a:gd name="T4" fmla="*/ 8 w 22"/>
                <a:gd name="T5" fmla="*/ 30 h 31"/>
                <a:gd name="T6" fmla="*/ 1 w 22"/>
                <a:gd name="T7" fmla="*/ 23 h 31"/>
                <a:gd name="T8" fmla="*/ 0 w 22"/>
                <a:gd name="T9" fmla="*/ 20 h 31"/>
                <a:gd name="T10" fmla="*/ 0 w 22"/>
                <a:gd name="T11" fmla="*/ 7 h 31"/>
                <a:gd name="T12" fmla="*/ 3 w 22"/>
                <a:gd name="T13" fmla="*/ 6 h 31"/>
                <a:gd name="T14" fmla="*/ 9 w 22"/>
                <a:gd name="T15" fmla="*/ 0 h 31"/>
                <a:gd name="T16" fmla="*/ 14 w 22"/>
                <a:gd name="T17" fmla="*/ 6 h 31"/>
                <a:gd name="T18" fmla="*/ 18 w 22"/>
                <a:gd name="T19" fmla="*/ 7 h 31"/>
                <a:gd name="T20" fmla="*/ 21 w 22"/>
                <a:gd name="T21" fmla="*/ 2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31"/>
                <a:gd name="T35" fmla="*/ 22 w 22"/>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31">
                  <a:moveTo>
                    <a:pt x="21" y="21"/>
                  </a:moveTo>
                  <a:lnTo>
                    <a:pt x="12" y="24"/>
                  </a:lnTo>
                  <a:lnTo>
                    <a:pt x="8" y="30"/>
                  </a:lnTo>
                  <a:lnTo>
                    <a:pt x="1" y="23"/>
                  </a:lnTo>
                  <a:lnTo>
                    <a:pt x="0" y="20"/>
                  </a:lnTo>
                  <a:lnTo>
                    <a:pt x="0" y="7"/>
                  </a:lnTo>
                  <a:lnTo>
                    <a:pt x="3" y="6"/>
                  </a:lnTo>
                  <a:lnTo>
                    <a:pt x="9" y="0"/>
                  </a:lnTo>
                  <a:lnTo>
                    <a:pt x="14" y="6"/>
                  </a:lnTo>
                  <a:lnTo>
                    <a:pt x="18" y="7"/>
                  </a:lnTo>
                  <a:lnTo>
                    <a:pt x="21" y="21"/>
                  </a:lnTo>
                </a:path>
              </a:pathLst>
            </a:custGeom>
            <a:solidFill>
              <a:srgbClr val="474747"/>
            </a:solidFill>
            <a:ln w="12700" cap="rnd">
              <a:solidFill>
                <a:srgbClr val="474747"/>
              </a:solidFill>
              <a:round/>
              <a:headEnd/>
              <a:tailEnd/>
            </a:ln>
          </p:spPr>
          <p:txBody>
            <a:bodyPr/>
            <a:lstStyle/>
            <a:p>
              <a:endParaRPr lang="en-US"/>
            </a:p>
          </p:txBody>
        </p:sp>
        <p:sp>
          <p:nvSpPr>
            <p:cNvPr id="35" name="Freeform 32"/>
            <p:cNvSpPr>
              <a:spLocks/>
            </p:cNvSpPr>
            <p:nvPr/>
          </p:nvSpPr>
          <p:spPr bwMode="auto">
            <a:xfrm>
              <a:off x="2446" y="2102"/>
              <a:ext cx="143" cy="38"/>
            </a:xfrm>
            <a:custGeom>
              <a:avLst/>
              <a:gdLst>
                <a:gd name="T0" fmla="*/ 137 w 143"/>
                <a:gd name="T1" fmla="*/ 36 h 38"/>
                <a:gd name="T2" fmla="*/ 132 w 143"/>
                <a:gd name="T3" fmla="*/ 37 h 38"/>
                <a:gd name="T4" fmla="*/ 128 w 143"/>
                <a:gd name="T5" fmla="*/ 34 h 38"/>
                <a:gd name="T6" fmla="*/ 119 w 143"/>
                <a:gd name="T7" fmla="*/ 28 h 38"/>
                <a:gd name="T8" fmla="*/ 108 w 143"/>
                <a:gd name="T9" fmla="*/ 26 h 38"/>
                <a:gd name="T10" fmla="*/ 87 w 143"/>
                <a:gd name="T11" fmla="*/ 17 h 38"/>
                <a:gd name="T12" fmla="*/ 72 w 143"/>
                <a:gd name="T13" fmla="*/ 16 h 38"/>
                <a:gd name="T14" fmla="*/ 52 w 143"/>
                <a:gd name="T15" fmla="*/ 11 h 38"/>
                <a:gd name="T16" fmla="*/ 30 w 143"/>
                <a:gd name="T17" fmla="*/ 13 h 38"/>
                <a:gd name="T18" fmla="*/ 23 w 143"/>
                <a:gd name="T19" fmla="*/ 16 h 38"/>
                <a:gd name="T20" fmla="*/ 14 w 143"/>
                <a:gd name="T21" fmla="*/ 17 h 38"/>
                <a:gd name="T22" fmla="*/ 10 w 143"/>
                <a:gd name="T23" fmla="*/ 14 h 38"/>
                <a:gd name="T24" fmla="*/ 8 w 143"/>
                <a:gd name="T25" fmla="*/ 19 h 38"/>
                <a:gd name="T26" fmla="*/ 1 w 143"/>
                <a:gd name="T27" fmla="*/ 19 h 38"/>
                <a:gd name="T28" fmla="*/ 1 w 143"/>
                <a:gd name="T29" fmla="*/ 16 h 38"/>
                <a:gd name="T30" fmla="*/ 0 w 143"/>
                <a:gd name="T31" fmla="*/ 13 h 38"/>
                <a:gd name="T32" fmla="*/ 3 w 143"/>
                <a:gd name="T33" fmla="*/ 10 h 38"/>
                <a:gd name="T34" fmla="*/ 4 w 143"/>
                <a:gd name="T35" fmla="*/ 6 h 38"/>
                <a:gd name="T36" fmla="*/ 10 w 143"/>
                <a:gd name="T37" fmla="*/ 7 h 38"/>
                <a:gd name="T38" fmla="*/ 18 w 143"/>
                <a:gd name="T39" fmla="*/ 6 h 38"/>
                <a:gd name="T40" fmla="*/ 25 w 143"/>
                <a:gd name="T41" fmla="*/ 6 h 38"/>
                <a:gd name="T42" fmla="*/ 51 w 143"/>
                <a:gd name="T43" fmla="*/ 0 h 38"/>
                <a:gd name="T44" fmla="*/ 72 w 143"/>
                <a:gd name="T45" fmla="*/ 0 h 38"/>
                <a:gd name="T46" fmla="*/ 95 w 143"/>
                <a:gd name="T47" fmla="*/ 6 h 38"/>
                <a:gd name="T48" fmla="*/ 113 w 143"/>
                <a:gd name="T49" fmla="*/ 13 h 38"/>
                <a:gd name="T50" fmla="*/ 125 w 143"/>
                <a:gd name="T51" fmla="*/ 21 h 38"/>
                <a:gd name="T52" fmla="*/ 132 w 143"/>
                <a:gd name="T53" fmla="*/ 21 h 38"/>
                <a:gd name="T54" fmla="*/ 137 w 143"/>
                <a:gd name="T55" fmla="*/ 24 h 38"/>
                <a:gd name="T56" fmla="*/ 142 w 143"/>
                <a:gd name="T57" fmla="*/ 27 h 38"/>
                <a:gd name="T58" fmla="*/ 141 w 143"/>
                <a:gd name="T59" fmla="*/ 31 h 38"/>
                <a:gd name="T60" fmla="*/ 142 w 143"/>
                <a:gd name="T61" fmla="*/ 33 h 38"/>
                <a:gd name="T62" fmla="*/ 137 w 143"/>
                <a:gd name="T63" fmla="*/ 36 h 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3"/>
                <a:gd name="T97" fmla="*/ 0 h 38"/>
                <a:gd name="T98" fmla="*/ 143 w 143"/>
                <a:gd name="T99" fmla="*/ 38 h 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3" h="38">
                  <a:moveTo>
                    <a:pt x="137" y="36"/>
                  </a:moveTo>
                  <a:lnTo>
                    <a:pt x="132" y="37"/>
                  </a:lnTo>
                  <a:lnTo>
                    <a:pt x="128" y="34"/>
                  </a:lnTo>
                  <a:lnTo>
                    <a:pt x="119" y="28"/>
                  </a:lnTo>
                  <a:lnTo>
                    <a:pt x="108" y="26"/>
                  </a:lnTo>
                  <a:lnTo>
                    <a:pt x="87" y="17"/>
                  </a:lnTo>
                  <a:lnTo>
                    <a:pt x="72" y="16"/>
                  </a:lnTo>
                  <a:lnTo>
                    <a:pt x="52" y="11"/>
                  </a:lnTo>
                  <a:lnTo>
                    <a:pt x="30" y="13"/>
                  </a:lnTo>
                  <a:lnTo>
                    <a:pt x="23" y="16"/>
                  </a:lnTo>
                  <a:lnTo>
                    <a:pt x="14" y="17"/>
                  </a:lnTo>
                  <a:lnTo>
                    <a:pt x="10" y="14"/>
                  </a:lnTo>
                  <a:lnTo>
                    <a:pt x="8" y="19"/>
                  </a:lnTo>
                  <a:lnTo>
                    <a:pt x="1" y="19"/>
                  </a:lnTo>
                  <a:lnTo>
                    <a:pt x="1" y="16"/>
                  </a:lnTo>
                  <a:lnTo>
                    <a:pt x="0" y="13"/>
                  </a:lnTo>
                  <a:lnTo>
                    <a:pt x="3" y="10"/>
                  </a:lnTo>
                  <a:lnTo>
                    <a:pt x="4" y="6"/>
                  </a:lnTo>
                  <a:lnTo>
                    <a:pt x="10" y="7"/>
                  </a:lnTo>
                  <a:lnTo>
                    <a:pt x="18" y="6"/>
                  </a:lnTo>
                  <a:lnTo>
                    <a:pt x="25" y="6"/>
                  </a:lnTo>
                  <a:lnTo>
                    <a:pt x="51" y="0"/>
                  </a:lnTo>
                  <a:lnTo>
                    <a:pt x="72" y="0"/>
                  </a:lnTo>
                  <a:lnTo>
                    <a:pt x="95" y="6"/>
                  </a:lnTo>
                  <a:lnTo>
                    <a:pt x="113" y="13"/>
                  </a:lnTo>
                  <a:lnTo>
                    <a:pt x="125" y="21"/>
                  </a:lnTo>
                  <a:lnTo>
                    <a:pt x="132" y="21"/>
                  </a:lnTo>
                  <a:lnTo>
                    <a:pt x="137" y="24"/>
                  </a:lnTo>
                  <a:lnTo>
                    <a:pt x="142" y="27"/>
                  </a:lnTo>
                  <a:lnTo>
                    <a:pt x="141" y="31"/>
                  </a:lnTo>
                  <a:lnTo>
                    <a:pt x="142" y="33"/>
                  </a:lnTo>
                  <a:lnTo>
                    <a:pt x="137" y="36"/>
                  </a:lnTo>
                </a:path>
              </a:pathLst>
            </a:custGeom>
            <a:solidFill>
              <a:srgbClr val="919191"/>
            </a:solidFill>
            <a:ln w="12700" cap="rnd">
              <a:solidFill>
                <a:srgbClr val="919191"/>
              </a:solidFill>
              <a:round/>
              <a:headEnd/>
              <a:tailEnd/>
            </a:ln>
          </p:spPr>
          <p:txBody>
            <a:bodyPr/>
            <a:lstStyle/>
            <a:p>
              <a:endParaRPr lang="en-US"/>
            </a:p>
          </p:txBody>
        </p:sp>
        <p:sp>
          <p:nvSpPr>
            <p:cNvPr id="36" name="Freeform 33"/>
            <p:cNvSpPr>
              <a:spLocks/>
            </p:cNvSpPr>
            <p:nvPr/>
          </p:nvSpPr>
          <p:spPr bwMode="auto">
            <a:xfrm>
              <a:off x="2441" y="2457"/>
              <a:ext cx="25" cy="24"/>
            </a:xfrm>
            <a:custGeom>
              <a:avLst/>
              <a:gdLst>
                <a:gd name="T0" fmla="*/ 17 w 25"/>
                <a:gd name="T1" fmla="*/ 19 h 24"/>
                <a:gd name="T2" fmla="*/ 23 w 25"/>
                <a:gd name="T3" fmla="*/ 23 h 24"/>
                <a:gd name="T4" fmla="*/ 8 w 25"/>
                <a:gd name="T5" fmla="*/ 23 h 24"/>
                <a:gd name="T6" fmla="*/ 0 w 25"/>
                <a:gd name="T7" fmla="*/ 22 h 24"/>
                <a:gd name="T8" fmla="*/ 1 w 25"/>
                <a:gd name="T9" fmla="*/ 19 h 24"/>
                <a:gd name="T10" fmla="*/ 3 w 25"/>
                <a:gd name="T11" fmla="*/ 5 h 24"/>
                <a:gd name="T12" fmla="*/ 3 w 25"/>
                <a:gd name="T13" fmla="*/ 4 h 24"/>
                <a:gd name="T14" fmla="*/ 8 w 25"/>
                <a:gd name="T15" fmla="*/ 0 h 24"/>
                <a:gd name="T16" fmla="*/ 24 w 25"/>
                <a:gd name="T17" fmla="*/ 7 h 24"/>
                <a:gd name="T18" fmla="*/ 21 w 25"/>
                <a:gd name="T19" fmla="*/ 9 h 24"/>
                <a:gd name="T20" fmla="*/ 17 w 25"/>
                <a:gd name="T21" fmla="*/ 19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24"/>
                <a:gd name="T35" fmla="*/ 25 w 25"/>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24">
                  <a:moveTo>
                    <a:pt x="17" y="19"/>
                  </a:moveTo>
                  <a:lnTo>
                    <a:pt x="23" y="23"/>
                  </a:lnTo>
                  <a:lnTo>
                    <a:pt x="8" y="23"/>
                  </a:lnTo>
                  <a:lnTo>
                    <a:pt x="0" y="22"/>
                  </a:lnTo>
                  <a:lnTo>
                    <a:pt x="1" y="19"/>
                  </a:lnTo>
                  <a:lnTo>
                    <a:pt x="3" y="5"/>
                  </a:lnTo>
                  <a:lnTo>
                    <a:pt x="3" y="4"/>
                  </a:lnTo>
                  <a:lnTo>
                    <a:pt x="8" y="0"/>
                  </a:lnTo>
                  <a:lnTo>
                    <a:pt x="24" y="7"/>
                  </a:lnTo>
                  <a:lnTo>
                    <a:pt x="21" y="9"/>
                  </a:lnTo>
                  <a:lnTo>
                    <a:pt x="17" y="19"/>
                  </a:lnTo>
                </a:path>
              </a:pathLst>
            </a:custGeom>
            <a:solidFill>
              <a:srgbClr val="474747"/>
            </a:solidFill>
            <a:ln w="12700" cap="rnd">
              <a:solidFill>
                <a:srgbClr val="474747"/>
              </a:solidFill>
              <a:round/>
              <a:headEnd/>
              <a:tailEnd/>
            </a:ln>
          </p:spPr>
          <p:txBody>
            <a:bodyPr/>
            <a:lstStyle/>
            <a:p>
              <a:endParaRPr lang="en-US"/>
            </a:p>
          </p:txBody>
        </p:sp>
        <p:sp>
          <p:nvSpPr>
            <p:cNvPr id="37" name="Freeform 34"/>
            <p:cNvSpPr>
              <a:spLocks/>
            </p:cNvSpPr>
            <p:nvPr/>
          </p:nvSpPr>
          <p:spPr bwMode="auto">
            <a:xfrm>
              <a:off x="2514" y="2464"/>
              <a:ext cx="23" cy="30"/>
            </a:xfrm>
            <a:custGeom>
              <a:avLst/>
              <a:gdLst>
                <a:gd name="T0" fmla="*/ 22 w 23"/>
                <a:gd name="T1" fmla="*/ 23 h 30"/>
                <a:gd name="T2" fmla="*/ 18 w 23"/>
                <a:gd name="T3" fmla="*/ 26 h 30"/>
                <a:gd name="T4" fmla="*/ 8 w 23"/>
                <a:gd name="T5" fmla="*/ 29 h 30"/>
                <a:gd name="T6" fmla="*/ 0 w 23"/>
                <a:gd name="T7" fmla="*/ 23 h 30"/>
                <a:gd name="T8" fmla="*/ 0 w 23"/>
                <a:gd name="T9" fmla="*/ 8 h 30"/>
                <a:gd name="T10" fmla="*/ 1 w 23"/>
                <a:gd name="T11" fmla="*/ 5 h 30"/>
                <a:gd name="T12" fmla="*/ 8 w 23"/>
                <a:gd name="T13" fmla="*/ 0 h 30"/>
                <a:gd name="T14" fmla="*/ 17 w 23"/>
                <a:gd name="T15" fmla="*/ 6 h 30"/>
                <a:gd name="T16" fmla="*/ 22 w 23"/>
                <a:gd name="T17" fmla="*/ 9 h 30"/>
                <a:gd name="T18" fmla="*/ 22 w 23"/>
                <a:gd name="T19" fmla="*/ 23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30"/>
                <a:gd name="T32" fmla="*/ 23 w 23"/>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30">
                  <a:moveTo>
                    <a:pt x="22" y="23"/>
                  </a:moveTo>
                  <a:lnTo>
                    <a:pt x="18" y="26"/>
                  </a:lnTo>
                  <a:lnTo>
                    <a:pt x="8" y="29"/>
                  </a:lnTo>
                  <a:lnTo>
                    <a:pt x="0" y="23"/>
                  </a:lnTo>
                  <a:lnTo>
                    <a:pt x="0" y="8"/>
                  </a:lnTo>
                  <a:lnTo>
                    <a:pt x="1" y="5"/>
                  </a:lnTo>
                  <a:lnTo>
                    <a:pt x="8" y="0"/>
                  </a:lnTo>
                  <a:lnTo>
                    <a:pt x="17" y="6"/>
                  </a:lnTo>
                  <a:lnTo>
                    <a:pt x="22" y="9"/>
                  </a:lnTo>
                  <a:lnTo>
                    <a:pt x="22" y="23"/>
                  </a:lnTo>
                </a:path>
              </a:pathLst>
            </a:custGeom>
            <a:solidFill>
              <a:srgbClr val="474747"/>
            </a:solidFill>
            <a:ln w="12700" cap="rnd">
              <a:solidFill>
                <a:srgbClr val="474747"/>
              </a:solidFill>
              <a:round/>
              <a:headEnd/>
              <a:tailEnd/>
            </a:ln>
          </p:spPr>
          <p:txBody>
            <a:bodyPr/>
            <a:lstStyle/>
            <a:p>
              <a:endParaRPr lang="en-US"/>
            </a:p>
          </p:txBody>
        </p:sp>
        <p:sp>
          <p:nvSpPr>
            <p:cNvPr id="38" name="Freeform 35"/>
            <p:cNvSpPr>
              <a:spLocks/>
            </p:cNvSpPr>
            <p:nvPr/>
          </p:nvSpPr>
          <p:spPr bwMode="auto">
            <a:xfrm>
              <a:off x="2407" y="2347"/>
              <a:ext cx="28" cy="82"/>
            </a:xfrm>
            <a:custGeom>
              <a:avLst/>
              <a:gdLst>
                <a:gd name="T0" fmla="*/ 27 w 28"/>
                <a:gd name="T1" fmla="*/ 7 h 82"/>
                <a:gd name="T2" fmla="*/ 27 w 28"/>
                <a:gd name="T3" fmla="*/ 3 h 82"/>
                <a:gd name="T4" fmla="*/ 25 w 28"/>
                <a:gd name="T5" fmla="*/ 1 h 82"/>
                <a:gd name="T6" fmla="*/ 10 w 28"/>
                <a:gd name="T7" fmla="*/ 0 h 82"/>
                <a:gd name="T8" fmla="*/ 9 w 28"/>
                <a:gd name="T9" fmla="*/ 0 h 82"/>
                <a:gd name="T10" fmla="*/ 7 w 28"/>
                <a:gd name="T11" fmla="*/ 4 h 82"/>
                <a:gd name="T12" fmla="*/ 0 w 28"/>
                <a:gd name="T13" fmla="*/ 77 h 82"/>
                <a:gd name="T14" fmla="*/ 0 w 28"/>
                <a:gd name="T15" fmla="*/ 80 h 82"/>
                <a:gd name="T16" fmla="*/ 2 w 28"/>
                <a:gd name="T17" fmla="*/ 80 h 82"/>
                <a:gd name="T18" fmla="*/ 17 w 28"/>
                <a:gd name="T19" fmla="*/ 80 h 82"/>
                <a:gd name="T20" fmla="*/ 20 w 28"/>
                <a:gd name="T21" fmla="*/ 81 h 82"/>
                <a:gd name="T22" fmla="*/ 21 w 28"/>
                <a:gd name="T23" fmla="*/ 78 h 82"/>
                <a:gd name="T24" fmla="*/ 27 w 28"/>
                <a:gd name="T25" fmla="*/ 7 h 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82"/>
                <a:gd name="T41" fmla="*/ 28 w 28"/>
                <a:gd name="T42" fmla="*/ 82 h 8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82">
                  <a:moveTo>
                    <a:pt x="27" y="7"/>
                  </a:moveTo>
                  <a:lnTo>
                    <a:pt x="27" y="3"/>
                  </a:lnTo>
                  <a:lnTo>
                    <a:pt x="25" y="1"/>
                  </a:lnTo>
                  <a:lnTo>
                    <a:pt x="10" y="0"/>
                  </a:lnTo>
                  <a:lnTo>
                    <a:pt x="9" y="0"/>
                  </a:lnTo>
                  <a:lnTo>
                    <a:pt x="7" y="4"/>
                  </a:lnTo>
                  <a:lnTo>
                    <a:pt x="0" y="77"/>
                  </a:lnTo>
                  <a:lnTo>
                    <a:pt x="0" y="80"/>
                  </a:lnTo>
                  <a:lnTo>
                    <a:pt x="2" y="80"/>
                  </a:lnTo>
                  <a:lnTo>
                    <a:pt x="17" y="80"/>
                  </a:lnTo>
                  <a:lnTo>
                    <a:pt x="20" y="81"/>
                  </a:lnTo>
                  <a:lnTo>
                    <a:pt x="21" y="78"/>
                  </a:lnTo>
                  <a:lnTo>
                    <a:pt x="27" y="7"/>
                  </a:lnTo>
                </a:path>
              </a:pathLst>
            </a:custGeom>
            <a:solidFill>
              <a:schemeClr val="tx2"/>
            </a:solidFill>
            <a:ln w="12700" cap="rnd">
              <a:solidFill>
                <a:schemeClr val="tx2"/>
              </a:solidFill>
              <a:round/>
              <a:headEnd/>
              <a:tailEnd/>
            </a:ln>
          </p:spPr>
          <p:txBody>
            <a:bodyPr/>
            <a:lstStyle/>
            <a:p>
              <a:endParaRPr lang="en-US"/>
            </a:p>
          </p:txBody>
        </p:sp>
        <p:sp>
          <p:nvSpPr>
            <p:cNvPr id="39" name="Freeform 36"/>
            <p:cNvSpPr>
              <a:spLocks/>
            </p:cNvSpPr>
            <p:nvPr/>
          </p:nvSpPr>
          <p:spPr bwMode="auto">
            <a:xfrm>
              <a:off x="2550" y="2364"/>
              <a:ext cx="28" cy="82"/>
            </a:xfrm>
            <a:custGeom>
              <a:avLst/>
              <a:gdLst>
                <a:gd name="T0" fmla="*/ 27 w 28"/>
                <a:gd name="T1" fmla="*/ 6 h 82"/>
                <a:gd name="T2" fmla="*/ 27 w 28"/>
                <a:gd name="T3" fmla="*/ 3 h 82"/>
                <a:gd name="T4" fmla="*/ 26 w 28"/>
                <a:gd name="T5" fmla="*/ 3 h 82"/>
                <a:gd name="T6" fmla="*/ 10 w 28"/>
                <a:gd name="T7" fmla="*/ 0 h 82"/>
                <a:gd name="T8" fmla="*/ 9 w 28"/>
                <a:gd name="T9" fmla="*/ 0 h 82"/>
                <a:gd name="T10" fmla="*/ 6 w 28"/>
                <a:gd name="T11" fmla="*/ 3 h 82"/>
                <a:gd name="T12" fmla="*/ 0 w 28"/>
                <a:gd name="T13" fmla="*/ 77 h 82"/>
                <a:gd name="T14" fmla="*/ 1 w 28"/>
                <a:gd name="T15" fmla="*/ 80 h 82"/>
                <a:gd name="T16" fmla="*/ 5 w 28"/>
                <a:gd name="T17" fmla="*/ 80 h 82"/>
                <a:gd name="T18" fmla="*/ 21 w 28"/>
                <a:gd name="T19" fmla="*/ 81 h 82"/>
                <a:gd name="T20" fmla="*/ 22 w 28"/>
                <a:gd name="T21" fmla="*/ 81 h 82"/>
                <a:gd name="T22" fmla="*/ 21 w 28"/>
                <a:gd name="T23" fmla="*/ 80 h 82"/>
                <a:gd name="T24" fmla="*/ 27 w 28"/>
                <a:gd name="T25" fmla="*/ 6 h 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82"/>
                <a:gd name="T41" fmla="*/ 28 w 28"/>
                <a:gd name="T42" fmla="*/ 82 h 8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82">
                  <a:moveTo>
                    <a:pt x="27" y="6"/>
                  </a:moveTo>
                  <a:lnTo>
                    <a:pt x="27" y="3"/>
                  </a:lnTo>
                  <a:lnTo>
                    <a:pt x="26" y="3"/>
                  </a:lnTo>
                  <a:lnTo>
                    <a:pt x="10" y="0"/>
                  </a:lnTo>
                  <a:lnTo>
                    <a:pt x="9" y="0"/>
                  </a:lnTo>
                  <a:lnTo>
                    <a:pt x="6" y="3"/>
                  </a:lnTo>
                  <a:lnTo>
                    <a:pt x="0" y="77"/>
                  </a:lnTo>
                  <a:lnTo>
                    <a:pt x="1" y="80"/>
                  </a:lnTo>
                  <a:lnTo>
                    <a:pt x="5" y="80"/>
                  </a:lnTo>
                  <a:lnTo>
                    <a:pt x="21" y="81"/>
                  </a:lnTo>
                  <a:lnTo>
                    <a:pt x="22" y="81"/>
                  </a:lnTo>
                  <a:lnTo>
                    <a:pt x="21" y="80"/>
                  </a:lnTo>
                  <a:lnTo>
                    <a:pt x="27" y="6"/>
                  </a:lnTo>
                </a:path>
              </a:pathLst>
            </a:custGeom>
            <a:solidFill>
              <a:schemeClr val="tx2"/>
            </a:solidFill>
            <a:ln w="12700" cap="rnd">
              <a:solidFill>
                <a:schemeClr val="tx2"/>
              </a:solidFill>
              <a:round/>
              <a:headEnd/>
              <a:tailEnd/>
            </a:ln>
          </p:spPr>
          <p:txBody>
            <a:bodyPr/>
            <a:lstStyle/>
            <a:p>
              <a:endParaRPr lang="en-US"/>
            </a:p>
          </p:txBody>
        </p:sp>
        <p:sp>
          <p:nvSpPr>
            <p:cNvPr id="40" name="Freeform 37"/>
            <p:cNvSpPr>
              <a:spLocks/>
            </p:cNvSpPr>
            <p:nvPr/>
          </p:nvSpPr>
          <p:spPr bwMode="auto">
            <a:xfrm>
              <a:off x="2419" y="2149"/>
              <a:ext cx="32" cy="80"/>
            </a:xfrm>
            <a:custGeom>
              <a:avLst/>
              <a:gdLst>
                <a:gd name="T0" fmla="*/ 31 w 32"/>
                <a:gd name="T1" fmla="*/ 6 h 80"/>
                <a:gd name="T2" fmla="*/ 31 w 32"/>
                <a:gd name="T3" fmla="*/ 3 h 80"/>
                <a:gd name="T4" fmla="*/ 31 w 32"/>
                <a:gd name="T5" fmla="*/ 1 h 80"/>
                <a:gd name="T6" fmla="*/ 13 w 32"/>
                <a:gd name="T7" fmla="*/ 0 h 80"/>
                <a:gd name="T8" fmla="*/ 10 w 32"/>
                <a:gd name="T9" fmla="*/ 1 h 80"/>
                <a:gd name="T10" fmla="*/ 10 w 32"/>
                <a:gd name="T11" fmla="*/ 4 h 80"/>
                <a:gd name="T12" fmla="*/ 3 w 32"/>
                <a:gd name="T13" fmla="*/ 73 h 80"/>
                <a:gd name="T14" fmla="*/ 0 w 32"/>
                <a:gd name="T15" fmla="*/ 76 h 80"/>
                <a:gd name="T16" fmla="*/ 6 w 32"/>
                <a:gd name="T17" fmla="*/ 79 h 80"/>
                <a:gd name="T18" fmla="*/ 21 w 32"/>
                <a:gd name="T19" fmla="*/ 79 h 80"/>
                <a:gd name="T20" fmla="*/ 24 w 32"/>
                <a:gd name="T21" fmla="*/ 79 h 80"/>
                <a:gd name="T22" fmla="*/ 24 w 32"/>
                <a:gd name="T23" fmla="*/ 76 h 80"/>
                <a:gd name="T24" fmla="*/ 31 w 32"/>
                <a:gd name="T25" fmla="*/ 6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80"/>
                <a:gd name="T41" fmla="*/ 32 w 32"/>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80">
                  <a:moveTo>
                    <a:pt x="31" y="6"/>
                  </a:moveTo>
                  <a:lnTo>
                    <a:pt x="31" y="3"/>
                  </a:lnTo>
                  <a:lnTo>
                    <a:pt x="31" y="1"/>
                  </a:lnTo>
                  <a:lnTo>
                    <a:pt x="13" y="0"/>
                  </a:lnTo>
                  <a:lnTo>
                    <a:pt x="10" y="1"/>
                  </a:lnTo>
                  <a:lnTo>
                    <a:pt x="10" y="4"/>
                  </a:lnTo>
                  <a:lnTo>
                    <a:pt x="3" y="73"/>
                  </a:lnTo>
                  <a:lnTo>
                    <a:pt x="0" y="76"/>
                  </a:lnTo>
                  <a:lnTo>
                    <a:pt x="6" y="79"/>
                  </a:lnTo>
                  <a:lnTo>
                    <a:pt x="21" y="79"/>
                  </a:lnTo>
                  <a:lnTo>
                    <a:pt x="24" y="79"/>
                  </a:lnTo>
                  <a:lnTo>
                    <a:pt x="24" y="76"/>
                  </a:lnTo>
                  <a:lnTo>
                    <a:pt x="31" y="6"/>
                  </a:lnTo>
                </a:path>
              </a:pathLst>
            </a:custGeom>
            <a:solidFill>
              <a:schemeClr val="tx2"/>
            </a:solidFill>
            <a:ln w="12700" cap="rnd">
              <a:solidFill>
                <a:schemeClr val="tx2"/>
              </a:solidFill>
              <a:round/>
              <a:headEnd/>
              <a:tailEnd/>
            </a:ln>
          </p:spPr>
          <p:txBody>
            <a:bodyPr/>
            <a:lstStyle/>
            <a:p>
              <a:endParaRPr lang="en-US"/>
            </a:p>
          </p:txBody>
        </p:sp>
        <p:sp>
          <p:nvSpPr>
            <p:cNvPr id="41" name="Freeform 38"/>
            <p:cNvSpPr>
              <a:spLocks/>
            </p:cNvSpPr>
            <p:nvPr/>
          </p:nvSpPr>
          <p:spPr bwMode="auto">
            <a:xfrm>
              <a:off x="2567" y="2161"/>
              <a:ext cx="32" cy="82"/>
            </a:xfrm>
            <a:custGeom>
              <a:avLst/>
              <a:gdLst>
                <a:gd name="T0" fmla="*/ 30 w 32"/>
                <a:gd name="T1" fmla="*/ 9 h 82"/>
                <a:gd name="T2" fmla="*/ 31 w 32"/>
                <a:gd name="T3" fmla="*/ 7 h 82"/>
                <a:gd name="T4" fmla="*/ 28 w 32"/>
                <a:gd name="T5" fmla="*/ 4 h 82"/>
                <a:gd name="T6" fmla="*/ 11 w 32"/>
                <a:gd name="T7" fmla="*/ 0 h 82"/>
                <a:gd name="T8" fmla="*/ 7 w 32"/>
                <a:gd name="T9" fmla="*/ 6 h 82"/>
                <a:gd name="T10" fmla="*/ 0 w 32"/>
                <a:gd name="T11" fmla="*/ 77 h 82"/>
                <a:gd name="T12" fmla="*/ 0 w 32"/>
                <a:gd name="T13" fmla="*/ 78 h 82"/>
                <a:gd name="T14" fmla="*/ 3 w 32"/>
                <a:gd name="T15" fmla="*/ 80 h 82"/>
                <a:gd name="T16" fmla="*/ 19 w 32"/>
                <a:gd name="T17" fmla="*/ 81 h 82"/>
                <a:gd name="T18" fmla="*/ 22 w 32"/>
                <a:gd name="T19" fmla="*/ 81 h 82"/>
                <a:gd name="T20" fmla="*/ 26 w 32"/>
                <a:gd name="T21" fmla="*/ 80 h 82"/>
                <a:gd name="T22" fmla="*/ 30 w 32"/>
                <a:gd name="T23" fmla="*/ 9 h 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2"/>
                <a:gd name="T37" fmla="*/ 0 h 82"/>
                <a:gd name="T38" fmla="*/ 32 w 32"/>
                <a:gd name="T39" fmla="*/ 82 h 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2" h="82">
                  <a:moveTo>
                    <a:pt x="30" y="9"/>
                  </a:moveTo>
                  <a:lnTo>
                    <a:pt x="31" y="7"/>
                  </a:lnTo>
                  <a:lnTo>
                    <a:pt x="28" y="4"/>
                  </a:lnTo>
                  <a:lnTo>
                    <a:pt x="11" y="0"/>
                  </a:lnTo>
                  <a:lnTo>
                    <a:pt x="7" y="6"/>
                  </a:lnTo>
                  <a:lnTo>
                    <a:pt x="0" y="77"/>
                  </a:lnTo>
                  <a:lnTo>
                    <a:pt x="0" y="78"/>
                  </a:lnTo>
                  <a:lnTo>
                    <a:pt x="3" y="80"/>
                  </a:lnTo>
                  <a:lnTo>
                    <a:pt x="19" y="81"/>
                  </a:lnTo>
                  <a:lnTo>
                    <a:pt x="22" y="81"/>
                  </a:lnTo>
                  <a:lnTo>
                    <a:pt x="26" y="80"/>
                  </a:lnTo>
                  <a:lnTo>
                    <a:pt x="30" y="9"/>
                  </a:lnTo>
                </a:path>
              </a:pathLst>
            </a:custGeom>
            <a:solidFill>
              <a:schemeClr val="tx2"/>
            </a:solidFill>
            <a:ln w="12700" cap="rnd">
              <a:solidFill>
                <a:schemeClr val="tx2"/>
              </a:solidFill>
              <a:round/>
              <a:headEnd/>
              <a:tailEnd/>
            </a:ln>
          </p:spPr>
          <p:txBody>
            <a:bodyPr/>
            <a:lstStyle/>
            <a:p>
              <a:endParaRPr lang="en-US"/>
            </a:p>
          </p:txBody>
        </p:sp>
        <p:sp>
          <p:nvSpPr>
            <p:cNvPr id="42" name="Freeform 39"/>
            <p:cNvSpPr>
              <a:spLocks/>
            </p:cNvSpPr>
            <p:nvPr/>
          </p:nvSpPr>
          <p:spPr bwMode="auto">
            <a:xfrm>
              <a:off x="2416" y="2112"/>
              <a:ext cx="175" cy="354"/>
            </a:xfrm>
            <a:custGeom>
              <a:avLst/>
              <a:gdLst>
                <a:gd name="T0" fmla="*/ 102 w 175"/>
                <a:gd name="T1" fmla="*/ 3 h 354"/>
                <a:gd name="T2" fmla="*/ 82 w 175"/>
                <a:gd name="T3" fmla="*/ 1 h 354"/>
                <a:gd name="T4" fmla="*/ 68 w 175"/>
                <a:gd name="T5" fmla="*/ 0 h 354"/>
                <a:gd name="T6" fmla="*/ 57 w 175"/>
                <a:gd name="T7" fmla="*/ 3 h 354"/>
                <a:gd name="T8" fmla="*/ 50 w 175"/>
                <a:gd name="T9" fmla="*/ 9 h 354"/>
                <a:gd name="T10" fmla="*/ 41 w 175"/>
                <a:gd name="T11" fmla="*/ 7 h 354"/>
                <a:gd name="T12" fmla="*/ 32 w 175"/>
                <a:gd name="T13" fmla="*/ 9 h 354"/>
                <a:gd name="T14" fmla="*/ 30 w 175"/>
                <a:gd name="T15" fmla="*/ 19 h 354"/>
                <a:gd name="T16" fmla="*/ 31 w 175"/>
                <a:gd name="T17" fmla="*/ 23 h 354"/>
                <a:gd name="T18" fmla="*/ 23 w 175"/>
                <a:gd name="T19" fmla="*/ 29 h 354"/>
                <a:gd name="T20" fmla="*/ 22 w 175"/>
                <a:gd name="T21" fmla="*/ 41 h 354"/>
                <a:gd name="T22" fmla="*/ 19 w 175"/>
                <a:gd name="T23" fmla="*/ 58 h 354"/>
                <a:gd name="T24" fmla="*/ 17 w 175"/>
                <a:gd name="T25" fmla="*/ 74 h 354"/>
                <a:gd name="T26" fmla="*/ 17 w 175"/>
                <a:gd name="T27" fmla="*/ 96 h 354"/>
                <a:gd name="T28" fmla="*/ 15 w 175"/>
                <a:gd name="T29" fmla="*/ 110 h 354"/>
                <a:gd name="T30" fmla="*/ 17 w 175"/>
                <a:gd name="T31" fmla="*/ 119 h 354"/>
                <a:gd name="T32" fmla="*/ 18 w 175"/>
                <a:gd name="T33" fmla="*/ 125 h 354"/>
                <a:gd name="T34" fmla="*/ 19 w 175"/>
                <a:gd name="T35" fmla="*/ 128 h 354"/>
                <a:gd name="T36" fmla="*/ 13 w 175"/>
                <a:gd name="T37" fmla="*/ 216 h 354"/>
                <a:gd name="T38" fmla="*/ 12 w 175"/>
                <a:gd name="T39" fmla="*/ 222 h 354"/>
                <a:gd name="T40" fmla="*/ 6 w 175"/>
                <a:gd name="T41" fmla="*/ 234 h 354"/>
                <a:gd name="T42" fmla="*/ 5 w 175"/>
                <a:gd name="T43" fmla="*/ 247 h 354"/>
                <a:gd name="T44" fmla="*/ 0 w 175"/>
                <a:gd name="T45" fmla="*/ 267 h 354"/>
                <a:gd name="T46" fmla="*/ 3 w 175"/>
                <a:gd name="T47" fmla="*/ 291 h 354"/>
                <a:gd name="T48" fmla="*/ 1 w 175"/>
                <a:gd name="T49" fmla="*/ 302 h 354"/>
                <a:gd name="T50" fmla="*/ 3 w 175"/>
                <a:gd name="T51" fmla="*/ 314 h 354"/>
                <a:gd name="T52" fmla="*/ 4 w 175"/>
                <a:gd name="T53" fmla="*/ 321 h 354"/>
                <a:gd name="T54" fmla="*/ 3 w 175"/>
                <a:gd name="T55" fmla="*/ 330 h 354"/>
                <a:gd name="T56" fmla="*/ 4 w 175"/>
                <a:gd name="T57" fmla="*/ 338 h 354"/>
                <a:gd name="T58" fmla="*/ 13 w 175"/>
                <a:gd name="T59" fmla="*/ 341 h 354"/>
                <a:gd name="T60" fmla="*/ 124 w 175"/>
                <a:gd name="T61" fmla="*/ 353 h 354"/>
                <a:gd name="T62" fmla="*/ 134 w 175"/>
                <a:gd name="T63" fmla="*/ 353 h 354"/>
                <a:gd name="T64" fmla="*/ 139 w 175"/>
                <a:gd name="T65" fmla="*/ 344 h 354"/>
                <a:gd name="T66" fmla="*/ 139 w 175"/>
                <a:gd name="T67" fmla="*/ 334 h 354"/>
                <a:gd name="T68" fmla="*/ 143 w 175"/>
                <a:gd name="T69" fmla="*/ 333 h 354"/>
                <a:gd name="T70" fmla="*/ 143 w 175"/>
                <a:gd name="T71" fmla="*/ 325 h 354"/>
                <a:gd name="T72" fmla="*/ 147 w 175"/>
                <a:gd name="T73" fmla="*/ 321 h 354"/>
                <a:gd name="T74" fmla="*/ 148 w 175"/>
                <a:gd name="T75" fmla="*/ 302 h 354"/>
                <a:gd name="T76" fmla="*/ 150 w 175"/>
                <a:gd name="T77" fmla="*/ 283 h 354"/>
                <a:gd name="T78" fmla="*/ 151 w 175"/>
                <a:gd name="T79" fmla="*/ 263 h 354"/>
                <a:gd name="T80" fmla="*/ 153 w 175"/>
                <a:gd name="T81" fmla="*/ 247 h 354"/>
                <a:gd name="T82" fmla="*/ 151 w 175"/>
                <a:gd name="T83" fmla="*/ 235 h 354"/>
                <a:gd name="T84" fmla="*/ 150 w 175"/>
                <a:gd name="T85" fmla="*/ 230 h 354"/>
                <a:gd name="T86" fmla="*/ 159 w 175"/>
                <a:gd name="T87" fmla="*/ 139 h 354"/>
                <a:gd name="T88" fmla="*/ 160 w 175"/>
                <a:gd name="T89" fmla="*/ 139 h 354"/>
                <a:gd name="T90" fmla="*/ 162 w 175"/>
                <a:gd name="T91" fmla="*/ 138 h 354"/>
                <a:gd name="T92" fmla="*/ 162 w 175"/>
                <a:gd name="T93" fmla="*/ 132 h 354"/>
                <a:gd name="T94" fmla="*/ 168 w 175"/>
                <a:gd name="T95" fmla="*/ 128 h 354"/>
                <a:gd name="T96" fmla="*/ 169 w 175"/>
                <a:gd name="T97" fmla="*/ 112 h 354"/>
                <a:gd name="T98" fmla="*/ 171 w 175"/>
                <a:gd name="T99" fmla="*/ 89 h 354"/>
                <a:gd name="T100" fmla="*/ 171 w 175"/>
                <a:gd name="T101" fmla="*/ 71 h 354"/>
                <a:gd name="T102" fmla="*/ 174 w 175"/>
                <a:gd name="T103" fmla="*/ 54 h 354"/>
                <a:gd name="T104" fmla="*/ 171 w 175"/>
                <a:gd name="T105" fmla="*/ 44 h 354"/>
                <a:gd name="T106" fmla="*/ 169 w 175"/>
                <a:gd name="T107" fmla="*/ 38 h 354"/>
                <a:gd name="T108" fmla="*/ 169 w 175"/>
                <a:gd name="T109" fmla="*/ 33 h 354"/>
                <a:gd name="T110" fmla="*/ 168 w 175"/>
                <a:gd name="T111" fmla="*/ 25 h 354"/>
                <a:gd name="T112" fmla="*/ 161 w 175"/>
                <a:gd name="T113" fmla="*/ 22 h 354"/>
                <a:gd name="T114" fmla="*/ 148 w 175"/>
                <a:gd name="T115" fmla="*/ 19 h 354"/>
                <a:gd name="T116" fmla="*/ 143 w 175"/>
                <a:gd name="T117" fmla="*/ 15 h 354"/>
                <a:gd name="T118" fmla="*/ 135 w 175"/>
                <a:gd name="T119" fmla="*/ 9 h 354"/>
                <a:gd name="T120" fmla="*/ 120 w 175"/>
                <a:gd name="T121" fmla="*/ 4 h 354"/>
                <a:gd name="T122" fmla="*/ 102 w 175"/>
                <a:gd name="T123" fmla="*/ 3 h 35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5"/>
                <a:gd name="T187" fmla="*/ 0 h 354"/>
                <a:gd name="T188" fmla="*/ 175 w 175"/>
                <a:gd name="T189" fmla="*/ 354 h 35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5" h="354">
                  <a:moveTo>
                    <a:pt x="102" y="3"/>
                  </a:moveTo>
                  <a:lnTo>
                    <a:pt x="82" y="1"/>
                  </a:lnTo>
                  <a:lnTo>
                    <a:pt x="68" y="0"/>
                  </a:lnTo>
                  <a:lnTo>
                    <a:pt x="57" y="3"/>
                  </a:lnTo>
                  <a:lnTo>
                    <a:pt x="50" y="9"/>
                  </a:lnTo>
                  <a:lnTo>
                    <a:pt x="41" y="7"/>
                  </a:lnTo>
                  <a:lnTo>
                    <a:pt x="32" y="9"/>
                  </a:lnTo>
                  <a:lnTo>
                    <a:pt x="30" y="19"/>
                  </a:lnTo>
                  <a:lnTo>
                    <a:pt x="31" y="23"/>
                  </a:lnTo>
                  <a:lnTo>
                    <a:pt x="23" y="29"/>
                  </a:lnTo>
                  <a:lnTo>
                    <a:pt x="22" y="41"/>
                  </a:lnTo>
                  <a:lnTo>
                    <a:pt x="19" y="58"/>
                  </a:lnTo>
                  <a:lnTo>
                    <a:pt x="17" y="74"/>
                  </a:lnTo>
                  <a:lnTo>
                    <a:pt x="17" y="96"/>
                  </a:lnTo>
                  <a:lnTo>
                    <a:pt x="15" y="110"/>
                  </a:lnTo>
                  <a:lnTo>
                    <a:pt x="17" y="119"/>
                  </a:lnTo>
                  <a:lnTo>
                    <a:pt x="18" y="125"/>
                  </a:lnTo>
                  <a:lnTo>
                    <a:pt x="19" y="128"/>
                  </a:lnTo>
                  <a:lnTo>
                    <a:pt x="13" y="216"/>
                  </a:lnTo>
                  <a:lnTo>
                    <a:pt x="12" y="222"/>
                  </a:lnTo>
                  <a:lnTo>
                    <a:pt x="6" y="234"/>
                  </a:lnTo>
                  <a:lnTo>
                    <a:pt x="5" y="247"/>
                  </a:lnTo>
                  <a:lnTo>
                    <a:pt x="0" y="267"/>
                  </a:lnTo>
                  <a:lnTo>
                    <a:pt x="3" y="291"/>
                  </a:lnTo>
                  <a:lnTo>
                    <a:pt x="1" y="302"/>
                  </a:lnTo>
                  <a:lnTo>
                    <a:pt x="3" y="314"/>
                  </a:lnTo>
                  <a:lnTo>
                    <a:pt x="4" y="321"/>
                  </a:lnTo>
                  <a:lnTo>
                    <a:pt x="3" y="330"/>
                  </a:lnTo>
                  <a:lnTo>
                    <a:pt x="4" y="338"/>
                  </a:lnTo>
                  <a:lnTo>
                    <a:pt x="13" y="341"/>
                  </a:lnTo>
                  <a:lnTo>
                    <a:pt x="124" y="353"/>
                  </a:lnTo>
                  <a:lnTo>
                    <a:pt x="134" y="353"/>
                  </a:lnTo>
                  <a:lnTo>
                    <a:pt x="139" y="344"/>
                  </a:lnTo>
                  <a:lnTo>
                    <a:pt x="139" y="334"/>
                  </a:lnTo>
                  <a:lnTo>
                    <a:pt x="143" y="333"/>
                  </a:lnTo>
                  <a:lnTo>
                    <a:pt x="143" y="325"/>
                  </a:lnTo>
                  <a:lnTo>
                    <a:pt x="147" y="321"/>
                  </a:lnTo>
                  <a:lnTo>
                    <a:pt x="148" y="302"/>
                  </a:lnTo>
                  <a:lnTo>
                    <a:pt x="150" y="283"/>
                  </a:lnTo>
                  <a:lnTo>
                    <a:pt x="151" y="263"/>
                  </a:lnTo>
                  <a:lnTo>
                    <a:pt x="153" y="247"/>
                  </a:lnTo>
                  <a:lnTo>
                    <a:pt x="151" y="235"/>
                  </a:lnTo>
                  <a:lnTo>
                    <a:pt x="150" y="230"/>
                  </a:lnTo>
                  <a:lnTo>
                    <a:pt x="159" y="139"/>
                  </a:lnTo>
                  <a:lnTo>
                    <a:pt x="160" y="139"/>
                  </a:lnTo>
                  <a:lnTo>
                    <a:pt x="162" y="138"/>
                  </a:lnTo>
                  <a:lnTo>
                    <a:pt x="162" y="132"/>
                  </a:lnTo>
                  <a:lnTo>
                    <a:pt x="168" y="128"/>
                  </a:lnTo>
                  <a:lnTo>
                    <a:pt x="169" y="112"/>
                  </a:lnTo>
                  <a:lnTo>
                    <a:pt x="171" y="89"/>
                  </a:lnTo>
                  <a:lnTo>
                    <a:pt x="171" y="71"/>
                  </a:lnTo>
                  <a:lnTo>
                    <a:pt x="174" y="54"/>
                  </a:lnTo>
                  <a:lnTo>
                    <a:pt x="171" y="44"/>
                  </a:lnTo>
                  <a:lnTo>
                    <a:pt x="169" y="38"/>
                  </a:lnTo>
                  <a:lnTo>
                    <a:pt x="169" y="33"/>
                  </a:lnTo>
                  <a:lnTo>
                    <a:pt x="168" y="25"/>
                  </a:lnTo>
                  <a:lnTo>
                    <a:pt x="161" y="22"/>
                  </a:lnTo>
                  <a:lnTo>
                    <a:pt x="148" y="19"/>
                  </a:lnTo>
                  <a:lnTo>
                    <a:pt x="143" y="15"/>
                  </a:lnTo>
                  <a:lnTo>
                    <a:pt x="135" y="9"/>
                  </a:lnTo>
                  <a:lnTo>
                    <a:pt x="120" y="4"/>
                  </a:lnTo>
                  <a:lnTo>
                    <a:pt x="102" y="3"/>
                  </a:lnTo>
                </a:path>
              </a:pathLst>
            </a:custGeom>
            <a:solidFill>
              <a:srgbClr val="FDEB62"/>
            </a:solidFill>
            <a:ln w="12700" cap="rnd">
              <a:noFill/>
              <a:round/>
              <a:headEnd/>
              <a:tailEnd/>
            </a:ln>
          </p:spPr>
          <p:txBody>
            <a:bodyPr/>
            <a:lstStyle/>
            <a:p>
              <a:endParaRPr lang="en-US"/>
            </a:p>
          </p:txBody>
        </p:sp>
        <p:sp>
          <p:nvSpPr>
            <p:cNvPr id="43" name="Freeform 40"/>
            <p:cNvSpPr>
              <a:spLocks/>
            </p:cNvSpPr>
            <p:nvPr/>
          </p:nvSpPr>
          <p:spPr bwMode="auto">
            <a:xfrm>
              <a:off x="2419" y="2450"/>
              <a:ext cx="131" cy="29"/>
            </a:xfrm>
            <a:custGeom>
              <a:avLst/>
              <a:gdLst>
                <a:gd name="T0" fmla="*/ 130 w 131"/>
                <a:gd name="T1" fmla="*/ 20 h 29"/>
                <a:gd name="T2" fmla="*/ 130 w 131"/>
                <a:gd name="T3" fmla="*/ 18 h 29"/>
                <a:gd name="T4" fmla="*/ 129 w 131"/>
                <a:gd name="T5" fmla="*/ 13 h 29"/>
                <a:gd name="T6" fmla="*/ 7 w 131"/>
                <a:gd name="T7" fmla="*/ 0 h 29"/>
                <a:gd name="T8" fmla="*/ 5 w 131"/>
                <a:gd name="T9" fmla="*/ 4 h 29"/>
                <a:gd name="T10" fmla="*/ 0 w 131"/>
                <a:gd name="T11" fmla="*/ 8 h 29"/>
                <a:gd name="T12" fmla="*/ 3 w 131"/>
                <a:gd name="T13" fmla="*/ 17 h 29"/>
                <a:gd name="T14" fmla="*/ 5 w 131"/>
                <a:gd name="T15" fmla="*/ 17 h 29"/>
                <a:gd name="T16" fmla="*/ 126 w 131"/>
                <a:gd name="T17" fmla="*/ 27 h 29"/>
                <a:gd name="T18" fmla="*/ 129 w 131"/>
                <a:gd name="T19" fmla="*/ 28 h 29"/>
                <a:gd name="T20" fmla="*/ 130 w 131"/>
                <a:gd name="T21" fmla="*/ 20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1"/>
                <a:gd name="T34" fmla="*/ 0 h 29"/>
                <a:gd name="T35" fmla="*/ 131 w 131"/>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1" h="29">
                  <a:moveTo>
                    <a:pt x="130" y="20"/>
                  </a:moveTo>
                  <a:lnTo>
                    <a:pt x="130" y="18"/>
                  </a:lnTo>
                  <a:lnTo>
                    <a:pt x="129" y="13"/>
                  </a:lnTo>
                  <a:lnTo>
                    <a:pt x="7" y="0"/>
                  </a:lnTo>
                  <a:lnTo>
                    <a:pt x="5" y="4"/>
                  </a:lnTo>
                  <a:lnTo>
                    <a:pt x="0" y="8"/>
                  </a:lnTo>
                  <a:lnTo>
                    <a:pt x="3" y="17"/>
                  </a:lnTo>
                  <a:lnTo>
                    <a:pt x="5" y="17"/>
                  </a:lnTo>
                  <a:lnTo>
                    <a:pt x="126" y="27"/>
                  </a:lnTo>
                  <a:lnTo>
                    <a:pt x="129" y="28"/>
                  </a:lnTo>
                  <a:lnTo>
                    <a:pt x="130" y="20"/>
                  </a:lnTo>
                </a:path>
              </a:pathLst>
            </a:custGeom>
            <a:solidFill>
              <a:srgbClr val="BFBFBF"/>
            </a:solidFill>
            <a:ln w="12700" cap="rnd">
              <a:solidFill>
                <a:srgbClr val="919191"/>
              </a:solidFill>
              <a:round/>
              <a:headEnd/>
              <a:tailEnd/>
            </a:ln>
          </p:spPr>
          <p:txBody>
            <a:bodyPr/>
            <a:lstStyle/>
            <a:p>
              <a:endParaRPr lang="en-US"/>
            </a:p>
          </p:txBody>
        </p:sp>
        <p:sp>
          <p:nvSpPr>
            <p:cNvPr id="44" name="Freeform 41"/>
            <p:cNvSpPr>
              <a:spLocks/>
            </p:cNvSpPr>
            <p:nvPr/>
          </p:nvSpPr>
          <p:spPr bwMode="auto">
            <a:xfrm>
              <a:off x="2446" y="2127"/>
              <a:ext cx="23" cy="88"/>
            </a:xfrm>
            <a:custGeom>
              <a:avLst/>
              <a:gdLst>
                <a:gd name="T0" fmla="*/ 0 w 23"/>
                <a:gd name="T1" fmla="*/ 0 h 88"/>
                <a:gd name="T2" fmla="*/ 22 w 23"/>
                <a:gd name="T3" fmla="*/ 87 h 88"/>
                <a:gd name="T4" fmla="*/ 0 w 23"/>
                <a:gd name="T5" fmla="*/ 0 h 88"/>
                <a:gd name="T6" fmla="*/ 0 60000 65536"/>
                <a:gd name="T7" fmla="*/ 0 60000 65536"/>
                <a:gd name="T8" fmla="*/ 0 60000 65536"/>
                <a:gd name="T9" fmla="*/ 0 w 23"/>
                <a:gd name="T10" fmla="*/ 0 h 88"/>
                <a:gd name="T11" fmla="*/ 23 w 23"/>
                <a:gd name="T12" fmla="*/ 88 h 88"/>
              </a:gdLst>
              <a:ahLst/>
              <a:cxnLst>
                <a:cxn ang="T6">
                  <a:pos x="T0" y="T1"/>
                </a:cxn>
                <a:cxn ang="T7">
                  <a:pos x="T2" y="T3"/>
                </a:cxn>
                <a:cxn ang="T8">
                  <a:pos x="T4" y="T5"/>
                </a:cxn>
              </a:cxnLst>
              <a:rect l="T9" t="T10" r="T11" b="T12"/>
              <a:pathLst>
                <a:path w="23" h="88">
                  <a:moveTo>
                    <a:pt x="0" y="0"/>
                  </a:moveTo>
                  <a:lnTo>
                    <a:pt x="22" y="87"/>
                  </a:lnTo>
                  <a:lnTo>
                    <a:pt x="0" y="0"/>
                  </a:lnTo>
                </a:path>
              </a:pathLst>
            </a:custGeom>
            <a:solidFill>
              <a:srgbClr val="FFBFBF"/>
            </a:solidFill>
            <a:ln w="12700" cap="rnd">
              <a:noFill/>
              <a:round/>
              <a:headEnd/>
              <a:tailEnd/>
            </a:ln>
          </p:spPr>
          <p:txBody>
            <a:bodyPr/>
            <a:lstStyle/>
            <a:p>
              <a:endParaRPr lang="en-US"/>
            </a:p>
          </p:txBody>
        </p:sp>
        <p:sp>
          <p:nvSpPr>
            <p:cNvPr id="45" name="Freeform 42"/>
            <p:cNvSpPr>
              <a:spLocks/>
            </p:cNvSpPr>
            <p:nvPr/>
          </p:nvSpPr>
          <p:spPr bwMode="auto">
            <a:xfrm>
              <a:off x="2571" y="2143"/>
              <a:ext cx="22" cy="88"/>
            </a:xfrm>
            <a:custGeom>
              <a:avLst/>
              <a:gdLst>
                <a:gd name="T0" fmla="*/ 0 w 22"/>
                <a:gd name="T1" fmla="*/ 0 h 88"/>
                <a:gd name="T2" fmla="*/ 21 w 22"/>
                <a:gd name="T3" fmla="*/ 87 h 88"/>
                <a:gd name="T4" fmla="*/ 0 w 22"/>
                <a:gd name="T5" fmla="*/ 0 h 88"/>
                <a:gd name="T6" fmla="*/ 0 60000 65536"/>
                <a:gd name="T7" fmla="*/ 0 60000 65536"/>
                <a:gd name="T8" fmla="*/ 0 60000 65536"/>
                <a:gd name="T9" fmla="*/ 0 w 22"/>
                <a:gd name="T10" fmla="*/ 0 h 88"/>
                <a:gd name="T11" fmla="*/ 22 w 22"/>
                <a:gd name="T12" fmla="*/ 88 h 88"/>
              </a:gdLst>
              <a:ahLst/>
              <a:cxnLst>
                <a:cxn ang="T6">
                  <a:pos x="T0" y="T1"/>
                </a:cxn>
                <a:cxn ang="T7">
                  <a:pos x="T2" y="T3"/>
                </a:cxn>
                <a:cxn ang="T8">
                  <a:pos x="T4" y="T5"/>
                </a:cxn>
              </a:cxnLst>
              <a:rect l="T9" t="T10" r="T11" b="T12"/>
              <a:pathLst>
                <a:path w="22" h="88">
                  <a:moveTo>
                    <a:pt x="0" y="0"/>
                  </a:moveTo>
                  <a:lnTo>
                    <a:pt x="21" y="87"/>
                  </a:lnTo>
                  <a:lnTo>
                    <a:pt x="0" y="0"/>
                  </a:lnTo>
                </a:path>
              </a:pathLst>
            </a:custGeom>
            <a:solidFill>
              <a:srgbClr val="FFBFBF"/>
            </a:solidFill>
            <a:ln w="12700" cap="rnd">
              <a:noFill/>
              <a:round/>
              <a:headEnd/>
              <a:tailEnd/>
            </a:ln>
          </p:spPr>
          <p:txBody>
            <a:bodyPr/>
            <a:lstStyle/>
            <a:p>
              <a:endParaRPr lang="en-US"/>
            </a:p>
          </p:txBody>
        </p:sp>
        <p:sp>
          <p:nvSpPr>
            <p:cNvPr id="46" name="Freeform 43"/>
            <p:cNvSpPr>
              <a:spLocks/>
            </p:cNvSpPr>
            <p:nvPr/>
          </p:nvSpPr>
          <p:spPr bwMode="auto">
            <a:xfrm>
              <a:off x="2564" y="2143"/>
              <a:ext cx="22" cy="88"/>
            </a:xfrm>
            <a:custGeom>
              <a:avLst/>
              <a:gdLst>
                <a:gd name="T0" fmla="*/ 5 w 22"/>
                <a:gd name="T1" fmla="*/ 0 h 88"/>
                <a:gd name="T2" fmla="*/ 21 w 22"/>
                <a:gd name="T3" fmla="*/ 1 h 88"/>
                <a:gd name="T4" fmla="*/ 16 w 22"/>
                <a:gd name="T5" fmla="*/ 87 h 88"/>
                <a:gd name="T6" fmla="*/ 0 w 22"/>
                <a:gd name="T7" fmla="*/ 84 h 88"/>
                <a:gd name="T8" fmla="*/ 5 w 22"/>
                <a:gd name="T9" fmla="*/ 0 h 88"/>
                <a:gd name="T10" fmla="*/ 0 60000 65536"/>
                <a:gd name="T11" fmla="*/ 0 60000 65536"/>
                <a:gd name="T12" fmla="*/ 0 60000 65536"/>
                <a:gd name="T13" fmla="*/ 0 60000 65536"/>
                <a:gd name="T14" fmla="*/ 0 60000 65536"/>
                <a:gd name="T15" fmla="*/ 0 w 22"/>
                <a:gd name="T16" fmla="*/ 0 h 88"/>
                <a:gd name="T17" fmla="*/ 22 w 22"/>
                <a:gd name="T18" fmla="*/ 88 h 88"/>
              </a:gdLst>
              <a:ahLst/>
              <a:cxnLst>
                <a:cxn ang="T10">
                  <a:pos x="T0" y="T1"/>
                </a:cxn>
                <a:cxn ang="T11">
                  <a:pos x="T2" y="T3"/>
                </a:cxn>
                <a:cxn ang="T12">
                  <a:pos x="T4" y="T5"/>
                </a:cxn>
                <a:cxn ang="T13">
                  <a:pos x="T6" y="T7"/>
                </a:cxn>
                <a:cxn ang="T14">
                  <a:pos x="T8" y="T9"/>
                </a:cxn>
              </a:cxnLst>
              <a:rect l="T15" t="T16" r="T17" b="T18"/>
              <a:pathLst>
                <a:path w="22" h="88">
                  <a:moveTo>
                    <a:pt x="5" y="0"/>
                  </a:moveTo>
                  <a:lnTo>
                    <a:pt x="21" y="1"/>
                  </a:lnTo>
                  <a:lnTo>
                    <a:pt x="16" y="87"/>
                  </a:lnTo>
                  <a:lnTo>
                    <a:pt x="0" y="84"/>
                  </a:lnTo>
                  <a:lnTo>
                    <a:pt x="5" y="0"/>
                  </a:lnTo>
                </a:path>
              </a:pathLst>
            </a:custGeom>
            <a:solidFill>
              <a:srgbClr val="FF4040"/>
            </a:solidFill>
            <a:ln w="12700" cap="rnd">
              <a:noFill/>
              <a:round/>
              <a:headEnd/>
              <a:tailEnd/>
            </a:ln>
          </p:spPr>
          <p:txBody>
            <a:bodyPr/>
            <a:lstStyle/>
            <a:p>
              <a:endParaRPr lang="en-US"/>
            </a:p>
          </p:txBody>
        </p:sp>
        <p:sp>
          <p:nvSpPr>
            <p:cNvPr id="47" name="Freeform 44"/>
            <p:cNvSpPr>
              <a:spLocks/>
            </p:cNvSpPr>
            <p:nvPr/>
          </p:nvSpPr>
          <p:spPr bwMode="auto">
            <a:xfrm>
              <a:off x="2445" y="2116"/>
              <a:ext cx="47" cy="139"/>
            </a:xfrm>
            <a:custGeom>
              <a:avLst/>
              <a:gdLst>
                <a:gd name="T0" fmla="*/ 20 w 47"/>
                <a:gd name="T1" fmla="*/ 4 h 139"/>
                <a:gd name="T2" fmla="*/ 17 w 47"/>
                <a:gd name="T3" fmla="*/ 3 h 139"/>
                <a:gd name="T4" fmla="*/ 13 w 47"/>
                <a:gd name="T5" fmla="*/ 1 h 139"/>
                <a:gd name="T6" fmla="*/ 12 w 47"/>
                <a:gd name="T7" fmla="*/ 4 h 139"/>
                <a:gd name="T8" fmla="*/ 12 w 47"/>
                <a:gd name="T9" fmla="*/ 6 h 139"/>
                <a:gd name="T10" fmla="*/ 0 w 47"/>
                <a:gd name="T11" fmla="*/ 126 h 139"/>
                <a:gd name="T12" fmla="*/ 1 w 47"/>
                <a:gd name="T13" fmla="*/ 135 h 139"/>
                <a:gd name="T14" fmla="*/ 8 w 47"/>
                <a:gd name="T15" fmla="*/ 137 h 139"/>
                <a:gd name="T16" fmla="*/ 25 w 47"/>
                <a:gd name="T17" fmla="*/ 138 h 139"/>
                <a:gd name="T18" fmla="*/ 29 w 47"/>
                <a:gd name="T19" fmla="*/ 138 h 139"/>
                <a:gd name="T20" fmla="*/ 34 w 47"/>
                <a:gd name="T21" fmla="*/ 131 h 139"/>
                <a:gd name="T22" fmla="*/ 46 w 47"/>
                <a:gd name="T23" fmla="*/ 16 h 139"/>
                <a:gd name="T24" fmla="*/ 41 w 47"/>
                <a:gd name="T25" fmla="*/ 6 h 139"/>
                <a:gd name="T26" fmla="*/ 35 w 47"/>
                <a:gd name="T27" fmla="*/ 0 h 139"/>
                <a:gd name="T28" fmla="*/ 20 w 47"/>
                <a:gd name="T29" fmla="*/ 4 h 1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
                <a:gd name="T46" fmla="*/ 0 h 139"/>
                <a:gd name="T47" fmla="*/ 47 w 47"/>
                <a:gd name="T48" fmla="*/ 139 h 1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 h="139">
                  <a:moveTo>
                    <a:pt x="20" y="4"/>
                  </a:moveTo>
                  <a:lnTo>
                    <a:pt x="17" y="3"/>
                  </a:lnTo>
                  <a:lnTo>
                    <a:pt x="13" y="1"/>
                  </a:lnTo>
                  <a:lnTo>
                    <a:pt x="12" y="4"/>
                  </a:lnTo>
                  <a:lnTo>
                    <a:pt x="12" y="6"/>
                  </a:lnTo>
                  <a:lnTo>
                    <a:pt x="0" y="126"/>
                  </a:lnTo>
                  <a:lnTo>
                    <a:pt x="1" y="135"/>
                  </a:lnTo>
                  <a:lnTo>
                    <a:pt x="8" y="137"/>
                  </a:lnTo>
                  <a:lnTo>
                    <a:pt x="25" y="138"/>
                  </a:lnTo>
                  <a:lnTo>
                    <a:pt x="29" y="138"/>
                  </a:lnTo>
                  <a:lnTo>
                    <a:pt x="34" y="131"/>
                  </a:lnTo>
                  <a:lnTo>
                    <a:pt x="46" y="16"/>
                  </a:lnTo>
                  <a:lnTo>
                    <a:pt x="41" y="6"/>
                  </a:lnTo>
                  <a:lnTo>
                    <a:pt x="35" y="0"/>
                  </a:lnTo>
                  <a:lnTo>
                    <a:pt x="20" y="4"/>
                  </a:lnTo>
                </a:path>
              </a:pathLst>
            </a:custGeom>
            <a:solidFill>
              <a:srgbClr val="D2C351"/>
            </a:solidFill>
            <a:ln w="12700" cap="rnd">
              <a:noFill/>
              <a:round/>
              <a:headEnd/>
              <a:tailEnd/>
            </a:ln>
          </p:spPr>
          <p:txBody>
            <a:bodyPr/>
            <a:lstStyle/>
            <a:p>
              <a:endParaRPr lang="en-US"/>
            </a:p>
          </p:txBody>
        </p:sp>
        <p:sp>
          <p:nvSpPr>
            <p:cNvPr id="48" name="Freeform 45"/>
            <p:cNvSpPr>
              <a:spLocks/>
            </p:cNvSpPr>
            <p:nvPr/>
          </p:nvSpPr>
          <p:spPr bwMode="auto">
            <a:xfrm>
              <a:off x="2434" y="2332"/>
              <a:ext cx="125" cy="56"/>
            </a:xfrm>
            <a:custGeom>
              <a:avLst/>
              <a:gdLst>
                <a:gd name="T0" fmla="*/ 1 w 125"/>
                <a:gd name="T1" fmla="*/ 12 h 56"/>
                <a:gd name="T2" fmla="*/ 3 w 125"/>
                <a:gd name="T3" fmla="*/ 7 h 56"/>
                <a:gd name="T4" fmla="*/ 5 w 125"/>
                <a:gd name="T5" fmla="*/ 4 h 56"/>
                <a:gd name="T6" fmla="*/ 4 w 125"/>
                <a:gd name="T7" fmla="*/ 0 h 56"/>
                <a:gd name="T8" fmla="*/ 9 w 125"/>
                <a:gd name="T9" fmla="*/ 1 h 56"/>
                <a:gd name="T10" fmla="*/ 118 w 125"/>
                <a:gd name="T11" fmla="*/ 13 h 56"/>
                <a:gd name="T12" fmla="*/ 124 w 125"/>
                <a:gd name="T13" fmla="*/ 17 h 56"/>
                <a:gd name="T14" fmla="*/ 124 w 125"/>
                <a:gd name="T15" fmla="*/ 26 h 56"/>
                <a:gd name="T16" fmla="*/ 121 w 125"/>
                <a:gd name="T17" fmla="*/ 43 h 56"/>
                <a:gd name="T18" fmla="*/ 120 w 125"/>
                <a:gd name="T19" fmla="*/ 52 h 56"/>
                <a:gd name="T20" fmla="*/ 112 w 125"/>
                <a:gd name="T21" fmla="*/ 55 h 56"/>
                <a:gd name="T22" fmla="*/ 10 w 125"/>
                <a:gd name="T23" fmla="*/ 42 h 56"/>
                <a:gd name="T24" fmla="*/ 0 w 125"/>
                <a:gd name="T25" fmla="*/ 38 h 56"/>
                <a:gd name="T26" fmla="*/ 1 w 125"/>
                <a:gd name="T27" fmla="*/ 29 h 56"/>
                <a:gd name="T28" fmla="*/ 1 w 125"/>
                <a:gd name="T29" fmla="*/ 12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5"/>
                <a:gd name="T46" fmla="*/ 0 h 56"/>
                <a:gd name="T47" fmla="*/ 125 w 125"/>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5" h="56">
                  <a:moveTo>
                    <a:pt x="1" y="12"/>
                  </a:moveTo>
                  <a:lnTo>
                    <a:pt x="3" y="7"/>
                  </a:lnTo>
                  <a:lnTo>
                    <a:pt x="5" y="4"/>
                  </a:lnTo>
                  <a:lnTo>
                    <a:pt x="4" y="0"/>
                  </a:lnTo>
                  <a:lnTo>
                    <a:pt x="9" y="1"/>
                  </a:lnTo>
                  <a:lnTo>
                    <a:pt x="118" y="13"/>
                  </a:lnTo>
                  <a:lnTo>
                    <a:pt x="124" y="17"/>
                  </a:lnTo>
                  <a:lnTo>
                    <a:pt x="124" y="26"/>
                  </a:lnTo>
                  <a:lnTo>
                    <a:pt x="121" y="43"/>
                  </a:lnTo>
                  <a:lnTo>
                    <a:pt x="120" y="52"/>
                  </a:lnTo>
                  <a:lnTo>
                    <a:pt x="112" y="55"/>
                  </a:lnTo>
                  <a:lnTo>
                    <a:pt x="10" y="42"/>
                  </a:lnTo>
                  <a:lnTo>
                    <a:pt x="0" y="38"/>
                  </a:lnTo>
                  <a:lnTo>
                    <a:pt x="1" y="29"/>
                  </a:lnTo>
                  <a:lnTo>
                    <a:pt x="1" y="12"/>
                  </a:lnTo>
                </a:path>
              </a:pathLst>
            </a:custGeom>
            <a:solidFill>
              <a:schemeClr val="accent1"/>
            </a:solidFill>
            <a:ln w="12700" cap="rnd">
              <a:solidFill>
                <a:srgbClr val="9F943D"/>
              </a:solidFill>
              <a:round/>
              <a:headEnd/>
              <a:tailEnd/>
            </a:ln>
          </p:spPr>
          <p:txBody>
            <a:bodyPr/>
            <a:lstStyle/>
            <a:p>
              <a:endParaRPr lang="en-US"/>
            </a:p>
          </p:txBody>
        </p:sp>
        <p:sp>
          <p:nvSpPr>
            <p:cNvPr id="49" name="Freeform 46"/>
            <p:cNvSpPr>
              <a:spLocks/>
            </p:cNvSpPr>
            <p:nvPr/>
          </p:nvSpPr>
          <p:spPr bwMode="auto">
            <a:xfrm>
              <a:off x="2536" y="2125"/>
              <a:ext cx="42" cy="136"/>
            </a:xfrm>
            <a:custGeom>
              <a:avLst/>
              <a:gdLst>
                <a:gd name="T0" fmla="*/ 21 w 42"/>
                <a:gd name="T1" fmla="*/ 3 h 136"/>
                <a:gd name="T2" fmla="*/ 17 w 42"/>
                <a:gd name="T3" fmla="*/ 3 h 136"/>
                <a:gd name="T4" fmla="*/ 12 w 42"/>
                <a:gd name="T5" fmla="*/ 1 h 136"/>
                <a:gd name="T6" fmla="*/ 12 w 42"/>
                <a:gd name="T7" fmla="*/ 3 h 136"/>
                <a:gd name="T8" fmla="*/ 12 w 42"/>
                <a:gd name="T9" fmla="*/ 6 h 136"/>
                <a:gd name="T10" fmla="*/ 0 w 42"/>
                <a:gd name="T11" fmla="*/ 125 h 136"/>
                <a:gd name="T12" fmla="*/ 0 w 42"/>
                <a:gd name="T13" fmla="*/ 132 h 136"/>
                <a:gd name="T14" fmla="*/ 9 w 42"/>
                <a:gd name="T15" fmla="*/ 134 h 136"/>
                <a:gd name="T16" fmla="*/ 19 w 42"/>
                <a:gd name="T17" fmla="*/ 135 h 136"/>
                <a:gd name="T18" fmla="*/ 24 w 42"/>
                <a:gd name="T19" fmla="*/ 134 h 136"/>
                <a:gd name="T20" fmla="*/ 31 w 42"/>
                <a:gd name="T21" fmla="*/ 125 h 136"/>
                <a:gd name="T22" fmla="*/ 41 w 42"/>
                <a:gd name="T23" fmla="*/ 15 h 136"/>
                <a:gd name="T24" fmla="*/ 37 w 42"/>
                <a:gd name="T25" fmla="*/ 4 h 136"/>
                <a:gd name="T26" fmla="*/ 31 w 42"/>
                <a:gd name="T27" fmla="*/ 0 h 136"/>
                <a:gd name="T28" fmla="*/ 21 w 42"/>
                <a:gd name="T29" fmla="*/ 3 h 1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136"/>
                <a:gd name="T47" fmla="*/ 42 w 42"/>
                <a:gd name="T48" fmla="*/ 136 h 1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136">
                  <a:moveTo>
                    <a:pt x="21" y="3"/>
                  </a:moveTo>
                  <a:lnTo>
                    <a:pt x="17" y="3"/>
                  </a:lnTo>
                  <a:lnTo>
                    <a:pt x="12" y="1"/>
                  </a:lnTo>
                  <a:lnTo>
                    <a:pt x="12" y="3"/>
                  </a:lnTo>
                  <a:lnTo>
                    <a:pt x="12" y="6"/>
                  </a:lnTo>
                  <a:lnTo>
                    <a:pt x="0" y="125"/>
                  </a:lnTo>
                  <a:lnTo>
                    <a:pt x="0" y="132"/>
                  </a:lnTo>
                  <a:lnTo>
                    <a:pt x="9" y="134"/>
                  </a:lnTo>
                  <a:lnTo>
                    <a:pt x="19" y="135"/>
                  </a:lnTo>
                  <a:lnTo>
                    <a:pt x="24" y="134"/>
                  </a:lnTo>
                  <a:lnTo>
                    <a:pt x="31" y="125"/>
                  </a:lnTo>
                  <a:lnTo>
                    <a:pt x="41" y="15"/>
                  </a:lnTo>
                  <a:lnTo>
                    <a:pt x="37" y="4"/>
                  </a:lnTo>
                  <a:lnTo>
                    <a:pt x="31" y="0"/>
                  </a:lnTo>
                  <a:lnTo>
                    <a:pt x="21" y="3"/>
                  </a:lnTo>
                </a:path>
              </a:pathLst>
            </a:custGeom>
            <a:solidFill>
              <a:srgbClr val="D2C351"/>
            </a:solidFill>
            <a:ln w="12700" cap="rnd">
              <a:noFill/>
              <a:round/>
              <a:headEnd/>
              <a:tailEnd/>
            </a:ln>
          </p:spPr>
          <p:txBody>
            <a:bodyPr/>
            <a:lstStyle/>
            <a:p>
              <a:endParaRPr lang="en-US"/>
            </a:p>
          </p:txBody>
        </p:sp>
        <p:sp>
          <p:nvSpPr>
            <p:cNvPr id="50" name="Freeform 47"/>
            <p:cNvSpPr>
              <a:spLocks/>
            </p:cNvSpPr>
            <p:nvPr/>
          </p:nvSpPr>
          <p:spPr bwMode="auto">
            <a:xfrm>
              <a:off x="2441" y="2222"/>
              <a:ext cx="125" cy="54"/>
            </a:xfrm>
            <a:custGeom>
              <a:avLst/>
              <a:gdLst>
                <a:gd name="T0" fmla="*/ 3 w 125"/>
                <a:gd name="T1" fmla="*/ 29 h 54"/>
                <a:gd name="T2" fmla="*/ 1 w 125"/>
                <a:gd name="T3" fmla="*/ 32 h 54"/>
                <a:gd name="T4" fmla="*/ 0 w 125"/>
                <a:gd name="T5" fmla="*/ 36 h 54"/>
                <a:gd name="T6" fmla="*/ 1 w 125"/>
                <a:gd name="T7" fmla="*/ 40 h 54"/>
                <a:gd name="T8" fmla="*/ 4 w 125"/>
                <a:gd name="T9" fmla="*/ 42 h 54"/>
                <a:gd name="T10" fmla="*/ 114 w 125"/>
                <a:gd name="T11" fmla="*/ 53 h 54"/>
                <a:gd name="T12" fmla="*/ 123 w 125"/>
                <a:gd name="T13" fmla="*/ 50 h 54"/>
                <a:gd name="T14" fmla="*/ 124 w 125"/>
                <a:gd name="T15" fmla="*/ 42 h 54"/>
                <a:gd name="T16" fmla="*/ 124 w 125"/>
                <a:gd name="T17" fmla="*/ 27 h 54"/>
                <a:gd name="T18" fmla="*/ 121 w 125"/>
                <a:gd name="T19" fmla="*/ 17 h 54"/>
                <a:gd name="T20" fmla="*/ 116 w 125"/>
                <a:gd name="T21" fmla="*/ 10 h 54"/>
                <a:gd name="T22" fmla="*/ 12 w 125"/>
                <a:gd name="T23" fmla="*/ 0 h 54"/>
                <a:gd name="T24" fmla="*/ 4 w 125"/>
                <a:gd name="T25" fmla="*/ 4 h 54"/>
                <a:gd name="T26" fmla="*/ 0 w 125"/>
                <a:gd name="T27" fmla="*/ 10 h 54"/>
                <a:gd name="T28" fmla="*/ 3 w 125"/>
                <a:gd name="T29" fmla="*/ 29 h 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5"/>
                <a:gd name="T46" fmla="*/ 0 h 54"/>
                <a:gd name="T47" fmla="*/ 125 w 125"/>
                <a:gd name="T48" fmla="*/ 54 h 5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5" h="54">
                  <a:moveTo>
                    <a:pt x="3" y="29"/>
                  </a:moveTo>
                  <a:lnTo>
                    <a:pt x="1" y="32"/>
                  </a:lnTo>
                  <a:lnTo>
                    <a:pt x="0" y="36"/>
                  </a:lnTo>
                  <a:lnTo>
                    <a:pt x="1" y="40"/>
                  </a:lnTo>
                  <a:lnTo>
                    <a:pt x="4" y="42"/>
                  </a:lnTo>
                  <a:lnTo>
                    <a:pt x="114" y="53"/>
                  </a:lnTo>
                  <a:lnTo>
                    <a:pt x="123" y="50"/>
                  </a:lnTo>
                  <a:lnTo>
                    <a:pt x="124" y="42"/>
                  </a:lnTo>
                  <a:lnTo>
                    <a:pt x="124" y="27"/>
                  </a:lnTo>
                  <a:lnTo>
                    <a:pt x="121" y="17"/>
                  </a:lnTo>
                  <a:lnTo>
                    <a:pt x="116" y="10"/>
                  </a:lnTo>
                  <a:lnTo>
                    <a:pt x="12" y="0"/>
                  </a:lnTo>
                  <a:lnTo>
                    <a:pt x="4" y="4"/>
                  </a:lnTo>
                  <a:lnTo>
                    <a:pt x="0" y="10"/>
                  </a:lnTo>
                  <a:lnTo>
                    <a:pt x="3" y="29"/>
                  </a:lnTo>
                </a:path>
              </a:pathLst>
            </a:custGeom>
            <a:solidFill>
              <a:schemeClr val="accent1"/>
            </a:solidFill>
            <a:ln w="12700" cap="rnd">
              <a:solidFill>
                <a:srgbClr val="9F943D"/>
              </a:solidFill>
              <a:round/>
              <a:headEnd/>
              <a:tailEnd/>
            </a:ln>
          </p:spPr>
          <p:txBody>
            <a:bodyPr/>
            <a:lstStyle/>
            <a:p>
              <a:endParaRPr lang="en-US"/>
            </a:p>
          </p:txBody>
        </p:sp>
        <p:sp>
          <p:nvSpPr>
            <p:cNvPr id="51" name="Freeform 48"/>
            <p:cNvSpPr>
              <a:spLocks/>
            </p:cNvSpPr>
            <p:nvPr/>
          </p:nvSpPr>
          <p:spPr bwMode="auto">
            <a:xfrm>
              <a:off x="2456" y="2127"/>
              <a:ext cx="27" cy="87"/>
            </a:xfrm>
            <a:custGeom>
              <a:avLst/>
              <a:gdLst>
                <a:gd name="T0" fmla="*/ 26 w 27"/>
                <a:gd name="T1" fmla="*/ 3 h 87"/>
                <a:gd name="T2" fmla="*/ 10 w 27"/>
                <a:gd name="T3" fmla="*/ 0 h 87"/>
                <a:gd name="T4" fmla="*/ 0 w 27"/>
                <a:gd name="T5" fmla="*/ 86 h 87"/>
                <a:gd name="T6" fmla="*/ 21 w 27"/>
                <a:gd name="T7" fmla="*/ 86 h 87"/>
                <a:gd name="T8" fmla="*/ 26 w 27"/>
                <a:gd name="T9" fmla="*/ 3 h 87"/>
                <a:gd name="T10" fmla="*/ 0 60000 65536"/>
                <a:gd name="T11" fmla="*/ 0 60000 65536"/>
                <a:gd name="T12" fmla="*/ 0 60000 65536"/>
                <a:gd name="T13" fmla="*/ 0 60000 65536"/>
                <a:gd name="T14" fmla="*/ 0 60000 65536"/>
                <a:gd name="T15" fmla="*/ 0 w 27"/>
                <a:gd name="T16" fmla="*/ 0 h 87"/>
                <a:gd name="T17" fmla="*/ 27 w 27"/>
                <a:gd name="T18" fmla="*/ 87 h 87"/>
              </a:gdLst>
              <a:ahLst/>
              <a:cxnLst>
                <a:cxn ang="T10">
                  <a:pos x="T0" y="T1"/>
                </a:cxn>
                <a:cxn ang="T11">
                  <a:pos x="T2" y="T3"/>
                </a:cxn>
                <a:cxn ang="T12">
                  <a:pos x="T4" y="T5"/>
                </a:cxn>
                <a:cxn ang="T13">
                  <a:pos x="T6" y="T7"/>
                </a:cxn>
                <a:cxn ang="T14">
                  <a:pos x="T8" y="T9"/>
                </a:cxn>
              </a:cxnLst>
              <a:rect l="T15" t="T16" r="T17" b="T18"/>
              <a:pathLst>
                <a:path w="27" h="87">
                  <a:moveTo>
                    <a:pt x="26" y="3"/>
                  </a:moveTo>
                  <a:lnTo>
                    <a:pt x="10" y="0"/>
                  </a:lnTo>
                  <a:lnTo>
                    <a:pt x="0" y="86"/>
                  </a:lnTo>
                  <a:lnTo>
                    <a:pt x="21" y="86"/>
                  </a:lnTo>
                  <a:lnTo>
                    <a:pt x="26" y="3"/>
                  </a:lnTo>
                </a:path>
              </a:pathLst>
            </a:custGeom>
            <a:solidFill>
              <a:srgbClr val="9F943D"/>
            </a:solidFill>
            <a:ln w="12700" cap="rnd">
              <a:noFill/>
              <a:round/>
              <a:headEnd/>
              <a:tailEnd/>
            </a:ln>
          </p:spPr>
          <p:txBody>
            <a:bodyPr/>
            <a:lstStyle/>
            <a:p>
              <a:endParaRPr lang="en-US"/>
            </a:p>
          </p:txBody>
        </p:sp>
        <p:sp>
          <p:nvSpPr>
            <p:cNvPr id="52" name="Freeform 49"/>
            <p:cNvSpPr>
              <a:spLocks/>
            </p:cNvSpPr>
            <p:nvPr/>
          </p:nvSpPr>
          <p:spPr bwMode="auto">
            <a:xfrm>
              <a:off x="2555" y="2136"/>
              <a:ext cx="21" cy="88"/>
            </a:xfrm>
            <a:custGeom>
              <a:avLst/>
              <a:gdLst>
                <a:gd name="T0" fmla="*/ 20 w 21"/>
                <a:gd name="T1" fmla="*/ 3 h 88"/>
                <a:gd name="T2" fmla="*/ 6 w 21"/>
                <a:gd name="T3" fmla="*/ 0 h 88"/>
                <a:gd name="T4" fmla="*/ 0 w 21"/>
                <a:gd name="T5" fmla="*/ 86 h 88"/>
                <a:gd name="T6" fmla="*/ 14 w 21"/>
                <a:gd name="T7" fmla="*/ 87 h 88"/>
                <a:gd name="T8" fmla="*/ 20 w 21"/>
                <a:gd name="T9" fmla="*/ 3 h 88"/>
                <a:gd name="T10" fmla="*/ 0 60000 65536"/>
                <a:gd name="T11" fmla="*/ 0 60000 65536"/>
                <a:gd name="T12" fmla="*/ 0 60000 65536"/>
                <a:gd name="T13" fmla="*/ 0 60000 65536"/>
                <a:gd name="T14" fmla="*/ 0 60000 65536"/>
                <a:gd name="T15" fmla="*/ 0 w 21"/>
                <a:gd name="T16" fmla="*/ 0 h 88"/>
                <a:gd name="T17" fmla="*/ 21 w 21"/>
                <a:gd name="T18" fmla="*/ 88 h 88"/>
              </a:gdLst>
              <a:ahLst/>
              <a:cxnLst>
                <a:cxn ang="T10">
                  <a:pos x="T0" y="T1"/>
                </a:cxn>
                <a:cxn ang="T11">
                  <a:pos x="T2" y="T3"/>
                </a:cxn>
                <a:cxn ang="T12">
                  <a:pos x="T4" y="T5"/>
                </a:cxn>
                <a:cxn ang="T13">
                  <a:pos x="T6" y="T7"/>
                </a:cxn>
                <a:cxn ang="T14">
                  <a:pos x="T8" y="T9"/>
                </a:cxn>
              </a:cxnLst>
              <a:rect l="T15" t="T16" r="T17" b="T18"/>
              <a:pathLst>
                <a:path w="21" h="88">
                  <a:moveTo>
                    <a:pt x="20" y="3"/>
                  </a:moveTo>
                  <a:lnTo>
                    <a:pt x="6" y="0"/>
                  </a:lnTo>
                  <a:lnTo>
                    <a:pt x="0" y="86"/>
                  </a:lnTo>
                  <a:lnTo>
                    <a:pt x="14" y="87"/>
                  </a:lnTo>
                  <a:lnTo>
                    <a:pt x="20" y="3"/>
                  </a:lnTo>
                </a:path>
              </a:pathLst>
            </a:custGeom>
            <a:solidFill>
              <a:srgbClr val="9F943D"/>
            </a:solidFill>
            <a:ln w="12700" cap="rnd">
              <a:noFill/>
              <a:round/>
              <a:headEnd/>
              <a:tailEnd/>
            </a:ln>
          </p:spPr>
          <p:txBody>
            <a:bodyPr/>
            <a:lstStyle/>
            <a:p>
              <a:endParaRPr lang="en-US"/>
            </a:p>
          </p:txBody>
        </p:sp>
      </p:grpSp>
      <p:sp>
        <p:nvSpPr>
          <p:cNvPr id="53" name="Freeform 50"/>
          <p:cNvSpPr>
            <a:spLocks/>
          </p:cNvSpPr>
          <p:nvPr/>
        </p:nvSpPr>
        <p:spPr bwMode="auto">
          <a:xfrm>
            <a:off x="1881187" y="3530600"/>
            <a:ext cx="442913" cy="384175"/>
          </a:xfrm>
          <a:custGeom>
            <a:avLst/>
            <a:gdLst/>
            <a:ahLst/>
            <a:cxnLst>
              <a:cxn ang="0">
                <a:pos x="69" y="119"/>
              </a:cxn>
              <a:cxn ang="0">
                <a:pos x="40" y="94"/>
              </a:cxn>
              <a:cxn ang="0">
                <a:pos x="80" y="84"/>
              </a:cxn>
              <a:cxn ang="0">
                <a:pos x="50" y="0"/>
              </a:cxn>
              <a:cxn ang="0">
                <a:pos x="123" y="61"/>
              </a:cxn>
              <a:cxn ang="0">
                <a:pos x="127" y="8"/>
              </a:cxn>
              <a:cxn ang="0">
                <a:pos x="152" y="59"/>
              </a:cxn>
              <a:cxn ang="0">
                <a:pos x="211" y="14"/>
              </a:cxn>
              <a:cxn ang="0">
                <a:pos x="196" y="94"/>
              </a:cxn>
              <a:cxn ang="0">
                <a:pos x="234" y="96"/>
              </a:cxn>
              <a:cxn ang="0">
                <a:pos x="203" y="129"/>
              </a:cxn>
              <a:cxn ang="0">
                <a:pos x="279" y="191"/>
              </a:cxn>
              <a:cxn ang="0">
                <a:pos x="196" y="187"/>
              </a:cxn>
              <a:cxn ang="0">
                <a:pos x="217" y="232"/>
              </a:cxn>
              <a:cxn ang="0">
                <a:pos x="165" y="201"/>
              </a:cxn>
              <a:cxn ang="0">
                <a:pos x="142" y="289"/>
              </a:cxn>
              <a:cxn ang="0">
                <a:pos x="114" y="211"/>
              </a:cxn>
              <a:cxn ang="0">
                <a:pos x="87" y="240"/>
              </a:cxn>
              <a:cxn ang="0">
                <a:pos x="99" y="176"/>
              </a:cxn>
              <a:cxn ang="0">
                <a:pos x="0" y="168"/>
              </a:cxn>
              <a:cxn ang="0">
                <a:pos x="69" y="119"/>
              </a:cxn>
            </a:cxnLst>
            <a:rect l="0" t="0" r="r" b="b"/>
            <a:pathLst>
              <a:path w="280" h="290">
                <a:moveTo>
                  <a:pt x="69" y="119"/>
                </a:moveTo>
                <a:lnTo>
                  <a:pt x="40" y="94"/>
                </a:lnTo>
                <a:lnTo>
                  <a:pt x="80" y="84"/>
                </a:lnTo>
                <a:lnTo>
                  <a:pt x="50" y="0"/>
                </a:lnTo>
                <a:lnTo>
                  <a:pt x="123" y="61"/>
                </a:lnTo>
                <a:lnTo>
                  <a:pt x="127" y="8"/>
                </a:lnTo>
                <a:lnTo>
                  <a:pt x="152" y="59"/>
                </a:lnTo>
                <a:lnTo>
                  <a:pt x="211" y="14"/>
                </a:lnTo>
                <a:lnTo>
                  <a:pt x="196" y="94"/>
                </a:lnTo>
                <a:lnTo>
                  <a:pt x="234" y="96"/>
                </a:lnTo>
                <a:lnTo>
                  <a:pt x="203" y="129"/>
                </a:lnTo>
                <a:lnTo>
                  <a:pt x="279" y="191"/>
                </a:lnTo>
                <a:lnTo>
                  <a:pt x="196" y="187"/>
                </a:lnTo>
                <a:lnTo>
                  <a:pt x="217" y="232"/>
                </a:lnTo>
                <a:lnTo>
                  <a:pt x="165" y="201"/>
                </a:lnTo>
                <a:lnTo>
                  <a:pt x="142" y="289"/>
                </a:lnTo>
                <a:lnTo>
                  <a:pt x="114" y="211"/>
                </a:lnTo>
                <a:lnTo>
                  <a:pt x="87" y="240"/>
                </a:lnTo>
                <a:lnTo>
                  <a:pt x="99" y="176"/>
                </a:lnTo>
                <a:lnTo>
                  <a:pt x="0" y="168"/>
                </a:lnTo>
                <a:lnTo>
                  <a:pt x="69" y="119"/>
                </a:lnTo>
              </a:path>
            </a:pathLst>
          </a:custGeom>
          <a:solidFill>
            <a:schemeClr val="accent2"/>
          </a:solidFill>
          <a:ln w="12700" cap="rnd" cmpd="sng">
            <a:solidFill>
              <a:srgbClr val="FC2F28"/>
            </a:solidFill>
            <a:prstDash val="solid"/>
            <a:round/>
            <a:headEnd type="none" w="med" len="med"/>
            <a:tailEnd type="none" w="med" len="med"/>
          </a:ln>
          <a:effectLst>
            <a:outerShdw dist="35921" dir="2700000" algn="ctr" rotWithShape="0">
              <a:schemeClr val="tx1"/>
            </a:outerShdw>
          </a:effectLst>
        </p:spPr>
        <p:txBody>
          <a:bodyPr/>
          <a:lstStyle/>
          <a:p>
            <a:pPr>
              <a:defRPr/>
            </a:pPr>
            <a:endParaRPr lang="en-US"/>
          </a:p>
        </p:txBody>
      </p:sp>
      <p:pic>
        <p:nvPicPr>
          <p:cNvPr id="54" name="Picture 51"/>
          <p:cNvPicPr>
            <a:picLocks noChangeArrowheads="1"/>
          </p:cNvPicPr>
          <p:nvPr/>
        </p:nvPicPr>
        <p:blipFill>
          <a:blip r:embed="rId2" cstate="print"/>
          <a:srcRect/>
          <a:stretch>
            <a:fillRect/>
          </a:stretch>
        </p:blipFill>
        <p:spPr bwMode="auto">
          <a:xfrm>
            <a:off x="2397125" y="4164012"/>
            <a:ext cx="612775" cy="660400"/>
          </a:xfrm>
          <a:prstGeom prst="rect">
            <a:avLst/>
          </a:prstGeom>
          <a:noFill/>
          <a:ln w="12700">
            <a:noFill/>
            <a:miter lim="800000"/>
            <a:headEnd/>
            <a:tailEnd/>
          </a:ln>
          <a:effectLst>
            <a:outerShdw dist="35921" dir="2700000" algn="ctr" rotWithShape="0">
              <a:schemeClr val="tx1"/>
            </a:outerShdw>
          </a:effectLst>
        </p:spPr>
      </p:pic>
      <p:pic>
        <p:nvPicPr>
          <p:cNvPr id="55" name="Picture 52"/>
          <p:cNvPicPr>
            <a:picLocks noChangeArrowheads="1"/>
          </p:cNvPicPr>
          <p:nvPr/>
        </p:nvPicPr>
        <p:blipFill>
          <a:blip r:embed="rId3" cstate="print"/>
          <a:srcRect/>
          <a:stretch>
            <a:fillRect/>
          </a:stretch>
        </p:blipFill>
        <p:spPr bwMode="auto">
          <a:xfrm>
            <a:off x="3098800" y="1801812"/>
            <a:ext cx="677862" cy="904875"/>
          </a:xfrm>
          <a:prstGeom prst="rect">
            <a:avLst/>
          </a:prstGeom>
          <a:noFill/>
          <a:ln w="12700">
            <a:noFill/>
            <a:miter lim="800000"/>
            <a:headEnd/>
            <a:tailEnd/>
          </a:ln>
        </p:spPr>
      </p:pic>
      <p:pic>
        <p:nvPicPr>
          <p:cNvPr id="56" name="Picture 53"/>
          <p:cNvPicPr>
            <a:picLocks noChangeArrowheads="1"/>
          </p:cNvPicPr>
          <p:nvPr/>
        </p:nvPicPr>
        <p:blipFill>
          <a:blip r:embed="rId4" cstate="print"/>
          <a:srcRect/>
          <a:stretch>
            <a:fillRect/>
          </a:stretch>
        </p:blipFill>
        <p:spPr bwMode="auto">
          <a:xfrm>
            <a:off x="2897187" y="4394200"/>
            <a:ext cx="622300" cy="466725"/>
          </a:xfrm>
          <a:prstGeom prst="rect">
            <a:avLst/>
          </a:prstGeom>
          <a:noFill/>
          <a:ln w="12700">
            <a:noFill/>
            <a:miter lim="800000"/>
            <a:headEnd/>
            <a:tailEnd/>
          </a:ln>
        </p:spPr>
      </p:pic>
      <p:pic>
        <p:nvPicPr>
          <p:cNvPr id="57" name="Picture 54"/>
          <p:cNvPicPr>
            <a:picLocks noChangeArrowheads="1"/>
          </p:cNvPicPr>
          <p:nvPr/>
        </p:nvPicPr>
        <p:blipFill>
          <a:blip r:embed="rId2" cstate="print"/>
          <a:srcRect/>
          <a:stretch>
            <a:fillRect/>
          </a:stretch>
        </p:blipFill>
        <p:spPr bwMode="auto">
          <a:xfrm>
            <a:off x="1430337" y="5160962"/>
            <a:ext cx="612775" cy="684213"/>
          </a:xfrm>
          <a:prstGeom prst="rect">
            <a:avLst/>
          </a:prstGeom>
          <a:noFill/>
          <a:ln w="12700">
            <a:noFill/>
            <a:miter lim="800000"/>
            <a:headEnd/>
            <a:tailEnd/>
          </a:ln>
          <a:effectLst>
            <a:outerShdw dist="35921" dir="2700000" algn="ctr" rotWithShape="0">
              <a:schemeClr val="tx1"/>
            </a:outerShdw>
          </a:effectLst>
        </p:spPr>
      </p:pic>
      <p:pic>
        <p:nvPicPr>
          <p:cNvPr id="58" name="Picture 55"/>
          <p:cNvPicPr>
            <a:picLocks noChangeArrowheads="1"/>
          </p:cNvPicPr>
          <p:nvPr/>
        </p:nvPicPr>
        <p:blipFill>
          <a:blip r:embed="rId4" cstate="print"/>
          <a:srcRect/>
          <a:stretch>
            <a:fillRect/>
          </a:stretch>
        </p:blipFill>
        <p:spPr bwMode="auto">
          <a:xfrm>
            <a:off x="1905000" y="5414962"/>
            <a:ext cx="620712" cy="466725"/>
          </a:xfrm>
          <a:prstGeom prst="rect">
            <a:avLst/>
          </a:prstGeom>
          <a:noFill/>
          <a:ln w="12700">
            <a:noFill/>
            <a:miter lim="800000"/>
            <a:headEnd/>
            <a:tailEnd/>
          </a:ln>
        </p:spPr>
      </p:pic>
      <p:sp>
        <p:nvSpPr>
          <p:cNvPr id="60" name="Content Placeholder 2"/>
          <p:cNvSpPr txBox="1">
            <a:spLocks/>
          </p:cNvSpPr>
          <p:nvPr/>
        </p:nvSpPr>
        <p:spPr>
          <a:xfrm>
            <a:off x="4267200" y="1828800"/>
            <a:ext cx="4572000" cy="4340352"/>
          </a:xfrm>
          <a:prstGeom prst="rect">
            <a:avLst/>
          </a:prstGeom>
        </p:spPr>
        <p:txBody>
          <a:bodyPr vert="horz">
            <a:normAutofit/>
          </a:bodyPr>
          <a:lstStyle/>
          <a:p>
            <a:pPr marL="274320" indent="-274320">
              <a:spcBef>
                <a:spcPts val="600"/>
              </a:spcBef>
              <a:buClr>
                <a:schemeClr val="accent1"/>
              </a:buClr>
              <a:buSzPct val="70000"/>
            </a:pPr>
            <a:r>
              <a:rPr lang="en-US" sz="2400" dirty="0" err="1">
                <a:solidFill>
                  <a:srgbClr val="FF0000"/>
                </a:solidFill>
              </a:rPr>
              <a:t>Hạn</a:t>
            </a:r>
            <a:r>
              <a:rPr lang="en-US" sz="2400" dirty="0">
                <a:solidFill>
                  <a:srgbClr val="FF0000"/>
                </a:solidFill>
              </a:rPr>
              <a:t> </a:t>
            </a:r>
            <a:r>
              <a:rPr lang="en-US" sz="2400" dirty="0" err="1">
                <a:solidFill>
                  <a:srgbClr val="FF0000"/>
                </a:solidFill>
              </a:rPr>
              <a:t>chế</a:t>
            </a:r>
            <a:r>
              <a:rPr lang="en-US" sz="2400" dirty="0">
                <a:solidFill>
                  <a:srgbClr val="FF0000"/>
                </a:solidFill>
              </a:rPr>
              <a:t> </a:t>
            </a:r>
            <a:r>
              <a:rPr lang="en-US" sz="2400" dirty="0" err="1">
                <a:solidFill>
                  <a:srgbClr val="FF0000"/>
                </a:solidFill>
              </a:rPr>
              <a:t>xảy</a:t>
            </a:r>
            <a:r>
              <a:rPr lang="en-US" sz="2400" dirty="0">
                <a:solidFill>
                  <a:srgbClr val="FF0000"/>
                </a:solidFill>
              </a:rPr>
              <a:t> </a:t>
            </a:r>
            <a:r>
              <a:rPr lang="en-US" sz="2400" dirty="0" err="1">
                <a:solidFill>
                  <a:srgbClr val="FF0000"/>
                </a:solidFill>
              </a:rPr>
              <a:t>ra</a:t>
            </a:r>
            <a:r>
              <a:rPr lang="en-US" sz="2400" dirty="0">
                <a:solidFill>
                  <a:srgbClr val="FF0000"/>
                </a:solidFill>
              </a:rPr>
              <a:t> collision</a:t>
            </a:r>
          </a:p>
          <a:p>
            <a:pPr marL="731520" lvl="1" indent="-274320">
              <a:spcBef>
                <a:spcPts val="600"/>
              </a:spcBef>
              <a:buClr>
                <a:schemeClr val="accent1"/>
              </a:buClr>
              <a:buSzPct val="70000"/>
            </a:pPr>
            <a:r>
              <a:rPr lang="en-US" sz="2400" dirty="0">
                <a:sym typeface="Wingdings" pitchFamily="2" charset="2"/>
              </a:rPr>
              <a:t> </a:t>
            </a:r>
            <a:r>
              <a:rPr lang="en-US" sz="2400" dirty="0" err="1">
                <a:sym typeface="Wingdings" pitchFamily="2" charset="2"/>
              </a:rPr>
              <a:t>Giao</a:t>
            </a:r>
            <a:r>
              <a:rPr lang="en-US" sz="2400" dirty="0">
                <a:sym typeface="Wingdings" pitchFamily="2" charset="2"/>
              </a:rPr>
              <a:t> </a:t>
            </a:r>
            <a:r>
              <a:rPr lang="en-US" sz="2400" dirty="0" err="1">
                <a:sym typeface="Wingdings" pitchFamily="2" charset="2"/>
              </a:rPr>
              <a:t>thức</a:t>
            </a:r>
            <a:r>
              <a:rPr lang="en-US" sz="2400" dirty="0">
                <a:sym typeface="Wingdings" pitchFamily="2" charset="2"/>
              </a:rPr>
              <a:t> </a:t>
            </a:r>
            <a:r>
              <a:rPr lang="en-US" sz="2400" dirty="0" err="1">
                <a:sym typeface="Wingdings" pitchFamily="2" charset="2"/>
              </a:rPr>
              <a:t>tầng</a:t>
            </a:r>
            <a:r>
              <a:rPr lang="en-US" sz="2400" dirty="0">
                <a:sym typeface="Wingdings" pitchFamily="2" charset="2"/>
              </a:rPr>
              <a:t> Data link: </a:t>
            </a:r>
            <a:r>
              <a:rPr lang="en-US" sz="2400" dirty="0" err="1">
                <a:sym typeface="Wingdings" pitchFamily="2" charset="2"/>
              </a:rPr>
              <a:t>Quyết</a:t>
            </a:r>
            <a:r>
              <a:rPr lang="en-US" sz="2400" dirty="0">
                <a:sym typeface="Wingdings" pitchFamily="2" charset="2"/>
              </a:rPr>
              <a:t> </a:t>
            </a:r>
            <a:r>
              <a:rPr lang="en-US" sz="2400" dirty="0" err="1">
                <a:sym typeface="Wingdings" pitchFamily="2" charset="2"/>
              </a:rPr>
              <a:t>định</a:t>
            </a:r>
            <a:r>
              <a:rPr lang="en-US" sz="2400" dirty="0">
                <a:sym typeface="Wingdings" pitchFamily="2" charset="2"/>
              </a:rPr>
              <a:t> </a:t>
            </a:r>
            <a:r>
              <a:rPr lang="en-US" sz="2400" dirty="0" err="1">
                <a:sym typeface="Wingdings" pitchFamily="2" charset="2"/>
              </a:rPr>
              <a:t>cơ</a:t>
            </a:r>
            <a:r>
              <a:rPr lang="en-US" sz="2400" dirty="0">
                <a:sym typeface="Wingdings" pitchFamily="2" charset="2"/>
              </a:rPr>
              <a:t> </a:t>
            </a:r>
            <a:r>
              <a:rPr lang="en-US" sz="2400" dirty="0" err="1">
                <a:sym typeface="Wingdings" pitchFamily="2" charset="2"/>
              </a:rPr>
              <a:t>chế</a:t>
            </a:r>
            <a:r>
              <a:rPr lang="en-US" sz="2400" dirty="0">
                <a:sym typeface="Wingdings" pitchFamily="2" charset="2"/>
              </a:rPr>
              <a:t> </a:t>
            </a:r>
            <a:r>
              <a:rPr lang="en-US" sz="2400" dirty="0" err="1">
                <a:sym typeface="Wingdings" pitchFamily="2" charset="2"/>
              </a:rPr>
              <a:t>để</a:t>
            </a:r>
            <a:r>
              <a:rPr lang="en-US" sz="2400" dirty="0">
                <a:sym typeface="Wingdings" pitchFamily="2" charset="2"/>
              </a:rPr>
              <a:t> </a:t>
            </a:r>
            <a:r>
              <a:rPr lang="en-US" sz="2400" dirty="0" err="1">
                <a:sym typeface="Wingdings" pitchFamily="2" charset="2"/>
              </a:rPr>
              <a:t>các</a:t>
            </a:r>
            <a:r>
              <a:rPr lang="en-US" sz="2400" dirty="0">
                <a:sym typeface="Wingdings" pitchFamily="2" charset="2"/>
              </a:rPr>
              <a:t> node </a:t>
            </a:r>
            <a:r>
              <a:rPr lang="en-US" sz="2400" dirty="0" err="1">
                <a:sym typeface="Wingdings" pitchFamily="2" charset="2"/>
              </a:rPr>
              <a:t>sử</a:t>
            </a:r>
            <a:r>
              <a:rPr lang="en-US" sz="2400" dirty="0">
                <a:sym typeface="Wingdings" pitchFamily="2" charset="2"/>
              </a:rPr>
              <a:t> </a:t>
            </a:r>
            <a:r>
              <a:rPr lang="en-US" sz="2400" dirty="0" err="1">
                <a:sym typeface="Wingdings" pitchFamily="2" charset="2"/>
              </a:rPr>
              <a:t>dụng</a:t>
            </a:r>
            <a:r>
              <a:rPr lang="en-US" sz="2400" dirty="0">
                <a:sym typeface="Wingdings" pitchFamily="2" charset="2"/>
              </a:rPr>
              <a:t> </a:t>
            </a:r>
            <a:r>
              <a:rPr lang="en-US" sz="2400" dirty="0" err="1">
                <a:sym typeface="Wingdings" pitchFamily="2" charset="2"/>
              </a:rPr>
              <a:t>môi</a:t>
            </a:r>
            <a:r>
              <a:rPr lang="en-US" sz="2400" dirty="0">
                <a:sym typeface="Wingdings" pitchFamily="2" charset="2"/>
              </a:rPr>
              <a:t> </a:t>
            </a:r>
            <a:r>
              <a:rPr lang="en-US" sz="2400" dirty="0" err="1">
                <a:sym typeface="Wingdings" pitchFamily="2" charset="2"/>
              </a:rPr>
              <a:t>trường</a:t>
            </a:r>
            <a:r>
              <a:rPr lang="en-US" sz="2400" dirty="0">
                <a:sym typeface="Wingdings" pitchFamily="2" charset="2"/>
              </a:rPr>
              <a:t> </a:t>
            </a:r>
            <a:r>
              <a:rPr lang="en-US" sz="2400" dirty="0" err="1">
                <a:sym typeface="Wingdings" pitchFamily="2" charset="2"/>
              </a:rPr>
              <a:t>chia</a:t>
            </a:r>
            <a:r>
              <a:rPr lang="en-US" sz="2400" dirty="0">
                <a:sym typeface="Wingdings" pitchFamily="2" charset="2"/>
              </a:rPr>
              <a:t> </a:t>
            </a:r>
            <a:r>
              <a:rPr lang="en-US" sz="2400" dirty="0" err="1">
                <a:sym typeface="Wingdings" pitchFamily="2" charset="2"/>
              </a:rPr>
              <a:t>sẻ</a:t>
            </a:r>
            <a:endParaRPr lang="en-US" sz="2400" dirty="0">
              <a:sym typeface="Wingdings" pitchFamily="2" charset="2"/>
            </a:endParaRPr>
          </a:p>
          <a:p>
            <a:pPr marL="1188720" lvl="2" indent="-274320">
              <a:spcBef>
                <a:spcPts val="600"/>
              </a:spcBef>
              <a:buClr>
                <a:schemeClr val="accent1"/>
              </a:buClr>
              <a:buSzPct val="70000"/>
              <a:buFont typeface="Wingdings" pitchFamily="2" charset="2"/>
              <a:buChar char="§"/>
            </a:pPr>
            <a:r>
              <a:rPr lang="en-US" sz="2000" dirty="0" err="1">
                <a:sym typeface="Wingdings" pitchFamily="2" charset="2"/>
              </a:rPr>
              <a:t>khi</a:t>
            </a:r>
            <a:r>
              <a:rPr lang="en-US" sz="2000" dirty="0">
                <a:sym typeface="Wingdings" pitchFamily="2" charset="2"/>
              </a:rPr>
              <a:t> </a:t>
            </a:r>
            <a:r>
              <a:rPr lang="en-US" sz="2000" dirty="0" err="1">
                <a:sym typeface="Wingdings" pitchFamily="2" charset="2"/>
              </a:rPr>
              <a:t>nào</a:t>
            </a:r>
            <a:r>
              <a:rPr lang="en-US" sz="2000" dirty="0">
                <a:sym typeface="Wingdings" pitchFamily="2" charset="2"/>
              </a:rPr>
              <a:t> </a:t>
            </a:r>
            <a:r>
              <a:rPr lang="en-US" sz="2000" dirty="0" err="1">
                <a:sym typeface="Wingdings" pitchFamily="2" charset="2"/>
              </a:rPr>
              <a:t>được</a:t>
            </a:r>
            <a:r>
              <a:rPr lang="en-US" sz="2000" dirty="0">
                <a:sym typeface="Wingdings" pitchFamily="2" charset="2"/>
              </a:rPr>
              <a:t> </a:t>
            </a:r>
            <a:r>
              <a:rPr lang="en-US" sz="2000" dirty="0" err="1">
                <a:sym typeface="Wingdings" pitchFamily="2" charset="2"/>
              </a:rPr>
              <a:t>phép</a:t>
            </a:r>
            <a:r>
              <a:rPr lang="en-US" sz="2000" dirty="0">
                <a:sym typeface="Wingdings" pitchFamily="2" charset="2"/>
              </a:rPr>
              <a:t> </a:t>
            </a:r>
            <a:r>
              <a:rPr lang="en-US" sz="2000" dirty="0" err="1">
                <a:sym typeface="Wingdings" pitchFamily="2" charset="2"/>
              </a:rPr>
              <a:t>gởi</a:t>
            </a:r>
            <a:r>
              <a:rPr lang="en-US" sz="2000" dirty="0">
                <a:sym typeface="Wingdings" pitchFamily="2" charset="2"/>
              </a:rPr>
              <a:t> DL </a:t>
            </a:r>
            <a:r>
              <a:rPr lang="en-US" sz="2000" dirty="0" err="1">
                <a:sym typeface="Wingdings" pitchFamily="2" charset="2"/>
              </a:rPr>
              <a:t>xuống</a:t>
            </a:r>
            <a:r>
              <a:rPr lang="en-US" sz="2000" dirty="0">
                <a:sym typeface="Wingdings" pitchFamily="2" charset="2"/>
              </a:rPr>
              <a:t> </a:t>
            </a:r>
            <a:r>
              <a:rPr lang="en-US" sz="2000" dirty="0" err="1">
                <a:sym typeface="Wingdings" pitchFamily="2" charset="2"/>
              </a:rPr>
              <a:t>đường</a:t>
            </a:r>
            <a:r>
              <a:rPr lang="en-US" sz="2000" dirty="0">
                <a:sym typeface="Wingdings" pitchFamily="2" charset="2"/>
              </a:rPr>
              <a:t> </a:t>
            </a:r>
            <a:r>
              <a:rPr lang="en-US" sz="2000" dirty="0" err="1">
                <a:sym typeface="Wingdings" pitchFamily="2" charset="2"/>
              </a:rPr>
              <a:t>truyền</a:t>
            </a:r>
            <a:endParaRPr lang="en-US" sz="2000" dirty="0">
              <a:sym typeface="Wingdings" pitchFamily="2" charset="2"/>
            </a:endParaRPr>
          </a:p>
          <a:p>
            <a:pPr marL="1188720" lvl="2" indent="-274320">
              <a:spcBef>
                <a:spcPts val="600"/>
              </a:spcBef>
              <a:buClr>
                <a:schemeClr val="accent1"/>
              </a:buClr>
              <a:buSzPct val="70000"/>
              <a:buFont typeface="Wingdings" pitchFamily="2" charset="2"/>
              <a:buChar char="§"/>
            </a:pPr>
            <a:r>
              <a:rPr lang="en-US" sz="2000" dirty="0" err="1">
                <a:sym typeface="Wingdings" pitchFamily="2" charset="2"/>
              </a:rPr>
              <a:t>Làm</a:t>
            </a:r>
            <a:r>
              <a:rPr lang="en-US" sz="2000" dirty="0">
                <a:sym typeface="Wingdings" pitchFamily="2" charset="2"/>
              </a:rPr>
              <a:t> </a:t>
            </a:r>
            <a:r>
              <a:rPr lang="en-US" sz="2000" dirty="0" err="1">
                <a:sym typeface="Wingdings" pitchFamily="2" charset="2"/>
              </a:rPr>
              <a:t>sao</a:t>
            </a:r>
            <a:r>
              <a:rPr lang="en-US" sz="2000" dirty="0">
                <a:sym typeface="Wingdings" pitchFamily="2" charset="2"/>
              </a:rPr>
              <a:t> </a:t>
            </a:r>
            <a:r>
              <a:rPr lang="en-US" sz="2000" dirty="0" err="1">
                <a:sym typeface="Wingdings" pitchFamily="2" charset="2"/>
              </a:rPr>
              <a:t>phát</a:t>
            </a:r>
            <a:r>
              <a:rPr lang="en-US" sz="2000" dirty="0">
                <a:sym typeface="Wingdings" pitchFamily="2" charset="2"/>
              </a:rPr>
              <a:t> </a:t>
            </a:r>
            <a:r>
              <a:rPr lang="en-US" sz="2000" dirty="0" err="1">
                <a:sym typeface="Wingdings" pitchFamily="2" charset="2"/>
              </a:rPr>
              <a:t>hiện</a:t>
            </a:r>
            <a:r>
              <a:rPr lang="en-US" sz="2000" dirty="0">
                <a:sym typeface="Wingdings" pitchFamily="2" charset="2"/>
              </a:rPr>
              <a:t> </a:t>
            </a:r>
            <a:r>
              <a:rPr lang="en-US" sz="2000" dirty="0" err="1">
                <a:sym typeface="Wingdings" pitchFamily="2" charset="2"/>
              </a:rPr>
              <a:t>xảy</a:t>
            </a:r>
            <a:r>
              <a:rPr lang="en-US" sz="2000" dirty="0">
                <a:sym typeface="Wingdings" pitchFamily="2" charset="2"/>
              </a:rPr>
              <a:t> </a:t>
            </a:r>
            <a:r>
              <a:rPr lang="en-US" sz="2000" dirty="0" err="1">
                <a:sym typeface="Wingdings" pitchFamily="2" charset="2"/>
              </a:rPr>
              <a:t>ra</a:t>
            </a:r>
            <a:r>
              <a:rPr lang="en-US" sz="2000" dirty="0">
                <a:sym typeface="Wingdings" pitchFamily="2" charset="2"/>
              </a:rPr>
              <a:t> Collision</a:t>
            </a:r>
          </a:p>
          <a:p>
            <a:pPr marL="1188720" lvl="2" indent="-274320">
              <a:spcBef>
                <a:spcPts val="600"/>
              </a:spcBef>
              <a:buClr>
                <a:schemeClr val="accent1"/>
              </a:buClr>
              <a:buSzPct val="70000"/>
              <a:buFont typeface="Wingdings" pitchFamily="2" charset="2"/>
              <a:buChar char="§"/>
            </a:pPr>
            <a:r>
              <a:rPr lang="en-US" sz="2000" dirty="0">
                <a:sym typeface="Wingdings" pitchFamily="2" charset="2"/>
              </a:rPr>
              <a:t>….</a:t>
            </a:r>
            <a:endParaRPr lang="en-US" sz="2000" dirty="0"/>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59" name="Slide Number Placeholder 58"/>
          <p:cNvSpPr>
            <a:spLocks noGrp="1"/>
          </p:cNvSpPr>
          <p:nvPr>
            <p:ph type="sldNum" sz="quarter" idx="12"/>
          </p:nvPr>
        </p:nvSpPr>
        <p:spPr/>
        <p:txBody>
          <a:bodyPr/>
          <a:lstStyle/>
          <a:p>
            <a:fld id="{4810A696-75C0-4E1D-A482-26D5420205C7}" type="slidenum">
              <a:rPr lang="en-US" smtClean="0"/>
              <a:pPr/>
              <a:t>34</a:t>
            </a:fld>
            <a:endParaRPr lang="en-US"/>
          </a:p>
        </p:txBody>
      </p:sp>
      <p:sp>
        <p:nvSpPr>
          <p:cNvPr id="61" name="Footer Placeholder 60"/>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dissolve">
                                      <p:cBhvr>
                                        <p:cTn id="10" dur="500"/>
                                        <p:tgtEl>
                                          <p:spTgt spid="55"/>
                                        </p:tgtEl>
                                      </p:cBhvr>
                                    </p:animEffect>
                                  </p:childTnLst>
                                </p:cTn>
                              </p:par>
                              <p:par>
                                <p:cTn id="11" presetID="9"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dissolve">
                                      <p:cBhvr>
                                        <p:cTn id="13" dur="500"/>
                                        <p:tgtEl>
                                          <p:spTgt spid="56"/>
                                        </p:tgtEl>
                                      </p:cBhvr>
                                    </p:animEffect>
                                  </p:childTnLst>
                                </p:cTn>
                              </p:par>
                              <p:par>
                                <p:cTn id="14" presetID="9" presetClass="entr" presetSubtype="0" fill="hold"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dissolve">
                                      <p:cBhvr>
                                        <p:cTn id="16" dur="500"/>
                                        <p:tgtEl>
                                          <p:spTgt spid="5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dissolve">
                                      <p:cBhvr>
                                        <p:cTn id="30" dur="500"/>
                                        <p:tgtEl>
                                          <p:spTgt spid="4"/>
                                        </p:tgtEl>
                                      </p:cBhvr>
                                    </p:animEffect>
                                  </p:childTnLst>
                                </p:cTn>
                              </p:par>
                              <p:par>
                                <p:cTn id="31" presetID="9"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dissolve">
                                      <p:cBhvr>
                                        <p:cTn id="33" dur="500"/>
                                        <p:tgtEl>
                                          <p:spTgt spid="5"/>
                                        </p:tgtEl>
                                      </p:cBhvr>
                                    </p:animEffect>
                                  </p:childTnLst>
                                </p:cTn>
                              </p:par>
                              <p:par>
                                <p:cTn id="34" presetID="0" presetClass="path" presetSubtype="0" accel="50000" decel="50000" fill="hold" nodeType="withEffect">
                                  <p:stCondLst>
                                    <p:cond delay="0"/>
                                  </p:stCondLst>
                                  <p:childTnLst>
                                    <p:animMotion origin="layout" path="M -2.77778E-7 3.93064E-6 L -0.00833 -0.15538 " pathEditMode="relative" ptsTypes="AA">
                                      <p:cBhvr>
                                        <p:cTn id="35" dur="2000" fill="hold"/>
                                        <p:tgtEl>
                                          <p:spTgt spid="5"/>
                                        </p:tgtEl>
                                        <p:attrNameLst>
                                          <p:attrName>ppt_x</p:attrName>
                                          <p:attrName>ppt_y</p:attrName>
                                        </p:attrNameLst>
                                      </p:cBhvr>
                                    </p:animMotion>
                                  </p:childTnLst>
                                </p:cTn>
                              </p:par>
                              <p:par>
                                <p:cTn id="36" presetID="0" presetClass="path" presetSubtype="0" accel="50000" decel="50000" fill="hold" nodeType="withEffect">
                                  <p:stCondLst>
                                    <p:cond delay="0"/>
                                  </p:stCondLst>
                                  <p:childTnLst>
                                    <p:animMotion origin="layout" path="M 4.44444E-6 3.52601E-6 L -0.05834 -0.05549 " pathEditMode="relative" ptsTypes="AA">
                                      <p:cBhvr>
                                        <p:cTn id="37" dur="2000" fill="hold"/>
                                        <p:tgtEl>
                                          <p:spTgt spid="4"/>
                                        </p:tgtEl>
                                        <p:attrNameLst>
                                          <p:attrName>ppt_x</p:attrName>
                                          <p:attrName>ppt_y</p:attrName>
                                        </p:attrNameLst>
                                      </p:cBhvr>
                                    </p:animMotion>
                                  </p:childTnLst>
                                </p:cTn>
                              </p:par>
                            </p:childTnLst>
                          </p:cTn>
                        </p:par>
                        <p:par>
                          <p:cTn id="38" fill="hold">
                            <p:stCondLst>
                              <p:cond delay="2000"/>
                            </p:stCondLst>
                            <p:childTnLst>
                              <p:par>
                                <p:cTn id="39" presetID="3" presetClass="entr" presetSubtype="10" fill="hold" grpId="0" nodeType="after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blinds(horizontal)">
                                      <p:cBhvr>
                                        <p:cTn id="41" dur="500"/>
                                        <p:tgtEl>
                                          <p:spTgt spid="53"/>
                                        </p:tgtEl>
                                      </p:cBhvr>
                                    </p:animEffect>
                                  </p:childTnLst>
                                </p:cTn>
                              </p:par>
                            </p:childTnLst>
                          </p:cTn>
                        </p:par>
                        <p:par>
                          <p:cTn id="42" fill="hold">
                            <p:stCondLst>
                              <p:cond delay="2500"/>
                            </p:stCondLst>
                            <p:childTnLst>
                              <p:par>
                                <p:cTn id="43" presetID="23" presetClass="emph" presetSubtype="0" fill="hold" grpId="1" nodeType="afterEffect">
                                  <p:stCondLst>
                                    <p:cond delay="0"/>
                                  </p:stCondLst>
                                  <p:childTnLst>
                                    <p:animClr clrSpc="hsl" dir="cw">
                                      <p:cBhvr override="childStyle">
                                        <p:cTn id="44" dur="500" fill="hold"/>
                                        <p:tgtEl>
                                          <p:spTgt spid="53"/>
                                        </p:tgtEl>
                                        <p:attrNameLst>
                                          <p:attrName>style.color</p:attrName>
                                        </p:attrNameLst>
                                      </p:cBhvr>
                                      <p:by>
                                        <p:hsl h="10842353" s="0" l="0"/>
                                      </p:by>
                                    </p:animClr>
                                    <p:animClr clrSpc="hsl" dir="cw">
                                      <p:cBhvr>
                                        <p:cTn id="45" dur="500" fill="hold"/>
                                        <p:tgtEl>
                                          <p:spTgt spid="53"/>
                                        </p:tgtEl>
                                        <p:attrNameLst>
                                          <p:attrName>fillcolor</p:attrName>
                                        </p:attrNameLst>
                                      </p:cBhvr>
                                      <p:by>
                                        <p:hsl h="10842353" s="0" l="0"/>
                                      </p:by>
                                    </p:animClr>
                                    <p:animClr clrSpc="hsl" dir="cw">
                                      <p:cBhvr>
                                        <p:cTn id="46" dur="500" fill="hold"/>
                                        <p:tgtEl>
                                          <p:spTgt spid="53"/>
                                        </p:tgtEl>
                                        <p:attrNameLst>
                                          <p:attrName>stroke.color</p:attrName>
                                        </p:attrNameLst>
                                      </p:cBhvr>
                                      <p:by>
                                        <p:hsl h="10842353" s="0" l="0"/>
                                      </p:by>
                                    </p:animClr>
                                    <p:set>
                                      <p:cBhvr>
                                        <p:cTn id="47" dur="500" fill="hold"/>
                                        <p:tgtEl>
                                          <p:spTgt spid="53"/>
                                        </p:tgtEl>
                                        <p:attrNameLst>
                                          <p:attrName>fill.type</p:attrName>
                                        </p:attrNameLst>
                                      </p:cBhvr>
                                      <p:to>
                                        <p:strVal val="solid"/>
                                      </p:to>
                                    </p:se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dissolve">
                                      <p:cBhvr>
                                        <p:cTn id="52" dur="500"/>
                                        <p:tgtEl>
                                          <p:spTgt spid="57"/>
                                        </p:tgtEl>
                                      </p:cBhvr>
                                    </p:animEffect>
                                  </p:childTnLst>
                                </p:cTn>
                              </p:par>
                              <p:par>
                                <p:cTn id="53" presetID="9" presetClass="entr" presetSubtype="0" fill="hold"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dissolve">
                                      <p:cBhvr>
                                        <p:cTn id="55" dur="500"/>
                                        <p:tgtEl>
                                          <p:spTgt spid="54"/>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60">
                                            <p:txEl>
                                              <p:pRg st="0" end="0"/>
                                            </p:txEl>
                                          </p:spTgt>
                                        </p:tgtEl>
                                        <p:attrNameLst>
                                          <p:attrName>style.visibility</p:attrName>
                                        </p:attrNameLst>
                                      </p:cBhvr>
                                      <p:to>
                                        <p:strVal val="visible"/>
                                      </p:to>
                                    </p:set>
                                    <p:animEffect transition="in" filter="blinds(horizontal)">
                                      <p:cBhvr>
                                        <p:cTn id="60" dur="500"/>
                                        <p:tgtEl>
                                          <p:spTgt spid="60">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60">
                                            <p:txEl>
                                              <p:pRg st="1" end="1"/>
                                            </p:txEl>
                                          </p:spTgt>
                                        </p:tgtEl>
                                        <p:attrNameLst>
                                          <p:attrName>style.visibility</p:attrName>
                                        </p:attrNameLst>
                                      </p:cBhvr>
                                      <p:to>
                                        <p:strVal val="visible"/>
                                      </p:to>
                                    </p:set>
                                    <p:animEffect transition="in" filter="blinds(horizontal)">
                                      <p:cBhvr>
                                        <p:cTn id="65" dur="500"/>
                                        <p:tgtEl>
                                          <p:spTgt spid="60">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60">
                                            <p:txEl>
                                              <p:pRg st="2" end="2"/>
                                            </p:txEl>
                                          </p:spTgt>
                                        </p:tgtEl>
                                        <p:attrNameLst>
                                          <p:attrName>style.visibility</p:attrName>
                                        </p:attrNameLst>
                                      </p:cBhvr>
                                      <p:to>
                                        <p:strVal val="visible"/>
                                      </p:to>
                                    </p:set>
                                    <p:animEffect transition="in" filter="blinds(horizontal)">
                                      <p:cBhvr>
                                        <p:cTn id="70" dur="500"/>
                                        <p:tgtEl>
                                          <p:spTgt spid="60">
                                            <p:txEl>
                                              <p:pRg st="2" end="2"/>
                                            </p:txEl>
                                          </p:spTgt>
                                        </p:tgtEl>
                                      </p:cBhvr>
                                    </p:animEffect>
                                  </p:childTnLst>
                                </p:cTn>
                              </p:par>
                              <p:par>
                                <p:cTn id="71" presetID="3" presetClass="entr" presetSubtype="10" fill="hold" nodeType="withEffect">
                                  <p:stCondLst>
                                    <p:cond delay="0"/>
                                  </p:stCondLst>
                                  <p:childTnLst>
                                    <p:set>
                                      <p:cBhvr>
                                        <p:cTn id="72" dur="1" fill="hold">
                                          <p:stCondLst>
                                            <p:cond delay="0"/>
                                          </p:stCondLst>
                                        </p:cTn>
                                        <p:tgtEl>
                                          <p:spTgt spid="60">
                                            <p:txEl>
                                              <p:pRg st="3" end="3"/>
                                            </p:txEl>
                                          </p:spTgt>
                                        </p:tgtEl>
                                        <p:attrNameLst>
                                          <p:attrName>style.visibility</p:attrName>
                                        </p:attrNameLst>
                                      </p:cBhvr>
                                      <p:to>
                                        <p:strVal val="visible"/>
                                      </p:to>
                                    </p:set>
                                    <p:animEffect transition="in" filter="blinds(horizontal)">
                                      <p:cBhvr>
                                        <p:cTn id="73" dur="500"/>
                                        <p:tgtEl>
                                          <p:spTgt spid="60">
                                            <p:txEl>
                                              <p:pRg st="3" end="3"/>
                                            </p:txEl>
                                          </p:spTgt>
                                        </p:tgtEl>
                                      </p:cBhvr>
                                    </p:animEffect>
                                  </p:childTnLst>
                                </p:cTn>
                              </p:par>
                              <p:par>
                                <p:cTn id="74" presetID="3" presetClass="entr" presetSubtype="10" fill="hold" nodeType="withEffect">
                                  <p:stCondLst>
                                    <p:cond delay="0"/>
                                  </p:stCondLst>
                                  <p:childTnLst>
                                    <p:set>
                                      <p:cBhvr>
                                        <p:cTn id="75" dur="1" fill="hold">
                                          <p:stCondLst>
                                            <p:cond delay="0"/>
                                          </p:stCondLst>
                                        </p:cTn>
                                        <p:tgtEl>
                                          <p:spTgt spid="60">
                                            <p:txEl>
                                              <p:pRg st="4" end="4"/>
                                            </p:txEl>
                                          </p:spTgt>
                                        </p:tgtEl>
                                        <p:attrNameLst>
                                          <p:attrName>style.visibility</p:attrName>
                                        </p:attrNameLst>
                                      </p:cBhvr>
                                      <p:to>
                                        <p:strVal val="visible"/>
                                      </p:to>
                                    </p:set>
                                    <p:animEffect transition="in" filter="blinds(horizontal)">
                                      <p:cBhvr>
                                        <p:cTn id="76" dur="500"/>
                                        <p:tgtEl>
                                          <p:spTgt spid="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53" grpId="0" animBg="1"/>
      <p:bldP spid="53"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fontAlgn="auto">
              <a:spcAft>
                <a:spcPts val="0"/>
              </a:spcAft>
              <a:defRPr/>
            </a:pPr>
            <a:r>
              <a:rPr lang="en-US" dirty="0" err="1"/>
              <a:t>Điều</a:t>
            </a:r>
            <a:r>
              <a:rPr lang="en-US" dirty="0"/>
              <a:t> </a:t>
            </a:r>
            <a:r>
              <a:rPr lang="en-US" dirty="0" err="1"/>
              <a:t>khiển</a:t>
            </a:r>
            <a:r>
              <a:rPr lang="en-US" dirty="0"/>
              <a:t> </a:t>
            </a:r>
            <a:r>
              <a:rPr lang="en-US" dirty="0" err="1"/>
              <a:t>truy</a:t>
            </a:r>
            <a:r>
              <a:rPr lang="en-US" dirty="0"/>
              <a:t> </a:t>
            </a:r>
            <a:r>
              <a:rPr lang="en-US" dirty="0" err="1"/>
              <a:t>cập</a:t>
            </a:r>
            <a:r>
              <a:rPr lang="en-US" dirty="0"/>
              <a:t> </a:t>
            </a:r>
            <a:r>
              <a:rPr lang="en-US" dirty="0" err="1"/>
              <a:t>đường</a:t>
            </a:r>
            <a:r>
              <a:rPr lang="en-US" dirty="0"/>
              <a:t> </a:t>
            </a:r>
            <a:r>
              <a:rPr lang="en-US" dirty="0" err="1"/>
              <a:t>truyền</a:t>
            </a:r>
            <a:r>
              <a:rPr lang="en-US" dirty="0"/>
              <a:t> - 3</a:t>
            </a:r>
          </a:p>
        </p:txBody>
      </p:sp>
      <p:sp>
        <p:nvSpPr>
          <p:cNvPr id="130051" name="Rectangle 3"/>
          <p:cNvSpPr>
            <a:spLocks noGrp="1" noChangeArrowheads="1"/>
          </p:cNvSpPr>
          <p:nvPr>
            <p:ph sz="quarter" idx="1"/>
          </p:nvPr>
        </p:nvSpPr>
        <p:spPr>
          <a:xfrm>
            <a:off x="457200" y="1295400"/>
            <a:ext cx="7467600" cy="5178425"/>
          </a:xfrm>
        </p:spPr>
        <p:txBody>
          <a:bodyPr/>
          <a:lstStyle/>
          <a:p>
            <a:pPr>
              <a:lnSpc>
                <a:spcPct val="150000"/>
              </a:lnSpc>
            </a:pPr>
            <a:r>
              <a:rPr lang="en-US" dirty="0" err="1"/>
              <a:t>Các</a:t>
            </a:r>
            <a:r>
              <a:rPr lang="en-US" dirty="0"/>
              <a:t> </a:t>
            </a:r>
            <a:r>
              <a:rPr lang="en-US" dirty="0" err="1"/>
              <a:t>phương</a:t>
            </a:r>
            <a:r>
              <a:rPr lang="en-US" dirty="0"/>
              <a:t> </a:t>
            </a:r>
            <a:r>
              <a:rPr lang="en-US" dirty="0" err="1"/>
              <a:t>pháp</a:t>
            </a:r>
            <a:r>
              <a:rPr lang="en-US" dirty="0"/>
              <a:t>:</a:t>
            </a:r>
          </a:p>
          <a:p>
            <a:pPr lvl="1">
              <a:lnSpc>
                <a:spcPct val="150000"/>
              </a:lnSpc>
            </a:pPr>
            <a:r>
              <a:rPr lang="en-US" dirty="0" err="1"/>
              <a:t>Phân</a:t>
            </a:r>
            <a:r>
              <a:rPr lang="en-US" dirty="0"/>
              <a:t> </a:t>
            </a:r>
            <a:r>
              <a:rPr lang="en-US" dirty="0" err="1"/>
              <a:t>chia</a:t>
            </a:r>
            <a:r>
              <a:rPr lang="en-US" dirty="0"/>
              <a:t> </a:t>
            </a:r>
            <a:r>
              <a:rPr lang="en-US" dirty="0" err="1"/>
              <a:t>kênh</a:t>
            </a:r>
            <a:r>
              <a:rPr lang="en-US" dirty="0"/>
              <a:t> </a:t>
            </a:r>
            <a:r>
              <a:rPr lang="en-US" dirty="0" err="1"/>
              <a:t>truyền</a:t>
            </a:r>
            <a:r>
              <a:rPr lang="en-US" dirty="0"/>
              <a:t> (Channel partition protocols)</a:t>
            </a:r>
          </a:p>
          <a:p>
            <a:pPr lvl="1">
              <a:lnSpc>
                <a:spcPct val="150000"/>
              </a:lnSpc>
            </a:pPr>
            <a:r>
              <a:rPr lang="en-US" dirty="0" err="1"/>
              <a:t>Tranh</a:t>
            </a:r>
            <a:r>
              <a:rPr lang="en-US" dirty="0"/>
              <a:t> </a:t>
            </a:r>
            <a:r>
              <a:rPr lang="en-US" dirty="0" err="1"/>
              <a:t>chấp</a:t>
            </a:r>
            <a:r>
              <a:rPr lang="en-US" dirty="0"/>
              <a:t> (Random access protocols)</a:t>
            </a:r>
          </a:p>
          <a:p>
            <a:pPr lvl="1">
              <a:lnSpc>
                <a:spcPct val="150000"/>
              </a:lnSpc>
            </a:pPr>
            <a:r>
              <a:rPr lang="en-US" dirty="0" err="1"/>
              <a:t>Luân</a:t>
            </a:r>
            <a:r>
              <a:rPr lang="en-US" dirty="0"/>
              <a:t> </a:t>
            </a:r>
            <a:r>
              <a:rPr lang="en-US" dirty="0" err="1"/>
              <a:t>phiên</a:t>
            </a:r>
            <a:r>
              <a:rPr lang="en-US" dirty="0"/>
              <a:t> (Taking-turns protocols)</a:t>
            </a:r>
          </a:p>
        </p:txBody>
      </p:sp>
      <p:sp>
        <p:nvSpPr>
          <p:cNvPr id="4" name="Slide Number Placeholder 3"/>
          <p:cNvSpPr>
            <a:spLocks noGrp="1"/>
          </p:cNvSpPr>
          <p:nvPr>
            <p:ph type="sldNum" sz="quarter" idx="12"/>
          </p:nvPr>
        </p:nvSpPr>
        <p:spPr/>
        <p:txBody>
          <a:bodyPr/>
          <a:lstStyle/>
          <a:p>
            <a:fld id="{4810A696-75C0-4E1D-A482-26D5420205C7}" type="slidenum">
              <a:rPr lang="en-US" smtClean="0"/>
              <a:pPr/>
              <a:t>35</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Effect transition="in" filter="blinds(horizontal)">
                                      <p:cBhvr>
                                        <p:cTn id="7" dur="500"/>
                                        <p:tgtEl>
                                          <p:spTgt spid="130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0051">
                                            <p:txEl>
                                              <p:pRg st="1" end="1"/>
                                            </p:txEl>
                                          </p:spTgt>
                                        </p:tgtEl>
                                        <p:attrNameLst>
                                          <p:attrName>style.visibility</p:attrName>
                                        </p:attrNameLst>
                                      </p:cBhvr>
                                      <p:to>
                                        <p:strVal val="visible"/>
                                      </p:to>
                                    </p:set>
                                    <p:animEffect transition="in" filter="blinds(horizontal)">
                                      <p:cBhvr>
                                        <p:cTn id="12" dur="500"/>
                                        <p:tgtEl>
                                          <p:spTgt spid="13005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0051">
                                            <p:txEl>
                                              <p:pRg st="2" end="2"/>
                                            </p:txEl>
                                          </p:spTgt>
                                        </p:tgtEl>
                                        <p:attrNameLst>
                                          <p:attrName>style.visibility</p:attrName>
                                        </p:attrNameLst>
                                      </p:cBhvr>
                                      <p:to>
                                        <p:strVal val="visible"/>
                                      </p:to>
                                    </p:set>
                                    <p:animEffect transition="in" filter="blinds(horizontal)">
                                      <p:cBhvr>
                                        <p:cTn id="15" dur="500"/>
                                        <p:tgtEl>
                                          <p:spTgt spid="130051">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0051">
                                            <p:txEl>
                                              <p:pRg st="3" end="3"/>
                                            </p:txEl>
                                          </p:spTgt>
                                        </p:tgtEl>
                                        <p:attrNameLst>
                                          <p:attrName>style.visibility</p:attrName>
                                        </p:attrNameLst>
                                      </p:cBhvr>
                                      <p:to>
                                        <p:strVal val="visible"/>
                                      </p:to>
                                    </p:set>
                                    <p:animEffect transition="in" filter="blinds(horizontal)">
                                      <p:cBhvr>
                                        <p:cTn id="18" dur="500"/>
                                        <p:tgtEl>
                                          <p:spTgt spid="1300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fontAlgn="auto">
              <a:spcAft>
                <a:spcPts val="0"/>
              </a:spcAft>
              <a:defRPr/>
            </a:pPr>
            <a:r>
              <a:rPr lang="en-US"/>
              <a:t>Phân chia kênh truyền</a:t>
            </a:r>
          </a:p>
        </p:txBody>
      </p:sp>
      <p:sp>
        <p:nvSpPr>
          <p:cNvPr id="131075" name="Rectangle 3"/>
          <p:cNvSpPr>
            <a:spLocks noGrp="1" noChangeArrowheads="1"/>
          </p:cNvSpPr>
          <p:nvPr>
            <p:ph sz="quarter" idx="1"/>
          </p:nvPr>
        </p:nvSpPr>
        <p:spPr>
          <a:xfrm>
            <a:off x="457200" y="1600200"/>
            <a:ext cx="7467600" cy="4873625"/>
          </a:xfrm>
        </p:spPr>
        <p:txBody>
          <a:bodyPr/>
          <a:lstStyle/>
          <a:p>
            <a:r>
              <a:rPr lang="en-US"/>
              <a:t>TDM (Time Division Multiplexing)</a:t>
            </a:r>
          </a:p>
          <a:p>
            <a:r>
              <a:rPr lang="en-US"/>
              <a:t>FDM (Frequency Division Multiplexing)</a:t>
            </a:r>
          </a:p>
          <a:p>
            <a:r>
              <a:rPr lang="en-US"/>
              <a:t>CDMA (Code Division Multiple Access)</a:t>
            </a:r>
          </a:p>
        </p:txBody>
      </p:sp>
      <p:sp>
        <p:nvSpPr>
          <p:cNvPr id="4" name="Slide Number Placeholder 3"/>
          <p:cNvSpPr>
            <a:spLocks noGrp="1"/>
          </p:cNvSpPr>
          <p:nvPr>
            <p:ph type="sldNum" sz="quarter" idx="12"/>
          </p:nvPr>
        </p:nvSpPr>
        <p:spPr/>
        <p:txBody>
          <a:bodyPr/>
          <a:lstStyle/>
          <a:p>
            <a:fld id="{4810A696-75C0-4E1D-A482-26D5420205C7}" type="slidenum">
              <a:rPr lang="en-US" smtClean="0"/>
              <a:pPr/>
              <a:t>36</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blinds(horizontal)">
                                      <p:cBhvr>
                                        <p:cTn id="7" dur="500"/>
                                        <p:tgtEl>
                                          <p:spTgt spid="131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1075">
                                            <p:txEl>
                                              <p:pRg st="1" end="1"/>
                                            </p:txEl>
                                          </p:spTgt>
                                        </p:tgtEl>
                                        <p:attrNameLst>
                                          <p:attrName>style.visibility</p:attrName>
                                        </p:attrNameLst>
                                      </p:cBhvr>
                                      <p:to>
                                        <p:strVal val="visible"/>
                                      </p:to>
                                    </p:set>
                                    <p:animEffect transition="in" filter="blinds(horizontal)">
                                      <p:cBhvr>
                                        <p:cTn id="12" dur="500"/>
                                        <p:tgtEl>
                                          <p:spTgt spid="131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1075">
                                            <p:txEl>
                                              <p:pRg st="2" end="2"/>
                                            </p:txEl>
                                          </p:spTgt>
                                        </p:tgtEl>
                                        <p:attrNameLst>
                                          <p:attrName>style.visibility</p:attrName>
                                        </p:attrNameLst>
                                      </p:cBhvr>
                                      <p:to>
                                        <p:strVal val="visible"/>
                                      </p:to>
                                    </p:set>
                                    <p:animEffect transition="in" filter="blinds(horizontal)">
                                      <p:cBhvr>
                                        <p:cTn id="17" dur="500"/>
                                        <p:tgtEl>
                                          <p:spTgt spid="131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fontAlgn="auto">
              <a:spcAft>
                <a:spcPts val="0"/>
              </a:spcAft>
              <a:defRPr/>
            </a:pPr>
            <a:r>
              <a:rPr lang="en-US"/>
              <a:t>TDM</a:t>
            </a:r>
          </a:p>
        </p:txBody>
      </p:sp>
      <p:sp>
        <p:nvSpPr>
          <p:cNvPr id="132099" name="Rectangle 3"/>
          <p:cNvSpPr>
            <a:spLocks noGrp="1" noChangeArrowheads="1"/>
          </p:cNvSpPr>
          <p:nvPr>
            <p:ph sz="quarter" idx="1"/>
          </p:nvPr>
        </p:nvSpPr>
        <p:spPr>
          <a:xfrm>
            <a:off x="457200" y="1371600"/>
            <a:ext cx="7467600" cy="5102225"/>
          </a:xfrm>
        </p:spPr>
        <p:txBody>
          <a:bodyPr/>
          <a:lstStyle/>
          <a:p>
            <a:r>
              <a:rPr lang="en-US" dirty="0"/>
              <a:t>Ý </a:t>
            </a:r>
            <a:r>
              <a:rPr lang="en-US" dirty="0" err="1"/>
              <a:t>tưởng</a:t>
            </a:r>
            <a:r>
              <a:rPr lang="en-US" dirty="0"/>
              <a:t>:</a:t>
            </a:r>
          </a:p>
          <a:p>
            <a:pPr lvl="1"/>
            <a:r>
              <a:rPr lang="en-US" dirty="0" err="1"/>
              <a:t>Chia</a:t>
            </a:r>
            <a:r>
              <a:rPr lang="en-US" dirty="0"/>
              <a:t> </a:t>
            </a:r>
            <a:r>
              <a:rPr lang="en-US" dirty="0" err="1"/>
              <a:t>kênh</a:t>
            </a:r>
            <a:r>
              <a:rPr lang="en-US" dirty="0"/>
              <a:t> </a:t>
            </a:r>
            <a:r>
              <a:rPr lang="en-US" dirty="0" err="1"/>
              <a:t>truyền</a:t>
            </a:r>
            <a:r>
              <a:rPr lang="en-US" dirty="0"/>
              <a:t> </a:t>
            </a:r>
            <a:r>
              <a:rPr lang="en-US" dirty="0" err="1"/>
              <a:t>thành</a:t>
            </a:r>
            <a:r>
              <a:rPr lang="en-US" dirty="0"/>
              <a:t> </a:t>
            </a:r>
            <a:r>
              <a:rPr lang="en-US" dirty="0" err="1"/>
              <a:t>các</a:t>
            </a:r>
            <a:r>
              <a:rPr lang="en-US" dirty="0"/>
              <a:t> </a:t>
            </a:r>
            <a:r>
              <a:rPr lang="en-US" dirty="0" err="1"/>
              <a:t>khe</a:t>
            </a:r>
            <a:r>
              <a:rPr lang="en-US" dirty="0"/>
              <a:t> </a:t>
            </a:r>
            <a:r>
              <a:rPr lang="en-US" dirty="0" err="1"/>
              <a:t>thời</a:t>
            </a:r>
            <a:r>
              <a:rPr lang="en-US" dirty="0"/>
              <a:t> </a:t>
            </a:r>
            <a:r>
              <a:rPr lang="en-US" dirty="0" err="1"/>
              <a:t>gian</a:t>
            </a:r>
            <a:endParaRPr lang="en-US" dirty="0"/>
          </a:p>
          <a:p>
            <a:pPr lvl="1"/>
            <a:r>
              <a:rPr lang="en-US" dirty="0" err="1"/>
              <a:t>Mỗi</a:t>
            </a:r>
            <a:r>
              <a:rPr lang="en-US" dirty="0"/>
              <a:t> </a:t>
            </a:r>
            <a:r>
              <a:rPr lang="en-US" dirty="0" err="1"/>
              <a:t>khe</a:t>
            </a:r>
            <a:r>
              <a:rPr lang="en-US" dirty="0"/>
              <a:t> </a:t>
            </a:r>
            <a:r>
              <a:rPr lang="en-US" dirty="0" err="1"/>
              <a:t>thời</a:t>
            </a:r>
            <a:r>
              <a:rPr lang="en-US" dirty="0"/>
              <a:t> </a:t>
            </a:r>
            <a:r>
              <a:rPr lang="en-US" dirty="0" err="1"/>
              <a:t>gian</a:t>
            </a:r>
            <a:r>
              <a:rPr lang="en-US" dirty="0"/>
              <a:t> </a:t>
            </a:r>
            <a:r>
              <a:rPr lang="en-US" dirty="0" err="1"/>
              <a:t>chia</a:t>
            </a:r>
            <a:r>
              <a:rPr lang="en-US" dirty="0"/>
              <a:t> </a:t>
            </a:r>
            <a:r>
              <a:rPr lang="en-US" dirty="0" err="1"/>
              <a:t>thành</a:t>
            </a:r>
            <a:r>
              <a:rPr lang="en-US" dirty="0"/>
              <a:t> N </a:t>
            </a:r>
            <a:r>
              <a:rPr lang="en-US" dirty="0" err="1"/>
              <a:t>khe</a:t>
            </a:r>
            <a:r>
              <a:rPr lang="en-US" dirty="0"/>
              <a:t> </a:t>
            </a:r>
            <a:r>
              <a:rPr lang="en-US" dirty="0" err="1"/>
              <a:t>nhỏ</a:t>
            </a:r>
            <a:endParaRPr lang="en-US" dirty="0"/>
          </a:p>
          <a:p>
            <a:pPr lvl="1"/>
            <a:r>
              <a:rPr lang="en-US" dirty="0" err="1"/>
              <a:t>Mỗi</a:t>
            </a:r>
            <a:r>
              <a:rPr lang="en-US" dirty="0"/>
              <a:t> </a:t>
            </a:r>
            <a:r>
              <a:rPr lang="en-US" dirty="0" err="1"/>
              <a:t>khe</a:t>
            </a:r>
            <a:r>
              <a:rPr lang="en-US" dirty="0"/>
              <a:t> </a:t>
            </a:r>
            <a:r>
              <a:rPr lang="en-US" dirty="0" err="1"/>
              <a:t>nhỏ</a:t>
            </a:r>
            <a:r>
              <a:rPr lang="en-US" dirty="0"/>
              <a:t> </a:t>
            </a:r>
            <a:r>
              <a:rPr lang="en-US" dirty="0" err="1"/>
              <a:t>dành</a:t>
            </a:r>
            <a:r>
              <a:rPr lang="en-US" dirty="0"/>
              <a:t> </a:t>
            </a:r>
            <a:r>
              <a:rPr lang="en-US" dirty="0" err="1"/>
              <a:t>cho</a:t>
            </a:r>
            <a:r>
              <a:rPr lang="en-US" dirty="0"/>
              <a:t> 1 node </a:t>
            </a:r>
            <a:r>
              <a:rPr lang="en-US" dirty="0" err="1"/>
              <a:t>trong</a:t>
            </a:r>
            <a:r>
              <a:rPr lang="en-US" dirty="0"/>
              <a:t> </a:t>
            </a:r>
            <a:r>
              <a:rPr lang="en-US" dirty="0" err="1"/>
              <a:t>mạng</a:t>
            </a:r>
            <a:endParaRPr lang="en-US" dirty="0"/>
          </a:p>
          <a:p>
            <a:pPr lvl="1">
              <a:buFontTx/>
              <a:buNone/>
            </a:pPr>
            <a:r>
              <a:rPr lang="en-US" dirty="0">
                <a:sym typeface="Wingdings" pitchFamily="2" charset="2"/>
              </a:rPr>
              <a:t> </a:t>
            </a:r>
            <a:r>
              <a:rPr lang="en-US" dirty="0" err="1">
                <a:sym typeface="Wingdings" pitchFamily="2" charset="2"/>
              </a:rPr>
              <a:t>Mỗi</a:t>
            </a:r>
            <a:r>
              <a:rPr lang="en-US" dirty="0">
                <a:sym typeface="Wingdings" pitchFamily="2" charset="2"/>
              </a:rPr>
              <a:t> node </a:t>
            </a:r>
            <a:r>
              <a:rPr lang="en-US" dirty="0" err="1">
                <a:sym typeface="Wingdings" pitchFamily="2" charset="2"/>
              </a:rPr>
              <a:t>có</a:t>
            </a:r>
            <a:r>
              <a:rPr lang="en-US" dirty="0">
                <a:sym typeface="Wingdings" pitchFamily="2" charset="2"/>
              </a:rPr>
              <a:t> </a:t>
            </a:r>
            <a:r>
              <a:rPr lang="en-US" dirty="0" err="1">
                <a:sym typeface="Wingdings" pitchFamily="2" charset="2"/>
              </a:rPr>
              <a:t>băng</a:t>
            </a:r>
            <a:r>
              <a:rPr lang="en-US" dirty="0">
                <a:sym typeface="Wingdings" pitchFamily="2" charset="2"/>
              </a:rPr>
              <a:t> </a:t>
            </a:r>
            <a:r>
              <a:rPr lang="en-US" dirty="0" err="1">
                <a:sym typeface="Wingdings" pitchFamily="2" charset="2"/>
              </a:rPr>
              <a:t>thông</a:t>
            </a:r>
            <a:r>
              <a:rPr lang="en-US" dirty="0">
                <a:sym typeface="Wingdings" pitchFamily="2" charset="2"/>
              </a:rPr>
              <a:t>: R/N</a:t>
            </a:r>
            <a:endParaRPr lang="en-US" dirty="0"/>
          </a:p>
        </p:txBody>
      </p:sp>
      <p:grpSp>
        <p:nvGrpSpPr>
          <p:cNvPr id="2" name="Group 4"/>
          <p:cNvGrpSpPr>
            <a:grpSpLocks/>
          </p:cNvGrpSpPr>
          <p:nvPr/>
        </p:nvGrpSpPr>
        <p:grpSpPr bwMode="auto">
          <a:xfrm>
            <a:off x="2463800" y="3810000"/>
            <a:ext cx="5638800" cy="1143000"/>
            <a:chOff x="1920" y="1152"/>
            <a:chExt cx="3552" cy="720"/>
          </a:xfrm>
        </p:grpSpPr>
        <p:sp>
          <p:nvSpPr>
            <p:cNvPr id="39081" name="Line 5"/>
            <p:cNvSpPr>
              <a:spLocks noChangeShapeType="1"/>
            </p:cNvSpPr>
            <p:nvPr/>
          </p:nvSpPr>
          <p:spPr bwMode="auto">
            <a:xfrm flipV="1">
              <a:off x="1920" y="1152"/>
              <a:ext cx="0" cy="720"/>
            </a:xfrm>
            <a:prstGeom prst="line">
              <a:avLst/>
            </a:prstGeom>
            <a:noFill/>
            <a:ln w="38100">
              <a:solidFill>
                <a:schemeClr val="tx1"/>
              </a:solidFill>
              <a:round/>
              <a:headEnd/>
              <a:tailEnd type="triangle" w="med" len="med"/>
            </a:ln>
          </p:spPr>
          <p:txBody>
            <a:bodyPr/>
            <a:lstStyle/>
            <a:p>
              <a:endParaRPr lang="en-US"/>
            </a:p>
          </p:txBody>
        </p:sp>
        <p:sp>
          <p:nvSpPr>
            <p:cNvPr id="39082" name="Line 6"/>
            <p:cNvSpPr>
              <a:spLocks noChangeShapeType="1"/>
            </p:cNvSpPr>
            <p:nvPr/>
          </p:nvSpPr>
          <p:spPr bwMode="auto">
            <a:xfrm>
              <a:off x="1920" y="1872"/>
              <a:ext cx="3552" cy="0"/>
            </a:xfrm>
            <a:prstGeom prst="line">
              <a:avLst/>
            </a:prstGeom>
            <a:noFill/>
            <a:ln w="38100">
              <a:solidFill>
                <a:schemeClr val="tx1"/>
              </a:solidFill>
              <a:round/>
              <a:headEnd/>
              <a:tailEnd type="triangle" w="med" len="med"/>
            </a:ln>
          </p:spPr>
          <p:txBody>
            <a:bodyPr/>
            <a:lstStyle/>
            <a:p>
              <a:endParaRPr lang="en-US"/>
            </a:p>
          </p:txBody>
        </p:sp>
      </p:grpSp>
      <p:sp>
        <p:nvSpPr>
          <p:cNvPr id="132103" name="Text Box 7"/>
          <p:cNvSpPr txBox="1">
            <a:spLocks noChangeArrowheads="1"/>
          </p:cNvSpPr>
          <p:nvPr/>
        </p:nvSpPr>
        <p:spPr bwMode="auto">
          <a:xfrm>
            <a:off x="1168400" y="4137025"/>
            <a:ext cx="1143000" cy="457200"/>
          </a:xfrm>
          <a:prstGeom prst="rect">
            <a:avLst/>
          </a:prstGeom>
          <a:noFill/>
          <a:ln w="9525">
            <a:noFill/>
            <a:miter lim="800000"/>
            <a:headEnd/>
            <a:tailEnd/>
          </a:ln>
        </p:spPr>
        <p:txBody>
          <a:bodyPr>
            <a:spAutoFit/>
          </a:bodyPr>
          <a:lstStyle/>
          <a:p>
            <a:pPr>
              <a:spcBef>
                <a:spcPct val="50000"/>
              </a:spcBef>
            </a:pPr>
            <a:r>
              <a:rPr lang="en-US" sz="2400">
                <a:latin typeface="Comic Sans MS" pitchFamily="66" charset="0"/>
                <a:cs typeface="Arial" pitchFamily="34" charset="0"/>
              </a:rPr>
              <a:t>Tần số</a:t>
            </a:r>
          </a:p>
        </p:txBody>
      </p:sp>
      <p:sp>
        <p:nvSpPr>
          <p:cNvPr id="132104" name="Text Box 8"/>
          <p:cNvSpPr txBox="1">
            <a:spLocks noChangeArrowheads="1"/>
          </p:cNvSpPr>
          <p:nvPr/>
        </p:nvSpPr>
        <p:spPr bwMode="auto">
          <a:xfrm>
            <a:off x="4368800" y="4899025"/>
            <a:ext cx="2362200" cy="457200"/>
          </a:xfrm>
          <a:prstGeom prst="rect">
            <a:avLst/>
          </a:prstGeom>
          <a:noFill/>
          <a:ln w="9525">
            <a:noFill/>
            <a:miter lim="800000"/>
            <a:headEnd/>
            <a:tailEnd/>
          </a:ln>
        </p:spPr>
        <p:txBody>
          <a:bodyPr>
            <a:spAutoFit/>
          </a:bodyPr>
          <a:lstStyle/>
          <a:p>
            <a:pPr>
              <a:spcBef>
                <a:spcPct val="50000"/>
              </a:spcBef>
            </a:pPr>
            <a:r>
              <a:rPr lang="en-US" sz="2400">
                <a:latin typeface="Comic Sans MS" pitchFamily="66" charset="0"/>
                <a:cs typeface="Arial" pitchFamily="34" charset="0"/>
              </a:rPr>
              <a:t>Thời gian</a:t>
            </a:r>
          </a:p>
        </p:txBody>
      </p:sp>
      <p:grpSp>
        <p:nvGrpSpPr>
          <p:cNvPr id="3" name="Group 9"/>
          <p:cNvGrpSpPr>
            <a:grpSpLocks/>
          </p:cNvGrpSpPr>
          <p:nvPr/>
        </p:nvGrpSpPr>
        <p:grpSpPr bwMode="auto">
          <a:xfrm>
            <a:off x="2692400" y="3962400"/>
            <a:ext cx="5054600" cy="892175"/>
            <a:chOff x="1440" y="3504"/>
            <a:chExt cx="3184" cy="562"/>
          </a:xfrm>
        </p:grpSpPr>
        <p:sp>
          <p:nvSpPr>
            <p:cNvPr id="39041" name="Rectangle 10"/>
            <p:cNvSpPr>
              <a:spLocks noChangeArrowheads="1"/>
            </p:cNvSpPr>
            <p:nvPr/>
          </p:nvSpPr>
          <p:spPr bwMode="auto">
            <a:xfrm>
              <a:off x="1908"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42" name="Rectangle 11"/>
            <p:cNvSpPr>
              <a:spLocks noChangeArrowheads="1"/>
            </p:cNvSpPr>
            <p:nvPr/>
          </p:nvSpPr>
          <p:spPr bwMode="auto">
            <a:xfrm>
              <a:off x="1752"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43" name="Rectangle 12"/>
            <p:cNvSpPr>
              <a:spLocks noChangeArrowheads="1"/>
            </p:cNvSpPr>
            <p:nvPr/>
          </p:nvSpPr>
          <p:spPr bwMode="auto">
            <a:xfrm>
              <a:off x="1596"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44" name="Rectangle 13"/>
            <p:cNvSpPr>
              <a:spLocks noChangeArrowheads="1"/>
            </p:cNvSpPr>
            <p:nvPr/>
          </p:nvSpPr>
          <p:spPr bwMode="auto">
            <a:xfrm>
              <a:off x="1440"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45" name="Line 14"/>
            <p:cNvSpPr>
              <a:spLocks noChangeShapeType="1"/>
            </p:cNvSpPr>
            <p:nvPr/>
          </p:nvSpPr>
          <p:spPr bwMode="auto">
            <a:xfrm>
              <a:off x="1440" y="3504"/>
              <a:ext cx="624" cy="0"/>
            </a:xfrm>
            <a:prstGeom prst="line">
              <a:avLst/>
            </a:prstGeom>
            <a:noFill/>
            <a:ln w="28575" cap="sq">
              <a:solidFill>
                <a:schemeClr val="tx1"/>
              </a:solidFill>
              <a:round/>
              <a:headEnd/>
              <a:tailEnd/>
            </a:ln>
          </p:spPr>
          <p:txBody>
            <a:bodyPr/>
            <a:lstStyle/>
            <a:p>
              <a:endParaRPr lang="en-US"/>
            </a:p>
          </p:txBody>
        </p:sp>
        <p:sp>
          <p:nvSpPr>
            <p:cNvPr id="39046" name="Line 15"/>
            <p:cNvSpPr>
              <a:spLocks noChangeShapeType="1"/>
            </p:cNvSpPr>
            <p:nvPr/>
          </p:nvSpPr>
          <p:spPr bwMode="auto">
            <a:xfrm>
              <a:off x="1440" y="4066"/>
              <a:ext cx="624" cy="0"/>
            </a:xfrm>
            <a:prstGeom prst="line">
              <a:avLst/>
            </a:prstGeom>
            <a:noFill/>
            <a:ln w="28575" cap="sq">
              <a:solidFill>
                <a:schemeClr val="tx1"/>
              </a:solidFill>
              <a:round/>
              <a:headEnd/>
              <a:tailEnd/>
            </a:ln>
          </p:spPr>
          <p:txBody>
            <a:bodyPr/>
            <a:lstStyle/>
            <a:p>
              <a:endParaRPr lang="en-US"/>
            </a:p>
          </p:txBody>
        </p:sp>
        <p:sp>
          <p:nvSpPr>
            <p:cNvPr id="39047" name="Line 16"/>
            <p:cNvSpPr>
              <a:spLocks noChangeShapeType="1"/>
            </p:cNvSpPr>
            <p:nvPr/>
          </p:nvSpPr>
          <p:spPr bwMode="auto">
            <a:xfrm>
              <a:off x="1440" y="3504"/>
              <a:ext cx="0" cy="562"/>
            </a:xfrm>
            <a:prstGeom prst="line">
              <a:avLst/>
            </a:prstGeom>
            <a:noFill/>
            <a:ln w="28575" cap="sq">
              <a:solidFill>
                <a:schemeClr val="tx1"/>
              </a:solidFill>
              <a:round/>
              <a:headEnd/>
              <a:tailEnd/>
            </a:ln>
          </p:spPr>
          <p:txBody>
            <a:bodyPr/>
            <a:lstStyle/>
            <a:p>
              <a:endParaRPr lang="en-US"/>
            </a:p>
          </p:txBody>
        </p:sp>
        <p:sp>
          <p:nvSpPr>
            <p:cNvPr id="39048" name="Line 17"/>
            <p:cNvSpPr>
              <a:spLocks noChangeShapeType="1"/>
            </p:cNvSpPr>
            <p:nvPr/>
          </p:nvSpPr>
          <p:spPr bwMode="auto">
            <a:xfrm>
              <a:off x="2064" y="3504"/>
              <a:ext cx="0" cy="562"/>
            </a:xfrm>
            <a:prstGeom prst="line">
              <a:avLst/>
            </a:prstGeom>
            <a:noFill/>
            <a:ln w="28575" cap="sq">
              <a:solidFill>
                <a:schemeClr val="tx1"/>
              </a:solidFill>
              <a:round/>
              <a:headEnd/>
              <a:tailEnd/>
            </a:ln>
          </p:spPr>
          <p:txBody>
            <a:bodyPr/>
            <a:lstStyle/>
            <a:p>
              <a:endParaRPr lang="en-US"/>
            </a:p>
          </p:txBody>
        </p:sp>
        <p:sp>
          <p:nvSpPr>
            <p:cNvPr id="39049" name="Rectangle 18"/>
            <p:cNvSpPr>
              <a:spLocks noChangeArrowheads="1"/>
            </p:cNvSpPr>
            <p:nvPr/>
          </p:nvSpPr>
          <p:spPr bwMode="auto">
            <a:xfrm>
              <a:off x="2548"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50" name="Rectangle 19"/>
            <p:cNvSpPr>
              <a:spLocks noChangeArrowheads="1"/>
            </p:cNvSpPr>
            <p:nvPr/>
          </p:nvSpPr>
          <p:spPr bwMode="auto">
            <a:xfrm>
              <a:off x="2392"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51" name="Rectangle 20"/>
            <p:cNvSpPr>
              <a:spLocks noChangeArrowheads="1"/>
            </p:cNvSpPr>
            <p:nvPr/>
          </p:nvSpPr>
          <p:spPr bwMode="auto">
            <a:xfrm>
              <a:off x="2236"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52" name="Rectangle 21"/>
            <p:cNvSpPr>
              <a:spLocks noChangeArrowheads="1"/>
            </p:cNvSpPr>
            <p:nvPr/>
          </p:nvSpPr>
          <p:spPr bwMode="auto">
            <a:xfrm>
              <a:off x="2080"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53" name="Line 22"/>
            <p:cNvSpPr>
              <a:spLocks noChangeShapeType="1"/>
            </p:cNvSpPr>
            <p:nvPr/>
          </p:nvSpPr>
          <p:spPr bwMode="auto">
            <a:xfrm>
              <a:off x="2080" y="3504"/>
              <a:ext cx="624" cy="0"/>
            </a:xfrm>
            <a:prstGeom prst="line">
              <a:avLst/>
            </a:prstGeom>
            <a:noFill/>
            <a:ln w="28575" cap="sq">
              <a:solidFill>
                <a:schemeClr val="tx1"/>
              </a:solidFill>
              <a:round/>
              <a:headEnd/>
              <a:tailEnd/>
            </a:ln>
          </p:spPr>
          <p:txBody>
            <a:bodyPr/>
            <a:lstStyle/>
            <a:p>
              <a:endParaRPr lang="en-US"/>
            </a:p>
          </p:txBody>
        </p:sp>
        <p:sp>
          <p:nvSpPr>
            <p:cNvPr id="39054" name="Line 23"/>
            <p:cNvSpPr>
              <a:spLocks noChangeShapeType="1"/>
            </p:cNvSpPr>
            <p:nvPr/>
          </p:nvSpPr>
          <p:spPr bwMode="auto">
            <a:xfrm>
              <a:off x="2080" y="4066"/>
              <a:ext cx="624" cy="0"/>
            </a:xfrm>
            <a:prstGeom prst="line">
              <a:avLst/>
            </a:prstGeom>
            <a:noFill/>
            <a:ln w="28575" cap="sq">
              <a:solidFill>
                <a:schemeClr val="tx1"/>
              </a:solidFill>
              <a:round/>
              <a:headEnd/>
              <a:tailEnd/>
            </a:ln>
          </p:spPr>
          <p:txBody>
            <a:bodyPr/>
            <a:lstStyle/>
            <a:p>
              <a:endParaRPr lang="en-US"/>
            </a:p>
          </p:txBody>
        </p:sp>
        <p:sp>
          <p:nvSpPr>
            <p:cNvPr id="39055" name="Line 24"/>
            <p:cNvSpPr>
              <a:spLocks noChangeShapeType="1"/>
            </p:cNvSpPr>
            <p:nvPr/>
          </p:nvSpPr>
          <p:spPr bwMode="auto">
            <a:xfrm>
              <a:off x="2080" y="3504"/>
              <a:ext cx="0" cy="562"/>
            </a:xfrm>
            <a:prstGeom prst="line">
              <a:avLst/>
            </a:prstGeom>
            <a:noFill/>
            <a:ln w="28575" cap="sq">
              <a:solidFill>
                <a:schemeClr val="tx1"/>
              </a:solidFill>
              <a:round/>
              <a:headEnd/>
              <a:tailEnd/>
            </a:ln>
          </p:spPr>
          <p:txBody>
            <a:bodyPr/>
            <a:lstStyle/>
            <a:p>
              <a:endParaRPr lang="en-US"/>
            </a:p>
          </p:txBody>
        </p:sp>
        <p:sp>
          <p:nvSpPr>
            <p:cNvPr id="39056" name="Line 25"/>
            <p:cNvSpPr>
              <a:spLocks noChangeShapeType="1"/>
            </p:cNvSpPr>
            <p:nvPr/>
          </p:nvSpPr>
          <p:spPr bwMode="auto">
            <a:xfrm>
              <a:off x="2704" y="3504"/>
              <a:ext cx="0" cy="562"/>
            </a:xfrm>
            <a:prstGeom prst="line">
              <a:avLst/>
            </a:prstGeom>
            <a:noFill/>
            <a:ln w="28575" cap="sq">
              <a:solidFill>
                <a:schemeClr val="tx1"/>
              </a:solidFill>
              <a:round/>
              <a:headEnd/>
              <a:tailEnd/>
            </a:ln>
          </p:spPr>
          <p:txBody>
            <a:bodyPr/>
            <a:lstStyle/>
            <a:p>
              <a:endParaRPr lang="en-US"/>
            </a:p>
          </p:txBody>
        </p:sp>
        <p:sp>
          <p:nvSpPr>
            <p:cNvPr id="39057" name="Rectangle 26"/>
            <p:cNvSpPr>
              <a:spLocks noChangeArrowheads="1"/>
            </p:cNvSpPr>
            <p:nvPr/>
          </p:nvSpPr>
          <p:spPr bwMode="auto">
            <a:xfrm>
              <a:off x="3188"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58" name="Rectangle 27"/>
            <p:cNvSpPr>
              <a:spLocks noChangeArrowheads="1"/>
            </p:cNvSpPr>
            <p:nvPr/>
          </p:nvSpPr>
          <p:spPr bwMode="auto">
            <a:xfrm>
              <a:off x="3032"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59" name="Rectangle 28"/>
            <p:cNvSpPr>
              <a:spLocks noChangeArrowheads="1"/>
            </p:cNvSpPr>
            <p:nvPr/>
          </p:nvSpPr>
          <p:spPr bwMode="auto">
            <a:xfrm>
              <a:off x="2876"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60" name="Rectangle 29"/>
            <p:cNvSpPr>
              <a:spLocks noChangeArrowheads="1"/>
            </p:cNvSpPr>
            <p:nvPr/>
          </p:nvSpPr>
          <p:spPr bwMode="auto">
            <a:xfrm>
              <a:off x="2720"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61" name="Line 30"/>
            <p:cNvSpPr>
              <a:spLocks noChangeShapeType="1"/>
            </p:cNvSpPr>
            <p:nvPr/>
          </p:nvSpPr>
          <p:spPr bwMode="auto">
            <a:xfrm>
              <a:off x="2720" y="3504"/>
              <a:ext cx="624" cy="0"/>
            </a:xfrm>
            <a:prstGeom prst="line">
              <a:avLst/>
            </a:prstGeom>
            <a:noFill/>
            <a:ln w="28575" cap="sq">
              <a:solidFill>
                <a:schemeClr val="tx1"/>
              </a:solidFill>
              <a:round/>
              <a:headEnd/>
              <a:tailEnd/>
            </a:ln>
          </p:spPr>
          <p:txBody>
            <a:bodyPr/>
            <a:lstStyle/>
            <a:p>
              <a:endParaRPr lang="en-US"/>
            </a:p>
          </p:txBody>
        </p:sp>
        <p:sp>
          <p:nvSpPr>
            <p:cNvPr id="39062" name="Line 31"/>
            <p:cNvSpPr>
              <a:spLocks noChangeShapeType="1"/>
            </p:cNvSpPr>
            <p:nvPr/>
          </p:nvSpPr>
          <p:spPr bwMode="auto">
            <a:xfrm>
              <a:off x="2720" y="4066"/>
              <a:ext cx="624" cy="0"/>
            </a:xfrm>
            <a:prstGeom prst="line">
              <a:avLst/>
            </a:prstGeom>
            <a:noFill/>
            <a:ln w="28575" cap="sq">
              <a:solidFill>
                <a:schemeClr val="tx1"/>
              </a:solidFill>
              <a:round/>
              <a:headEnd/>
              <a:tailEnd/>
            </a:ln>
          </p:spPr>
          <p:txBody>
            <a:bodyPr/>
            <a:lstStyle/>
            <a:p>
              <a:endParaRPr lang="en-US"/>
            </a:p>
          </p:txBody>
        </p:sp>
        <p:sp>
          <p:nvSpPr>
            <p:cNvPr id="39063" name="Line 32"/>
            <p:cNvSpPr>
              <a:spLocks noChangeShapeType="1"/>
            </p:cNvSpPr>
            <p:nvPr/>
          </p:nvSpPr>
          <p:spPr bwMode="auto">
            <a:xfrm>
              <a:off x="2720" y="3504"/>
              <a:ext cx="0" cy="562"/>
            </a:xfrm>
            <a:prstGeom prst="line">
              <a:avLst/>
            </a:prstGeom>
            <a:noFill/>
            <a:ln w="28575" cap="sq">
              <a:solidFill>
                <a:schemeClr val="tx1"/>
              </a:solidFill>
              <a:round/>
              <a:headEnd/>
              <a:tailEnd/>
            </a:ln>
          </p:spPr>
          <p:txBody>
            <a:bodyPr/>
            <a:lstStyle/>
            <a:p>
              <a:endParaRPr lang="en-US"/>
            </a:p>
          </p:txBody>
        </p:sp>
        <p:sp>
          <p:nvSpPr>
            <p:cNvPr id="39064" name="Line 33"/>
            <p:cNvSpPr>
              <a:spLocks noChangeShapeType="1"/>
            </p:cNvSpPr>
            <p:nvPr/>
          </p:nvSpPr>
          <p:spPr bwMode="auto">
            <a:xfrm>
              <a:off x="3344" y="3504"/>
              <a:ext cx="0" cy="562"/>
            </a:xfrm>
            <a:prstGeom prst="line">
              <a:avLst/>
            </a:prstGeom>
            <a:noFill/>
            <a:ln w="28575" cap="sq">
              <a:solidFill>
                <a:schemeClr val="tx1"/>
              </a:solidFill>
              <a:round/>
              <a:headEnd/>
              <a:tailEnd/>
            </a:ln>
          </p:spPr>
          <p:txBody>
            <a:bodyPr/>
            <a:lstStyle/>
            <a:p>
              <a:endParaRPr lang="en-US"/>
            </a:p>
          </p:txBody>
        </p:sp>
        <p:sp>
          <p:nvSpPr>
            <p:cNvPr id="39065" name="Rectangle 34"/>
            <p:cNvSpPr>
              <a:spLocks noChangeArrowheads="1"/>
            </p:cNvSpPr>
            <p:nvPr/>
          </p:nvSpPr>
          <p:spPr bwMode="auto">
            <a:xfrm>
              <a:off x="3828"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66" name="Rectangle 35"/>
            <p:cNvSpPr>
              <a:spLocks noChangeArrowheads="1"/>
            </p:cNvSpPr>
            <p:nvPr/>
          </p:nvSpPr>
          <p:spPr bwMode="auto">
            <a:xfrm>
              <a:off x="3672"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67" name="Rectangle 36"/>
            <p:cNvSpPr>
              <a:spLocks noChangeArrowheads="1"/>
            </p:cNvSpPr>
            <p:nvPr/>
          </p:nvSpPr>
          <p:spPr bwMode="auto">
            <a:xfrm>
              <a:off x="3516"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68" name="Rectangle 37"/>
            <p:cNvSpPr>
              <a:spLocks noChangeArrowheads="1"/>
            </p:cNvSpPr>
            <p:nvPr/>
          </p:nvSpPr>
          <p:spPr bwMode="auto">
            <a:xfrm>
              <a:off x="3360"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69" name="Line 38"/>
            <p:cNvSpPr>
              <a:spLocks noChangeShapeType="1"/>
            </p:cNvSpPr>
            <p:nvPr/>
          </p:nvSpPr>
          <p:spPr bwMode="auto">
            <a:xfrm>
              <a:off x="3360" y="3504"/>
              <a:ext cx="624" cy="0"/>
            </a:xfrm>
            <a:prstGeom prst="line">
              <a:avLst/>
            </a:prstGeom>
            <a:noFill/>
            <a:ln w="28575" cap="sq">
              <a:solidFill>
                <a:schemeClr val="tx1"/>
              </a:solidFill>
              <a:round/>
              <a:headEnd/>
              <a:tailEnd/>
            </a:ln>
          </p:spPr>
          <p:txBody>
            <a:bodyPr/>
            <a:lstStyle/>
            <a:p>
              <a:endParaRPr lang="en-US"/>
            </a:p>
          </p:txBody>
        </p:sp>
        <p:sp>
          <p:nvSpPr>
            <p:cNvPr id="39070" name="Line 39"/>
            <p:cNvSpPr>
              <a:spLocks noChangeShapeType="1"/>
            </p:cNvSpPr>
            <p:nvPr/>
          </p:nvSpPr>
          <p:spPr bwMode="auto">
            <a:xfrm>
              <a:off x="3360" y="4066"/>
              <a:ext cx="624" cy="0"/>
            </a:xfrm>
            <a:prstGeom prst="line">
              <a:avLst/>
            </a:prstGeom>
            <a:noFill/>
            <a:ln w="28575" cap="sq">
              <a:solidFill>
                <a:schemeClr val="tx1"/>
              </a:solidFill>
              <a:round/>
              <a:headEnd/>
              <a:tailEnd/>
            </a:ln>
          </p:spPr>
          <p:txBody>
            <a:bodyPr/>
            <a:lstStyle/>
            <a:p>
              <a:endParaRPr lang="en-US"/>
            </a:p>
          </p:txBody>
        </p:sp>
        <p:sp>
          <p:nvSpPr>
            <p:cNvPr id="39071" name="Line 40"/>
            <p:cNvSpPr>
              <a:spLocks noChangeShapeType="1"/>
            </p:cNvSpPr>
            <p:nvPr/>
          </p:nvSpPr>
          <p:spPr bwMode="auto">
            <a:xfrm>
              <a:off x="3360" y="3504"/>
              <a:ext cx="0" cy="562"/>
            </a:xfrm>
            <a:prstGeom prst="line">
              <a:avLst/>
            </a:prstGeom>
            <a:noFill/>
            <a:ln w="28575" cap="sq">
              <a:solidFill>
                <a:schemeClr val="tx1"/>
              </a:solidFill>
              <a:round/>
              <a:headEnd/>
              <a:tailEnd/>
            </a:ln>
          </p:spPr>
          <p:txBody>
            <a:bodyPr/>
            <a:lstStyle/>
            <a:p>
              <a:endParaRPr lang="en-US"/>
            </a:p>
          </p:txBody>
        </p:sp>
        <p:sp>
          <p:nvSpPr>
            <p:cNvPr id="39072" name="Line 41"/>
            <p:cNvSpPr>
              <a:spLocks noChangeShapeType="1"/>
            </p:cNvSpPr>
            <p:nvPr/>
          </p:nvSpPr>
          <p:spPr bwMode="auto">
            <a:xfrm>
              <a:off x="3984" y="3504"/>
              <a:ext cx="0" cy="562"/>
            </a:xfrm>
            <a:prstGeom prst="line">
              <a:avLst/>
            </a:prstGeom>
            <a:noFill/>
            <a:ln w="28575" cap="sq">
              <a:solidFill>
                <a:schemeClr val="tx1"/>
              </a:solidFill>
              <a:round/>
              <a:headEnd/>
              <a:tailEnd/>
            </a:ln>
          </p:spPr>
          <p:txBody>
            <a:bodyPr/>
            <a:lstStyle/>
            <a:p>
              <a:endParaRPr lang="en-US"/>
            </a:p>
          </p:txBody>
        </p:sp>
        <p:sp>
          <p:nvSpPr>
            <p:cNvPr id="39073" name="Rectangle 42"/>
            <p:cNvSpPr>
              <a:spLocks noChangeArrowheads="1"/>
            </p:cNvSpPr>
            <p:nvPr/>
          </p:nvSpPr>
          <p:spPr bwMode="auto">
            <a:xfrm>
              <a:off x="4468"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74" name="Rectangle 43"/>
            <p:cNvSpPr>
              <a:spLocks noChangeArrowheads="1"/>
            </p:cNvSpPr>
            <p:nvPr/>
          </p:nvSpPr>
          <p:spPr bwMode="auto">
            <a:xfrm>
              <a:off x="4312"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75" name="Rectangle 44"/>
            <p:cNvSpPr>
              <a:spLocks noChangeArrowheads="1"/>
            </p:cNvSpPr>
            <p:nvPr/>
          </p:nvSpPr>
          <p:spPr bwMode="auto">
            <a:xfrm>
              <a:off x="4156"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76" name="Rectangle 45"/>
            <p:cNvSpPr>
              <a:spLocks noChangeArrowheads="1"/>
            </p:cNvSpPr>
            <p:nvPr/>
          </p:nvSpPr>
          <p:spPr bwMode="auto">
            <a:xfrm>
              <a:off x="4000"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77" name="Line 46"/>
            <p:cNvSpPr>
              <a:spLocks noChangeShapeType="1"/>
            </p:cNvSpPr>
            <p:nvPr/>
          </p:nvSpPr>
          <p:spPr bwMode="auto">
            <a:xfrm>
              <a:off x="4000" y="3504"/>
              <a:ext cx="624" cy="0"/>
            </a:xfrm>
            <a:prstGeom prst="line">
              <a:avLst/>
            </a:prstGeom>
            <a:noFill/>
            <a:ln w="28575" cap="sq">
              <a:solidFill>
                <a:schemeClr val="tx1"/>
              </a:solidFill>
              <a:round/>
              <a:headEnd/>
              <a:tailEnd/>
            </a:ln>
          </p:spPr>
          <p:txBody>
            <a:bodyPr/>
            <a:lstStyle/>
            <a:p>
              <a:endParaRPr lang="en-US"/>
            </a:p>
          </p:txBody>
        </p:sp>
        <p:sp>
          <p:nvSpPr>
            <p:cNvPr id="39078" name="Line 47"/>
            <p:cNvSpPr>
              <a:spLocks noChangeShapeType="1"/>
            </p:cNvSpPr>
            <p:nvPr/>
          </p:nvSpPr>
          <p:spPr bwMode="auto">
            <a:xfrm>
              <a:off x="4000" y="4066"/>
              <a:ext cx="624" cy="0"/>
            </a:xfrm>
            <a:prstGeom prst="line">
              <a:avLst/>
            </a:prstGeom>
            <a:noFill/>
            <a:ln w="28575" cap="sq">
              <a:solidFill>
                <a:schemeClr val="tx1"/>
              </a:solidFill>
              <a:round/>
              <a:headEnd/>
              <a:tailEnd/>
            </a:ln>
          </p:spPr>
          <p:txBody>
            <a:bodyPr/>
            <a:lstStyle/>
            <a:p>
              <a:endParaRPr lang="en-US"/>
            </a:p>
          </p:txBody>
        </p:sp>
        <p:sp>
          <p:nvSpPr>
            <p:cNvPr id="39079" name="Line 48"/>
            <p:cNvSpPr>
              <a:spLocks noChangeShapeType="1"/>
            </p:cNvSpPr>
            <p:nvPr/>
          </p:nvSpPr>
          <p:spPr bwMode="auto">
            <a:xfrm>
              <a:off x="4000" y="3504"/>
              <a:ext cx="0" cy="562"/>
            </a:xfrm>
            <a:prstGeom prst="line">
              <a:avLst/>
            </a:prstGeom>
            <a:noFill/>
            <a:ln w="28575" cap="sq">
              <a:solidFill>
                <a:schemeClr val="tx1"/>
              </a:solidFill>
              <a:round/>
              <a:headEnd/>
              <a:tailEnd/>
            </a:ln>
          </p:spPr>
          <p:txBody>
            <a:bodyPr/>
            <a:lstStyle/>
            <a:p>
              <a:endParaRPr lang="en-US"/>
            </a:p>
          </p:txBody>
        </p:sp>
        <p:sp>
          <p:nvSpPr>
            <p:cNvPr id="39080" name="Line 49"/>
            <p:cNvSpPr>
              <a:spLocks noChangeShapeType="1"/>
            </p:cNvSpPr>
            <p:nvPr/>
          </p:nvSpPr>
          <p:spPr bwMode="auto">
            <a:xfrm>
              <a:off x="4624" y="3504"/>
              <a:ext cx="0" cy="562"/>
            </a:xfrm>
            <a:prstGeom prst="line">
              <a:avLst/>
            </a:prstGeom>
            <a:noFill/>
            <a:ln w="28575" cap="sq">
              <a:solidFill>
                <a:schemeClr val="tx1"/>
              </a:solidFill>
              <a:round/>
              <a:headEnd/>
              <a:tailEnd/>
            </a:ln>
          </p:spPr>
          <p:txBody>
            <a:bodyPr/>
            <a:lstStyle/>
            <a:p>
              <a:endParaRPr lang="en-US"/>
            </a:p>
          </p:txBody>
        </p:sp>
      </p:grpSp>
      <p:graphicFrame>
        <p:nvGraphicFramePr>
          <p:cNvPr id="132146" name="Group 50"/>
          <p:cNvGraphicFramePr>
            <a:graphicFrameLocks noGrp="1"/>
          </p:cNvGraphicFramePr>
          <p:nvPr/>
        </p:nvGraphicFramePr>
        <p:xfrm>
          <a:off x="2692400" y="3962400"/>
          <a:ext cx="990600" cy="892175"/>
        </p:xfrm>
        <a:graphic>
          <a:graphicData uri="http://schemas.openxmlformats.org/drawingml/2006/table">
            <a:tbl>
              <a:tblPr/>
              <a:tblGrid>
                <a:gridCol w="247650">
                  <a:extLst>
                    <a:ext uri="{9D8B030D-6E8A-4147-A177-3AD203B41FA5}">
                      <a16:colId xmlns:a16="http://schemas.microsoft.com/office/drawing/2014/main" val="20000"/>
                    </a:ext>
                  </a:extLst>
                </a:gridCol>
                <a:gridCol w="247650">
                  <a:extLst>
                    <a:ext uri="{9D8B030D-6E8A-4147-A177-3AD203B41FA5}">
                      <a16:colId xmlns:a16="http://schemas.microsoft.com/office/drawing/2014/main" val="20001"/>
                    </a:ext>
                  </a:extLst>
                </a:gridCol>
                <a:gridCol w="247650">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32158" name="Group 62"/>
          <p:cNvGraphicFramePr>
            <a:graphicFrameLocks noGrp="1"/>
          </p:cNvGraphicFramePr>
          <p:nvPr/>
        </p:nvGraphicFramePr>
        <p:xfrm>
          <a:off x="3708400" y="3962400"/>
          <a:ext cx="990600" cy="892175"/>
        </p:xfrm>
        <a:graphic>
          <a:graphicData uri="http://schemas.openxmlformats.org/drawingml/2006/table">
            <a:tbl>
              <a:tblPr/>
              <a:tblGrid>
                <a:gridCol w="247650">
                  <a:extLst>
                    <a:ext uri="{9D8B030D-6E8A-4147-A177-3AD203B41FA5}">
                      <a16:colId xmlns:a16="http://schemas.microsoft.com/office/drawing/2014/main" val="20000"/>
                    </a:ext>
                  </a:extLst>
                </a:gridCol>
                <a:gridCol w="247650">
                  <a:extLst>
                    <a:ext uri="{9D8B030D-6E8A-4147-A177-3AD203B41FA5}">
                      <a16:colId xmlns:a16="http://schemas.microsoft.com/office/drawing/2014/main" val="20001"/>
                    </a:ext>
                  </a:extLst>
                </a:gridCol>
                <a:gridCol w="247650">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32170" name="Group 74"/>
          <p:cNvGraphicFramePr>
            <a:graphicFrameLocks noGrp="1"/>
          </p:cNvGraphicFramePr>
          <p:nvPr/>
        </p:nvGraphicFramePr>
        <p:xfrm>
          <a:off x="4724400" y="3962400"/>
          <a:ext cx="990600" cy="892175"/>
        </p:xfrm>
        <a:graphic>
          <a:graphicData uri="http://schemas.openxmlformats.org/drawingml/2006/table">
            <a:tbl>
              <a:tblPr/>
              <a:tblGrid>
                <a:gridCol w="247650">
                  <a:extLst>
                    <a:ext uri="{9D8B030D-6E8A-4147-A177-3AD203B41FA5}">
                      <a16:colId xmlns:a16="http://schemas.microsoft.com/office/drawing/2014/main" val="20000"/>
                    </a:ext>
                  </a:extLst>
                </a:gridCol>
                <a:gridCol w="247650">
                  <a:extLst>
                    <a:ext uri="{9D8B030D-6E8A-4147-A177-3AD203B41FA5}">
                      <a16:colId xmlns:a16="http://schemas.microsoft.com/office/drawing/2014/main" val="20001"/>
                    </a:ext>
                  </a:extLst>
                </a:gridCol>
                <a:gridCol w="247650">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32182" name="Group 86"/>
          <p:cNvGraphicFramePr>
            <a:graphicFrameLocks noGrp="1"/>
          </p:cNvGraphicFramePr>
          <p:nvPr/>
        </p:nvGraphicFramePr>
        <p:xfrm>
          <a:off x="5740400" y="3962400"/>
          <a:ext cx="990600" cy="892175"/>
        </p:xfrm>
        <a:graphic>
          <a:graphicData uri="http://schemas.openxmlformats.org/drawingml/2006/table">
            <a:tbl>
              <a:tblPr/>
              <a:tblGrid>
                <a:gridCol w="247650">
                  <a:extLst>
                    <a:ext uri="{9D8B030D-6E8A-4147-A177-3AD203B41FA5}">
                      <a16:colId xmlns:a16="http://schemas.microsoft.com/office/drawing/2014/main" val="20000"/>
                    </a:ext>
                  </a:extLst>
                </a:gridCol>
                <a:gridCol w="247650">
                  <a:extLst>
                    <a:ext uri="{9D8B030D-6E8A-4147-A177-3AD203B41FA5}">
                      <a16:colId xmlns:a16="http://schemas.microsoft.com/office/drawing/2014/main" val="20001"/>
                    </a:ext>
                  </a:extLst>
                </a:gridCol>
                <a:gridCol w="247650">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32194" name="Group 98"/>
          <p:cNvGraphicFramePr>
            <a:graphicFrameLocks noGrp="1"/>
          </p:cNvGraphicFramePr>
          <p:nvPr/>
        </p:nvGraphicFramePr>
        <p:xfrm>
          <a:off x="6756400" y="3962400"/>
          <a:ext cx="990600" cy="892175"/>
        </p:xfrm>
        <a:graphic>
          <a:graphicData uri="http://schemas.openxmlformats.org/drawingml/2006/table">
            <a:tbl>
              <a:tblPr/>
              <a:tblGrid>
                <a:gridCol w="247650">
                  <a:extLst>
                    <a:ext uri="{9D8B030D-6E8A-4147-A177-3AD203B41FA5}">
                      <a16:colId xmlns:a16="http://schemas.microsoft.com/office/drawing/2014/main" val="20000"/>
                    </a:ext>
                  </a:extLst>
                </a:gridCol>
                <a:gridCol w="247650">
                  <a:extLst>
                    <a:ext uri="{9D8B030D-6E8A-4147-A177-3AD203B41FA5}">
                      <a16:colId xmlns:a16="http://schemas.microsoft.com/office/drawing/2014/main" val="20001"/>
                    </a:ext>
                  </a:extLst>
                </a:gridCol>
                <a:gridCol w="247650">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32206" name="Group 110"/>
          <p:cNvGraphicFramePr>
            <a:graphicFrameLocks noGrp="1"/>
          </p:cNvGraphicFramePr>
          <p:nvPr/>
        </p:nvGraphicFramePr>
        <p:xfrm>
          <a:off x="2692400" y="3962400"/>
          <a:ext cx="990600" cy="892175"/>
        </p:xfrm>
        <a:graphic>
          <a:graphicData uri="http://schemas.openxmlformats.org/drawingml/2006/table">
            <a:tbl>
              <a:tblPr/>
              <a:tblGrid>
                <a:gridCol w="247650">
                  <a:extLst>
                    <a:ext uri="{9D8B030D-6E8A-4147-A177-3AD203B41FA5}">
                      <a16:colId xmlns:a16="http://schemas.microsoft.com/office/drawing/2014/main" val="20000"/>
                    </a:ext>
                  </a:extLst>
                </a:gridCol>
                <a:gridCol w="247650">
                  <a:extLst>
                    <a:ext uri="{9D8B030D-6E8A-4147-A177-3AD203B41FA5}">
                      <a16:colId xmlns:a16="http://schemas.microsoft.com/office/drawing/2014/main" val="20001"/>
                    </a:ext>
                  </a:extLst>
                </a:gridCol>
                <a:gridCol w="247650">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0F5A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A8CB"/>
                    </a:solidFill>
                  </a:tcPr>
                </a:tc>
                <a:extLst>
                  <a:ext uri="{0D108BD9-81ED-4DB2-BD59-A6C34878D82A}">
                    <a16:rowId xmlns:a16="http://schemas.microsoft.com/office/drawing/2014/main" val="10000"/>
                  </a:ext>
                </a:extLst>
              </a:tr>
            </a:tbl>
          </a:graphicData>
        </a:graphic>
      </p:graphicFrame>
      <p:graphicFrame>
        <p:nvGraphicFramePr>
          <p:cNvPr id="132218" name="Group 122"/>
          <p:cNvGraphicFramePr>
            <a:graphicFrameLocks noGrp="1"/>
          </p:cNvGraphicFramePr>
          <p:nvPr/>
        </p:nvGraphicFramePr>
        <p:xfrm>
          <a:off x="3708400" y="3962400"/>
          <a:ext cx="990600" cy="892175"/>
        </p:xfrm>
        <a:graphic>
          <a:graphicData uri="http://schemas.openxmlformats.org/drawingml/2006/table">
            <a:tbl>
              <a:tblPr/>
              <a:tblGrid>
                <a:gridCol w="247650">
                  <a:extLst>
                    <a:ext uri="{9D8B030D-6E8A-4147-A177-3AD203B41FA5}">
                      <a16:colId xmlns:a16="http://schemas.microsoft.com/office/drawing/2014/main" val="20000"/>
                    </a:ext>
                  </a:extLst>
                </a:gridCol>
                <a:gridCol w="247650">
                  <a:extLst>
                    <a:ext uri="{9D8B030D-6E8A-4147-A177-3AD203B41FA5}">
                      <a16:colId xmlns:a16="http://schemas.microsoft.com/office/drawing/2014/main" val="20001"/>
                    </a:ext>
                  </a:extLst>
                </a:gridCol>
                <a:gridCol w="247650">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0F5A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A8CB"/>
                    </a:solidFill>
                  </a:tcPr>
                </a:tc>
                <a:extLst>
                  <a:ext uri="{0D108BD9-81ED-4DB2-BD59-A6C34878D82A}">
                    <a16:rowId xmlns:a16="http://schemas.microsoft.com/office/drawing/2014/main" val="10000"/>
                  </a:ext>
                </a:extLst>
              </a:tr>
            </a:tbl>
          </a:graphicData>
        </a:graphic>
      </p:graphicFrame>
      <p:graphicFrame>
        <p:nvGraphicFramePr>
          <p:cNvPr id="132230" name="Group 134"/>
          <p:cNvGraphicFramePr>
            <a:graphicFrameLocks noGrp="1"/>
          </p:cNvGraphicFramePr>
          <p:nvPr/>
        </p:nvGraphicFramePr>
        <p:xfrm>
          <a:off x="4724400" y="3962400"/>
          <a:ext cx="990600" cy="892175"/>
        </p:xfrm>
        <a:graphic>
          <a:graphicData uri="http://schemas.openxmlformats.org/drawingml/2006/table">
            <a:tbl>
              <a:tblPr/>
              <a:tblGrid>
                <a:gridCol w="247650">
                  <a:extLst>
                    <a:ext uri="{9D8B030D-6E8A-4147-A177-3AD203B41FA5}">
                      <a16:colId xmlns:a16="http://schemas.microsoft.com/office/drawing/2014/main" val="20000"/>
                    </a:ext>
                  </a:extLst>
                </a:gridCol>
                <a:gridCol w="247650">
                  <a:extLst>
                    <a:ext uri="{9D8B030D-6E8A-4147-A177-3AD203B41FA5}">
                      <a16:colId xmlns:a16="http://schemas.microsoft.com/office/drawing/2014/main" val="20001"/>
                    </a:ext>
                  </a:extLst>
                </a:gridCol>
                <a:gridCol w="247650">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0F5A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A8CB"/>
                    </a:solidFill>
                  </a:tcPr>
                </a:tc>
                <a:extLst>
                  <a:ext uri="{0D108BD9-81ED-4DB2-BD59-A6C34878D82A}">
                    <a16:rowId xmlns:a16="http://schemas.microsoft.com/office/drawing/2014/main" val="10000"/>
                  </a:ext>
                </a:extLst>
              </a:tr>
            </a:tbl>
          </a:graphicData>
        </a:graphic>
      </p:graphicFrame>
      <p:graphicFrame>
        <p:nvGraphicFramePr>
          <p:cNvPr id="132242" name="Group 146"/>
          <p:cNvGraphicFramePr>
            <a:graphicFrameLocks noGrp="1"/>
          </p:cNvGraphicFramePr>
          <p:nvPr/>
        </p:nvGraphicFramePr>
        <p:xfrm>
          <a:off x="5740400" y="3962400"/>
          <a:ext cx="990600" cy="892175"/>
        </p:xfrm>
        <a:graphic>
          <a:graphicData uri="http://schemas.openxmlformats.org/drawingml/2006/table">
            <a:tbl>
              <a:tblPr/>
              <a:tblGrid>
                <a:gridCol w="247650">
                  <a:extLst>
                    <a:ext uri="{9D8B030D-6E8A-4147-A177-3AD203B41FA5}">
                      <a16:colId xmlns:a16="http://schemas.microsoft.com/office/drawing/2014/main" val="20000"/>
                    </a:ext>
                  </a:extLst>
                </a:gridCol>
                <a:gridCol w="247650">
                  <a:extLst>
                    <a:ext uri="{9D8B030D-6E8A-4147-A177-3AD203B41FA5}">
                      <a16:colId xmlns:a16="http://schemas.microsoft.com/office/drawing/2014/main" val="20001"/>
                    </a:ext>
                  </a:extLst>
                </a:gridCol>
                <a:gridCol w="247650">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0F5A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A8CB"/>
                    </a:solidFill>
                  </a:tcPr>
                </a:tc>
                <a:extLst>
                  <a:ext uri="{0D108BD9-81ED-4DB2-BD59-A6C34878D82A}">
                    <a16:rowId xmlns:a16="http://schemas.microsoft.com/office/drawing/2014/main" val="10000"/>
                  </a:ext>
                </a:extLst>
              </a:tr>
            </a:tbl>
          </a:graphicData>
        </a:graphic>
      </p:graphicFrame>
      <p:graphicFrame>
        <p:nvGraphicFramePr>
          <p:cNvPr id="132254" name="Group 158"/>
          <p:cNvGraphicFramePr>
            <a:graphicFrameLocks noGrp="1"/>
          </p:cNvGraphicFramePr>
          <p:nvPr/>
        </p:nvGraphicFramePr>
        <p:xfrm>
          <a:off x="6756400" y="3962400"/>
          <a:ext cx="990600" cy="892175"/>
        </p:xfrm>
        <a:graphic>
          <a:graphicData uri="http://schemas.openxmlformats.org/drawingml/2006/table">
            <a:tbl>
              <a:tblPr/>
              <a:tblGrid>
                <a:gridCol w="247650">
                  <a:extLst>
                    <a:ext uri="{9D8B030D-6E8A-4147-A177-3AD203B41FA5}">
                      <a16:colId xmlns:a16="http://schemas.microsoft.com/office/drawing/2014/main" val="20000"/>
                    </a:ext>
                  </a:extLst>
                </a:gridCol>
                <a:gridCol w="247650">
                  <a:extLst>
                    <a:ext uri="{9D8B030D-6E8A-4147-A177-3AD203B41FA5}">
                      <a16:colId xmlns:a16="http://schemas.microsoft.com/office/drawing/2014/main" val="20001"/>
                    </a:ext>
                  </a:extLst>
                </a:gridCol>
                <a:gridCol w="247650">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0F5A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A8CB"/>
                    </a:solidFill>
                  </a:tcPr>
                </a:tc>
                <a:extLst>
                  <a:ext uri="{0D108BD9-81ED-4DB2-BD59-A6C34878D82A}">
                    <a16:rowId xmlns:a16="http://schemas.microsoft.com/office/drawing/2014/main" val="10000"/>
                  </a:ext>
                </a:extLst>
              </a:tr>
            </a:tbl>
          </a:graphicData>
        </a:graphic>
      </p:graphicFrame>
      <p:sp>
        <p:nvSpPr>
          <p:cNvPr id="60" name="Slide Number Placeholder 59"/>
          <p:cNvSpPr>
            <a:spLocks noGrp="1"/>
          </p:cNvSpPr>
          <p:nvPr>
            <p:ph type="sldNum" sz="quarter" idx="12"/>
          </p:nvPr>
        </p:nvSpPr>
        <p:spPr/>
        <p:txBody>
          <a:bodyPr/>
          <a:lstStyle/>
          <a:p>
            <a:fld id="{4810A696-75C0-4E1D-A482-26D5420205C7}" type="slidenum">
              <a:rPr lang="en-US" smtClean="0"/>
              <a:pPr/>
              <a:t>37</a:t>
            </a:fld>
            <a:endParaRPr lang="en-US"/>
          </a:p>
        </p:txBody>
      </p:sp>
      <p:sp>
        <p:nvSpPr>
          <p:cNvPr id="61" name="Footer Placeholder 60"/>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blinds(horizontal)">
                                      <p:cBhvr>
                                        <p:cTn id="7" dur="500"/>
                                        <p:tgtEl>
                                          <p:spTgt spid="132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2099">
                                            <p:txEl>
                                              <p:pRg st="1" end="1"/>
                                            </p:txEl>
                                          </p:spTgt>
                                        </p:tgtEl>
                                        <p:attrNameLst>
                                          <p:attrName>style.visibility</p:attrName>
                                        </p:attrNameLst>
                                      </p:cBhvr>
                                      <p:to>
                                        <p:strVal val="visible"/>
                                      </p:to>
                                    </p:set>
                                    <p:animEffect transition="in" filter="blinds(horizontal)">
                                      <p:cBhvr>
                                        <p:cTn id="12" dur="500"/>
                                        <p:tgtEl>
                                          <p:spTgt spid="132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32103"/>
                                        </p:tgtEl>
                                        <p:attrNameLst>
                                          <p:attrName>style.visibility</p:attrName>
                                        </p:attrNameLst>
                                      </p:cBhvr>
                                      <p:to>
                                        <p:strVal val="visible"/>
                                      </p:to>
                                    </p:set>
                                    <p:animEffect transition="in" filter="dissolve">
                                      <p:cBhvr>
                                        <p:cTn id="20" dur="500"/>
                                        <p:tgtEl>
                                          <p:spTgt spid="132103"/>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32104"/>
                                        </p:tgtEl>
                                        <p:attrNameLst>
                                          <p:attrName>style.visibility</p:attrName>
                                        </p:attrNameLst>
                                      </p:cBhvr>
                                      <p:to>
                                        <p:strVal val="visible"/>
                                      </p:to>
                                    </p:set>
                                    <p:animEffect transition="in" filter="dissolve">
                                      <p:cBhvr>
                                        <p:cTn id="23" dur="500"/>
                                        <p:tgtEl>
                                          <p:spTgt spid="132104"/>
                                        </p:tgtEl>
                                      </p:cBhvr>
                                    </p:animEffect>
                                  </p:childTnLst>
                                </p:cTn>
                              </p:par>
                              <p:par>
                                <p:cTn id="24" presetID="3" presetClass="entr" presetSubtype="1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32099">
                                            <p:txEl>
                                              <p:pRg st="2" end="2"/>
                                            </p:txEl>
                                          </p:spTgt>
                                        </p:tgtEl>
                                        <p:attrNameLst>
                                          <p:attrName>style.visibility</p:attrName>
                                        </p:attrNameLst>
                                      </p:cBhvr>
                                      <p:to>
                                        <p:strVal val="visible"/>
                                      </p:to>
                                    </p:set>
                                    <p:animEffect transition="in" filter="blinds(horizontal)">
                                      <p:cBhvr>
                                        <p:cTn id="31" dur="500"/>
                                        <p:tgtEl>
                                          <p:spTgt spid="132099">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32146"/>
                                        </p:tgtEl>
                                        <p:attrNameLst>
                                          <p:attrName>style.visibility</p:attrName>
                                        </p:attrNameLst>
                                      </p:cBhvr>
                                      <p:to>
                                        <p:strVal val="visible"/>
                                      </p:to>
                                    </p:set>
                                    <p:animEffect transition="in" filter="dissolve">
                                      <p:cBhvr>
                                        <p:cTn id="36" dur="500"/>
                                        <p:tgtEl>
                                          <p:spTgt spid="132146"/>
                                        </p:tgtEl>
                                      </p:cBhvr>
                                    </p:animEffect>
                                  </p:childTnLst>
                                </p:cTn>
                              </p:par>
                              <p:par>
                                <p:cTn id="37" presetID="9" presetClass="entr" presetSubtype="0" fill="hold" nodeType="withEffect">
                                  <p:stCondLst>
                                    <p:cond delay="0"/>
                                  </p:stCondLst>
                                  <p:childTnLst>
                                    <p:set>
                                      <p:cBhvr>
                                        <p:cTn id="38" dur="1" fill="hold">
                                          <p:stCondLst>
                                            <p:cond delay="0"/>
                                          </p:stCondLst>
                                        </p:cTn>
                                        <p:tgtEl>
                                          <p:spTgt spid="132158"/>
                                        </p:tgtEl>
                                        <p:attrNameLst>
                                          <p:attrName>style.visibility</p:attrName>
                                        </p:attrNameLst>
                                      </p:cBhvr>
                                      <p:to>
                                        <p:strVal val="visible"/>
                                      </p:to>
                                    </p:set>
                                    <p:animEffect transition="in" filter="dissolve">
                                      <p:cBhvr>
                                        <p:cTn id="39" dur="500"/>
                                        <p:tgtEl>
                                          <p:spTgt spid="132158"/>
                                        </p:tgtEl>
                                      </p:cBhvr>
                                    </p:animEffect>
                                  </p:childTnLst>
                                </p:cTn>
                              </p:par>
                              <p:par>
                                <p:cTn id="40" presetID="9" presetClass="entr" presetSubtype="0" fill="hold" nodeType="withEffect">
                                  <p:stCondLst>
                                    <p:cond delay="0"/>
                                  </p:stCondLst>
                                  <p:childTnLst>
                                    <p:set>
                                      <p:cBhvr>
                                        <p:cTn id="41" dur="1" fill="hold">
                                          <p:stCondLst>
                                            <p:cond delay="0"/>
                                          </p:stCondLst>
                                        </p:cTn>
                                        <p:tgtEl>
                                          <p:spTgt spid="132170"/>
                                        </p:tgtEl>
                                        <p:attrNameLst>
                                          <p:attrName>style.visibility</p:attrName>
                                        </p:attrNameLst>
                                      </p:cBhvr>
                                      <p:to>
                                        <p:strVal val="visible"/>
                                      </p:to>
                                    </p:set>
                                    <p:animEffect transition="in" filter="dissolve">
                                      <p:cBhvr>
                                        <p:cTn id="42" dur="500"/>
                                        <p:tgtEl>
                                          <p:spTgt spid="132170"/>
                                        </p:tgtEl>
                                      </p:cBhvr>
                                    </p:animEffect>
                                  </p:childTnLst>
                                </p:cTn>
                              </p:par>
                              <p:par>
                                <p:cTn id="43" presetID="9" presetClass="entr" presetSubtype="0" fill="hold" nodeType="withEffect">
                                  <p:stCondLst>
                                    <p:cond delay="0"/>
                                  </p:stCondLst>
                                  <p:childTnLst>
                                    <p:set>
                                      <p:cBhvr>
                                        <p:cTn id="44" dur="1" fill="hold">
                                          <p:stCondLst>
                                            <p:cond delay="0"/>
                                          </p:stCondLst>
                                        </p:cTn>
                                        <p:tgtEl>
                                          <p:spTgt spid="132182"/>
                                        </p:tgtEl>
                                        <p:attrNameLst>
                                          <p:attrName>style.visibility</p:attrName>
                                        </p:attrNameLst>
                                      </p:cBhvr>
                                      <p:to>
                                        <p:strVal val="visible"/>
                                      </p:to>
                                    </p:set>
                                    <p:animEffect transition="in" filter="dissolve">
                                      <p:cBhvr>
                                        <p:cTn id="45" dur="500"/>
                                        <p:tgtEl>
                                          <p:spTgt spid="132182"/>
                                        </p:tgtEl>
                                      </p:cBhvr>
                                    </p:animEffect>
                                  </p:childTnLst>
                                </p:cTn>
                              </p:par>
                              <p:par>
                                <p:cTn id="46" presetID="9" presetClass="entr" presetSubtype="0" fill="hold" nodeType="withEffect">
                                  <p:stCondLst>
                                    <p:cond delay="0"/>
                                  </p:stCondLst>
                                  <p:childTnLst>
                                    <p:set>
                                      <p:cBhvr>
                                        <p:cTn id="47" dur="1" fill="hold">
                                          <p:stCondLst>
                                            <p:cond delay="0"/>
                                          </p:stCondLst>
                                        </p:cTn>
                                        <p:tgtEl>
                                          <p:spTgt spid="132194"/>
                                        </p:tgtEl>
                                        <p:attrNameLst>
                                          <p:attrName>style.visibility</p:attrName>
                                        </p:attrNameLst>
                                      </p:cBhvr>
                                      <p:to>
                                        <p:strVal val="visible"/>
                                      </p:to>
                                    </p:set>
                                    <p:animEffect transition="in" filter="dissolve">
                                      <p:cBhvr>
                                        <p:cTn id="48" dur="500"/>
                                        <p:tgtEl>
                                          <p:spTgt spid="13219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32099">
                                            <p:txEl>
                                              <p:pRg st="3" end="3"/>
                                            </p:txEl>
                                          </p:spTgt>
                                        </p:tgtEl>
                                        <p:attrNameLst>
                                          <p:attrName>style.visibility</p:attrName>
                                        </p:attrNameLst>
                                      </p:cBhvr>
                                      <p:to>
                                        <p:strVal val="visible"/>
                                      </p:to>
                                    </p:set>
                                    <p:animEffect transition="in" filter="blinds(horizontal)">
                                      <p:cBhvr>
                                        <p:cTn id="53" dur="500"/>
                                        <p:tgtEl>
                                          <p:spTgt spid="132099">
                                            <p:txEl>
                                              <p:pRg st="3" end="3"/>
                                            </p:txEl>
                                          </p:spTgt>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32099">
                                            <p:txEl>
                                              <p:pRg st="4" end="4"/>
                                            </p:txEl>
                                          </p:spTgt>
                                        </p:tgtEl>
                                        <p:attrNameLst>
                                          <p:attrName>style.visibility</p:attrName>
                                        </p:attrNameLst>
                                      </p:cBhvr>
                                      <p:to>
                                        <p:strVal val="visible"/>
                                      </p:to>
                                    </p:set>
                                    <p:animEffect transition="in" filter="blinds(horizontal)">
                                      <p:cBhvr>
                                        <p:cTn id="56" dur="500"/>
                                        <p:tgtEl>
                                          <p:spTgt spid="132099">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132206"/>
                                        </p:tgtEl>
                                        <p:attrNameLst>
                                          <p:attrName>style.visibility</p:attrName>
                                        </p:attrNameLst>
                                      </p:cBhvr>
                                      <p:to>
                                        <p:strVal val="visible"/>
                                      </p:to>
                                    </p:set>
                                    <p:animEffect transition="in" filter="dissolve">
                                      <p:cBhvr>
                                        <p:cTn id="61" dur="500"/>
                                        <p:tgtEl>
                                          <p:spTgt spid="132206"/>
                                        </p:tgtEl>
                                      </p:cBhvr>
                                    </p:animEffect>
                                  </p:childTnLst>
                                </p:cTn>
                              </p:par>
                              <p:par>
                                <p:cTn id="62" presetID="9" presetClass="entr" presetSubtype="0" fill="hold" nodeType="withEffect">
                                  <p:stCondLst>
                                    <p:cond delay="0"/>
                                  </p:stCondLst>
                                  <p:childTnLst>
                                    <p:set>
                                      <p:cBhvr>
                                        <p:cTn id="63" dur="1" fill="hold">
                                          <p:stCondLst>
                                            <p:cond delay="0"/>
                                          </p:stCondLst>
                                        </p:cTn>
                                        <p:tgtEl>
                                          <p:spTgt spid="132218"/>
                                        </p:tgtEl>
                                        <p:attrNameLst>
                                          <p:attrName>style.visibility</p:attrName>
                                        </p:attrNameLst>
                                      </p:cBhvr>
                                      <p:to>
                                        <p:strVal val="visible"/>
                                      </p:to>
                                    </p:set>
                                    <p:animEffect transition="in" filter="dissolve">
                                      <p:cBhvr>
                                        <p:cTn id="64" dur="500"/>
                                        <p:tgtEl>
                                          <p:spTgt spid="132218"/>
                                        </p:tgtEl>
                                      </p:cBhvr>
                                    </p:animEffect>
                                  </p:childTnLst>
                                </p:cTn>
                              </p:par>
                              <p:par>
                                <p:cTn id="65" presetID="9" presetClass="entr" presetSubtype="0" fill="hold" nodeType="withEffect">
                                  <p:stCondLst>
                                    <p:cond delay="0"/>
                                  </p:stCondLst>
                                  <p:childTnLst>
                                    <p:set>
                                      <p:cBhvr>
                                        <p:cTn id="66" dur="1" fill="hold">
                                          <p:stCondLst>
                                            <p:cond delay="0"/>
                                          </p:stCondLst>
                                        </p:cTn>
                                        <p:tgtEl>
                                          <p:spTgt spid="132230"/>
                                        </p:tgtEl>
                                        <p:attrNameLst>
                                          <p:attrName>style.visibility</p:attrName>
                                        </p:attrNameLst>
                                      </p:cBhvr>
                                      <p:to>
                                        <p:strVal val="visible"/>
                                      </p:to>
                                    </p:set>
                                    <p:animEffect transition="in" filter="dissolve">
                                      <p:cBhvr>
                                        <p:cTn id="67" dur="500"/>
                                        <p:tgtEl>
                                          <p:spTgt spid="132230"/>
                                        </p:tgtEl>
                                      </p:cBhvr>
                                    </p:animEffect>
                                  </p:childTnLst>
                                </p:cTn>
                              </p:par>
                              <p:par>
                                <p:cTn id="68" presetID="9" presetClass="entr" presetSubtype="0" fill="hold" nodeType="withEffect">
                                  <p:stCondLst>
                                    <p:cond delay="0"/>
                                  </p:stCondLst>
                                  <p:childTnLst>
                                    <p:set>
                                      <p:cBhvr>
                                        <p:cTn id="69" dur="1" fill="hold">
                                          <p:stCondLst>
                                            <p:cond delay="0"/>
                                          </p:stCondLst>
                                        </p:cTn>
                                        <p:tgtEl>
                                          <p:spTgt spid="132242"/>
                                        </p:tgtEl>
                                        <p:attrNameLst>
                                          <p:attrName>style.visibility</p:attrName>
                                        </p:attrNameLst>
                                      </p:cBhvr>
                                      <p:to>
                                        <p:strVal val="visible"/>
                                      </p:to>
                                    </p:set>
                                    <p:animEffect transition="in" filter="dissolve">
                                      <p:cBhvr>
                                        <p:cTn id="70" dur="500"/>
                                        <p:tgtEl>
                                          <p:spTgt spid="132242"/>
                                        </p:tgtEl>
                                      </p:cBhvr>
                                    </p:animEffect>
                                  </p:childTnLst>
                                </p:cTn>
                              </p:par>
                              <p:par>
                                <p:cTn id="71" presetID="9" presetClass="entr" presetSubtype="0" fill="hold" nodeType="withEffect">
                                  <p:stCondLst>
                                    <p:cond delay="0"/>
                                  </p:stCondLst>
                                  <p:childTnLst>
                                    <p:set>
                                      <p:cBhvr>
                                        <p:cTn id="72" dur="1" fill="hold">
                                          <p:stCondLst>
                                            <p:cond delay="0"/>
                                          </p:stCondLst>
                                        </p:cTn>
                                        <p:tgtEl>
                                          <p:spTgt spid="132254"/>
                                        </p:tgtEl>
                                        <p:attrNameLst>
                                          <p:attrName>style.visibility</p:attrName>
                                        </p:attrNameLst>
                                      </p:cBhvr>
                                      <p:to>
                                        <p:strVal val="visible"/>
                                      </p:to>
                                    </p:set>
                                    <p:animEffect transition="in" filter="dissolve">
                                      <p:cBhvr>
                                        <p:cTn id="73" dur="500"/>
                                        <p:tgtEl>
                                          <p:spTgt spid="132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P spid="132103" grpId="0"/>
      <p:bldP spid="13210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FDM</a:t>
            </a:r>
            <a:endParaRPr lang="vi-VN" dirty="0"/>
          </a:p>
        </p:txBody>
      </p:sp>
      <p:sp>
        <p:nvSpPr>
          <p:cNvPr id="3" name="Content Placeholder 2"/>
          <p:cNvSpPr>
            <a:spLocks noGrp="1"/>
          </p:cNvSpPr>
          <p:nvPr>
            <p:ph idx="1"/>
          </p:nvPr>
        </p:nvSpPr>
        <p:spPr/>
        <p:txBody>
          <a:bodyPr/>
          <a:lstStyle/>
          <a:p>
            <a:r>
              <a:rPr lang="en-US" dirty="0"/>
              <a:t>Ý </a:t>
            </a:r>
            <a:r>
              <a:rPr lang="en-US" dirty="0" err="1"/>
              <a:t>tưởng</a:t>
            </a:r>
            <a:r>
              <a:rPr lang="en-US" dirty="0"/>
              <a:t>:</a:t>
            </a:r>
          </a:p>
          <a:p>
            <a:pPr lvl="1"/>
            <a:r>
              <a:rPr lang="en-US" dirty="0" err="1"/>
              <a:t>Chia</a:t>
            </a:r>
            <a:r>
              <a:rPr lang="en-US" dirty="0"/>
              <a:t> </a:t>
            </a:r>
            <a:r>
              <a:rPr lang="en-US" dirty="0" err="1"/>
              <a:t>kênh</a:t>
            </a:r>
            <a:r>
              <a:rPr lang="en-US" dirty="0"/>
              <a:t> </a:t>
            </a:r>
            <a:r>
              <a:rPr lang="en-US" dirty="0" err="1"/>
              <a:t>truyền</a:t>
            </a:r>
            <a:r>
              <a:rPr lang="en-US" dirty="0"/>
              <a:t> </a:t>
            </a:r>
            <a:r>
              <a:rPr lang="en-US" dirty="0" err="1"/>
              <a:t>thành</a:t>
            </a:r>
            <a:r>
              <a:rPr lang="en-US" dirty="0"/>
              <a:t> N </a:t>
            </a:r>
            <a:r>
              <a:rPr lang="en-US" dirty="0" err="1"/>
              <a:t>kênh</a:t>
            </a:r>
            <a:r>
              <a:rPr lang="en-US" dirty="0"/>
              <a:t> </a:t>
            </a:r>
            <a:r>
              <a:rPr lang="en-US" dirty="0" err="1"/>
              <a:t>truyền</a:t>
            </a:r>
            <a:r>
              <a:rPr lang="en-US" dirty="0"/>
              <a:t> </a:t>
            </a:r>
            <a:r>
              <a:rPr lang="en-US" dirty="0" err="1"/>
              <a:t>nhỏ</a:t>
            </a:r>
            <a:endParaRPr lang="en-US" dirty="0"/>
          </a:p>
          <a:p>
            <a:pPr lvl="1"/>
            <a:r>
              <a:rPr lang="en-US" dirty="0" err="1"/>
              <a:t>Mỗi</a:t>
            </a:r>
            <a:r>
              <a:rPr lang="en-US" dirty="0"/>
              <a:t> </a:t>
            </a:r>
            <a:r>
              <a:rPr lang="en-US" dirty="0" err="1"/>
              <a:t>kênh</a:t>
            </a:r>
            <a:r>
              <a:rPr lang="en-US" dirty="0"/>
              <a:t> </a:t>
            </a:r>
            <a:r>
              <a:rPr lang="en-US" dirty="0" err="1"/>
              <a:t>truyền</a:t>
            </a:r>
            <a:r>
              <a:rPr lang="en-US" dirty="0"/>
              <a:t> </a:t>
            </a:r>
            <a:r>
              <a:rPr lang="en-US" dirty="0" err="1"/>
              <a:t>dành</a:t>
            </a:r>
            <a:r>
              <a:rPr lang="en-US" dirty="0"/>
              <a:t> </a:t>
            </a:r>
            <a:r>
              <a:rPr lang="en-US" dirty="0" err="1"/>
              <a:t>cho</a:t>
            </a:r>
            <a:r>
              <a:rPr lang="en-US" dirty="0"/>
              <a:t> 1 node</a:t>
            </a:r>
          </a:p>
          <a:p>
            <a:pPr lvl="1">
              <a:buFontTx/>
              <a:buNone/>
            </a:pPr>
            <a:r>
              <a:rPr lang="en-US" dirty="0">
                <a:sym typeface="Wingdings" pitchFamily="2" charset="2"/>
              </a:rPr>
              <a:t> </a:t>
            </a:r>
            <a:r>
              <a:rPr lang="en-US" dirty="0" err="1">
                <a:sym typeface="Wingdings" pitchFamily="2" charset="2"/>
              </a:rPr>
              <a:t>Mỗi</a:t>
            </a:r>
            <a:r>
              <a:rPr lang="en-US" dirty="0">
                <a:sym typeface="Wingdings" pitchFamily="2" charset="2"/>
              </a:rPr>
              <a:t> node </a:t>
            </a:r>
            <a:r>
              <a:rPr lang="en-US" dirty="0" err="1">
                <a:sym typeface="Wingdings" pitchFamily="2" charset="2"/>
              </a:rPr>
              <a:t>có</a:t>
            </a:r>
            <a:r>
              <a:rPr lang="en-US" dirty="0">
                <a:sym typeface="Wingdings" pitchFamily="2" charset="2"/>
              </a:rPr>
              <a:t> </a:t>
            </a:r>
            <a:r>
              <a:rPr lang="en-US" dirty="0" err="1">
                <a:sym typeface="Wingdings" pitchFamily="2" charset="2"/>
              </a:rPr>
              <a:t>băng</a:t>
            </a:r>
            <a:r>
              <a:rPr lang="en-US" dirty="0">
                <a:sym typeface="Wingdings" pitchFamily="2" charset="2"/>
              </a:rPr>
              <a:t> </a:t>
            </a:r>
            <a:r>
              <a:rPr lang="en-US" dirty="0" err="1">
                <a:sym typeface="Wingdings" pitchFamily="2" charset="2"/>
              </a:rPr>
              <a:t>thông</a:t>
            </a:r>
            <a:r>
              <a:rPr lang="en-US" dirty="0">
                <a:sym typeface="Wingdings" pitchFamily="2" charset="2"/>
              </a:rPr>
              <a:t>: R/N</a:t>
            </a:r>
            <a:endParaRPr lang="vi-VN" dirty="0"/>
          </a:p>
        </p:txBody>
      </p:sp>
      <p:sp>
        <p:nvSpPr>
          <p:cNvPr id="4" name="Footer Placeholder 3"/>
          <p:cNvSpPr>
            <a:spLocks noGrp="1"/>
          </p:cNvSpPr>
          <p:nvPr>
            <p:ph type="ftr" sz="quarter" idx="11"/>
          </p:nvPr>
        </p:nvSpPr>
        <p:spPr/>
        <p:txBody>
          <a:bodyPr/>
          <a:lstStyle/>
          <a:p>
            <a:r>
              <a:rPr lang="en-US"/>
              <a:t>Khoa Công nghệ thông tin - Đại học Khoa học tự nhiên TP Hồ Chí Minh</a:t>
            </a:r>
          </a:p>
        </p:txBody>
      </p:sp>
      <p:sp>
        <p:nvSpPr>
          <p:cNvPr id="5" name="Slide Number Placeholder 4"/>
          <p:cNvSpPr>
            <a:spLocks noGrp="1"/>
          </p:cNvSpPr>
          <p:nvPr>
            <p:ph type="sldNum" sz="quarter" idx="12"/>
          </p:nvPr>
        </p:nvSpPr>
        <p:spPr/>
        <p:txBody>
          <a:bodyPr/>
          <a:lstStyle/>
          <a:p>
            <a:fld id="{4810A696-75C0-4E1D-A482-26D5420205C7}" type="slidenum">
              <a:rPr lang="en-US" smtClean="0"/>
              <a:pPr/>
              <a:t>38</a:t>
            </a:fld>
            <a:endParaRPr lang="en-US"/>
          </a:p>
        </p:txBody>
      </p:sp>
      <p:graphicFrame>
        <p:nvGraphicFramePr>
          <p:cNvPr id="6" name="Group 9"/>
          <p:cNvGraphicFramePr>
            <a:graphicFrameLocks/>
          </p:cNvGraphicFramePr>
          <p:nvPr/>
        </p:nvGraphicFramePr>
        <p:xfrm>
          <a:off x="2228850" y="3703638"/>
          <a:ext cx="5456238" cy="975360"/>
        </p:xfrm>
        <a:graphic>
          <a:graphicData uri="http://schemas.openxmlformats.org/drawingml/2006/table">
            <a:tbl>
              <a:tblPr/>
              <a:tblGrid>
                <a:gridCol w="5456238">
                  <a:extLst>
                    <a:ext uri="{9D8B030D-6E8A-4147-A177-3AD203B41FA5}">
                      <a16:colId xmlns:a16="http://schemas.microsoft.com/office/drawing/2014/main" val="20000"/>
                    </a:ext>
                  </a:extLst>
                </a:gridCol>
              </a:tblGrid>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pSp>
        <p:nvGrpSpPr>
          <p:cNvPr id="7" name="Group 4"/>
          <p:cNvGrpSpPr>
            <a:grpSpLocks/>
          </p:cNvGrpSpPr>
          <p:nvPr/>
        </p:nvGrpSpPr>
        <p:grpSpPr bwMode="auto">
          <a:xfrm>
            <a:off x="2209800" y="3810000"/>
            <a:ext cx="5638800" cy="1143000"/>
            <a:chOff x="1920" y="1152"/>
            <a:chExt cx="3552" cy="720"/>
          </a:xfrm>
        </p:grpSpPr>
        <p:sp>
          <p:nvSpPr>
            <p:cNvPr id="8" name="Line 5"/>
            <p:cNvSpPr>
              <a:spLocks noChangeShapeType="1"/>
            </p:cNvSpPr>
            <p:nvPr/>
          </p:nvSpPr>
          <p:spPr bwMode="auto">
            <a:xfrm flipV="1">
              <a:off x="1920" y="1152"/>
              <a:ext cx="0" cy="720"/>
            </a:xfrm>
            <a:prstGeom prst="line">
              <a:avLst/>
            </a:prstGeom>
            <a:noFill/>
            <a:ln w="38100">
              <a:solidFill>
                <a:schemeClr val="tx1"/>
              </a:solidFill>
              <a:round/>
              <a:headEnd/>
              <a:tailEnd type="triangle" w="med" len="med"/>
            </a:ln>
          </p:spPr>
          <p:txBody>
            <a:bodyPr/>
            <a:lstStyle/>
            <a:p>
              <a:endParaRPr lang="en-US"/>
            </a:p>
          </p:txBody>
        </p:sp>
        <p:sp>
          <p:nvSpPr>
            <p:cNvPr id="9" name="Line 6"/>
            <p:cNvSpPr>
              <a:spLocks noChangeShapeType="1"/>
            </p:cNvSpPr>
            <p:nvPr/>
          </p:nvSpPr>
          <p:spPr bwMode="auto">
            <a:xfrm>
              <a:off x="1920" y="1872"/>
              <a:ext cx="3552" cy="0"/>
            </a:xfrm>
            <a:prstGeom prst="line">
              <a:avLst/>
            </a:prstGeom>
            <a:noFill/>
            <a:ln w="38100">
              <a:solidFill>
                <a:schemeClr val="tx1"/>
              </a:solidFill>
              <a:round/>
              <a:headEnd/>
              <a:tailEnd type="triangle" w="med" len="med"/>
            </a:ln>
          </p:spPr>
          <p:txBody>
            <a:bodyPr/>
            <a:lstStyle/>
            <a:p>
              <a:endParaRPr lang="en-US"/>
            </a:p>
          </p:txBody>
        </p:sp>
      </p:grpSp>
      <p:sp>
        <p:nvSpPr>
          <p:cNvPr id="10" name="Text Box 7"/>
          <p:cNvSpPr txBox="1">
            <a:spLocks noChangeArrowheads="1"/>
          </p:cNvSpPr>
          <p:nvPr/>
        </p:nvSpPr>
        <p:spPr bwMode="auto">
          <a:xfrm>
            <a:off x="990600" y="4205288"/>
            <a:ext cx="2311400" cy="457200"/>
          </a:xfrm>
          <a:prstGeom prst="rect">
            <a:avLst/>
          </a:prstGeom>
          <a:noFill/>
          <a:ln w="9525">
            <a:noFill/>
            <a:miter lim="800000"/>
            <a:headEnd/>
            <a:tailEnd/>
          </a:ln>
        </p:spPr>
        <p:txBody>
          <a:bodyPr>
            <a:spAutoFit/>
          </a:bodyPr>
          <a:lstStyle/>
          <a:p>
            <a:pPr>
              <a:spcBef>
                <a:spcPct val="50000"/>
              </a:spcBef>
            </a:pPr>
            <a:r>
              <a:rPr lang="en-US" sz="2400">
                <a:latin typeface="Comic Sans MS" pitchFamily="66" charset="0"/>
                <a:cs typeface="Arial" pitchFamily="34" charset="0"/>
              </a:rPr>
              <a:t>Tần số</a:t>
            </a:r>
          </a:p>
        </p:txBody>
      </p:sp>
      <p:sp>
        <p:nvSpPr>
          <p:cNvPr id="11" name="Text Box 8"/>
          <p:cNvSpPr txBox="1">
            <a:spLocks noChangeArrowheads="1"/>
          </p:cNvSpPr>
          <p:nvPr/>
        </p:nvSpPr>
        <p:spPr bwMode="auto">
          <a:xfrm>
            <a:off x="4114800" y="4967288"/>
            <a:ext cx="2311400" cy="457200"/>
          </a:xfrm>
          <a:prstGeom prst="rect">
            <a:avLst/>
          </a:prstGeom>
          <a:noFill/>
          <a:ln w="9525">
            <a:noFill/>
            <a:miter lim="800000"/>
            <a:headEnd/>
            <a:tailEnd/>
          </a:ln>
        </p:spPr>
        <p:txBody>
          <a:bodyPr>
            <a:spAutoFit/>
          </a:bodyPr>
          <a:lstStyle/>
          <a:p>
            <a:pPr>
              <a:spcBef>
                <a:spcPct val="50000"/>
              </a:spcBef>
            </a:pPr>
            <a:r>
              <a:rPr lang="en-US" sz="2400">
                <a:latin typeface="Comic Sans MS" pitchFamily="66" charset="0"/>
                <a:cs typeface="Arial" pitchFamily="34" charset="0"/>
              </a:rPr>
              <a:t>Thời gian</a:t>
            </a:r>
          </a:p>
        </p:txBody>
      </p:sp>
      <p:graphicFrame>
        <p:nvGraphicFramePr>
          <p:cNvPr id="12" name="Group 21"/>
          <p:cNvGraphicFramePr>
            <a:graphicFrameLocks noGrp="1"/>
          </p:cNvGraphicFramePr>
          <p:nvPr/>
        </p:nvGraphicFramePr>
        <p:xfrm>
          <a:off x="2387600" y="3879850"/>
          <a:ext cx="5257800" cy="975360"/>
        </p:xfrm>
        <a:graphic>
          <a:graphicData uri="http://schemas.openxmlformats.org/drawingml/2006/table">
            <a:tbl>
              <a:tblPr/>
              <a:tblGrid>
                <a:gridCol w="5257800">
                  <a:extLst>
                    <a:ext uri="{9D8B030D-6E8A-4147-A177-3AD203B41FA5}">
                      <a16:colId xmlns:a16="http://schemas.microsoft.com/office/drawing/2014/main" val="20000"/>
                    </a:ext>
                  </a:extLst>
                </a:gridCol>
              </a:tblGrid>
              <a:tr h="230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F5A9"/>
                    </a:solidFill>
                  </a:tcPr>
                </a:tc>
                <a:extLst>
                  <a:ext uri="{0D108BD9-81ED-4DB2-BD59-A6C34878D82A}">
                    <a16:rowId xmlns:a16="http://schemas.microsoft.com/office/drawing/2014/main" val="10002"/>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A8CB"/>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par>
                                <p:cTn id="14" presetID="9"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fontAlgn="auto">
              <a:spcAft>
                <a:spcPts val="0"/>
              </a:spcAft>
              <a:defRPr/>
            </a:pPr>
            <a:r>
              <a:rPr lang="en-US"/>
              <a:t>CDMA - 1</a:t>
            </a:r>
          </a:p>
        </p:txBody>
      </p:sp>
      <p:sp>
        <p:nvSpPr>
          <p:cNvPr id="40963" name="Rectangle 3"/>
          <p:cNvSpPr>
            <a:spLocks noGrp="1" noChangeArrowheads="1"/>
          </p:cNvSpPr>
          <p:nvPr>
            <p:ph sz="quarter" idx="1"/>
          </p:nvPr>
        </p:nvSpPr>
        <p:spPr>
          <a:xfrm>
            <a:off x="457200" y="1143000"/>
            <a:ext cx="7467600" cy="5330825"/>
          </a:xfrm>
        </p:spPr>
        <p:txBody>
          <a:bodyPr/>
          <a:lstStyle/>
          <a:p>
            <a:r>
              <a:rPr lang="en-US" dirty="0"/>
              <a:t>Ý </a:t>
            </a:r>
            <a:r>
              <a:rPr lang="en-US" dirty="0" err="1"/>
              <a:t>tưởng</a:t>
            </a:r>
            <a:r>
              <a:rPr lang="en-US" dirty="0"/>
              <a:t>:</a:t>
            </a:r>
          </a:p>
          <a:p>
            <a:pPr lvl="1"/>
            <a:r>
              <a:rPr lang="en-US" dirty="0" err="1"/>
              <a:t>Mỗi</a:t>
            </a:r>
            <a:r>
              <a:rPr lang="en-US" dirty="0"/>
              <a:t> node </a:t>
            </a:r>
            <a:r>
              <a:rPr lang="en-US" dirty="0" err="1"/>
              <a:t>có</a:t>
            </a:r>
            <a:r>
              <a:rPr lang="en-US" dirty="0"/>
              <a:t> 1 code </a:t>
            </a:r>
            <a:r>
              <a:rPr lang="en-US" dirty="0" err="1"/>
              <a:t>riêng</a:t>
            </a:r>
            <a:endParaRPr lang="en-US" dirty="0"/>
          </a:p>
          <a:p>
            <a:pPr lvl="1"/>
            <a:r>
              <a:rPr lang="en-US" dirty="0" err="1"/>
              <a:t>Bên</a:t>
            </a:r>
            <a:r>
              <a:rPr lang="en-US" dirty="0"/>
              <a:t> </a:t>
            </a:r>
            <a:r>
              <a:rPr lang="en-US" dirty="0" err="1"/>
              <a:t>gởi</a:t>
            </a:r>
            <a:r>
              <a:rPr lang="en-US" dirty="0"/>
              <a:t>: </a:t>
            </a:r>
            <a:r>
              <a:rPr lang="en-US" dirty="0" err="1"/>
              <a:t>mã</a:t>
            </a:r>
            <a:r>
              <a:rPr lang="en-US" dirty="0"/>
              <a:t> </a:t>
            </a:r>
            <a:r>
              <a:rPr lang="en-US" dirty="0" err="1"/>
              <a:t>hoá</a:t>
            </a:r>
            <a:r>
              <a:rPr lang="en-US" dirty="0"/>
              <a:t> </a:t>
            </a:r>
            <a:r>
              <a:rPr lang="en-US" dirty="0" err="1"/>
              <a:t>dữ</a:t>
            </a:r>
            <a:r>
              <a:rPr lang="en-US" dirty="0"/>
              <a:t> </a:t>
            </a:r>
            <a:r>
              <a:rPr lang="en-US" dirty="0" err="1"/>
              <a:t>liệu</a:t>
            </a:r>
            <a:r>
              <a:rPr lang="en-US" dirty="0"/>
              <a:t> </a:t>
            </a:r>
            <a:r>
              <a:rPr lang="en-US" dirty="0" err="1"/>
              <a:t>trước</a:t>
            </a:r>
            <a:r>
              <a:rPr lang="en-US" dirty="0"/>
              <a:t> </a:t>
            </a:r>
            <a:r>
              <a:rPr lang="en-US" dirty="0" err="1"/>
              <a:t>khi</a:t>
            </a:r>
            <a:r>
              <a:rPr lang="en-US" dirty="0"/>
              <a:t> </a:t>
            </a:r>
            <a:r>
              <a:rPr lang="en-US" dirty="0" err="1"/>
              <a:t>gởi</a:t>
            </a:r>
            <a:r>
              <a:rPr lang="en-US" dirty="0"/>
              <a:t> </a:t>
            </a:r>
            <a:r>
              <a:rPr lang="en-US" dirty="0" err="1"/>
              <a:t>bằng</a:t>
            </a:r>
            <a:r>
              <a:rPr lang="en-US" dirty="0"/>
              <a:t> code </a:t>
            </a:r>
            <a:r>
              <a:rPr lang="en-US" dirty="0" err="1"/>
              <a:t>của</a:t>
            </a:r>
            <a:r>
              <a:rPr lang="en-US" dirty="0"/>
              <a:t> </a:t>
            </a:r>
            <a:r>
              <a:rPr lang="en-US" dirty="0" err="1"/>
              <a:t>mình</a:t>
            </a:r>
            <a:r>
              <a:rPr lang="en-US" dirty="0"/>
              <a:t> </a:t>
            </a:r>
            <a:r>
              <a:rPr lang="en-US" dirty="0" err="1"/>
              <a:t>và</a:t>
            </a:r>
            <a:r>
              <a:rPr lang="en-US" dirty="0"/>
              <a:t> </a:t>
            </a:r>
            <a:r>
              <a:rPr lang="en-US" dirty="0" err="1"/>
              <a:t>bên</a:t>
            </a:r>
            <a:r>
              <a:rPr lang="en-US" dirty="0"/>
              <a:t> </a:t>
            </a:r>
            <a:r>
              <a:rPr lang="en-US" dirty="0" err="1"/>
              <a:t>nhận</a:t>
            </a:r>
            <a:r>
              <a:rPr lang="en-US" dirty="0"/>
              <a:t> </a:t>
            </a:r>
            <a:r>
              <a:rPr lang="en-US" dirty="0" err="1"/>
              <a:t>phải</a:t>
            </a:r>
            <a:r>
              <a:rPr lang="en-US" dirty="0"/>
              <a:t> </a:t>
            </a:r>
            <a:r>
              <a:rPr lang="en-US" dirty="0" err="1"/>
              <a:t>biết</a:t>
            </a:r>
            <a:r>
              <a:rPr lang="en-US" dirty="0"/>
              <a:t> code </a:t>
            </a:r>
            <a:r>
              <a:rPr lang="en-US" dirty="0" err="1"/>
              <a:t>của</a:t>
            </a:r>
            <a:r>
              <a:rPr lang="en-US" dirty="0"/>
              <a:t> </a:t>
            </a:r>
            <a:r>
              <a:rPr lang="en-US" dirty="0" err="1"/>
              <a:t>người</a:t>
            </a:r>
            <a:r>
              <a:rPr lang="en-US" dirty="0"/>
              <a:t> </a:t>
            </a:r>
            <a:r>
              <a:rPr lang="en-US" dirty="0" err="1"/>
              <a:t>gởi</a:t>
            </a:r>
            <a:endParaRPr lang="en-US" dirty="0"/>
          </a:p>
          <a:p>
            <a:pPr lvl="1"/>
            <a:r>
              <a:rPr lang="en-US" dirty="0"/>
              <a:t>1 bit DL </a:t>
            </a:r>
            <a:r>
              <a:rPr lang="en-US" dirty="0" err="1"/>
              <a:t>được</a:t>
            </a:r>
            <a:r>
              <a:rPr lang="en-US" dirty="0"/>
              <a:t> </a:t>
            </a:r>
            <a:r>
              <a:rPr lang="en-US" dirty="0" err="1"/>
              <a:t>mã</a:t>
            </a:r>
            <a:r>
              <a:rPr lang="en-US" dirty="0"/>
              <a:t> </a:t>
            </a:r>
            <a:r>
              <a:rPr lang="en-US" dirty="0" err="1"/>
              <a:t>hoá</a:t>
            </a:r>
            <a:r>
              <a:rPr lang="en-US" dirty="0"/>
              <a:t> </a:t>
            </a:r>
            <a:r>
              <a:rPr lang="en-US" dirty="0" err="1"/>
              <a:t>thành</a:t>
            </a:r>
            <a:r>
              <a:rPr lang="en-US" dirty="0"/>
              <a:t> M bits</a:t>
            </a:r>
          </a:p>
          <a:p>
            <a:pPr lvl="1"/>
            <a:r>
              <a:rPr lang="en-US" dirty="0" err="1">
                <a:sym typeface="Wingdings" pitchFamily="2" charset="2"/>
              </a:rPr>
              <a:t>Kênh</a:t>
            </a:r>
            <a:r>
              <a:rPr lang="en-US" dirty="0">
                <a:sym typeface="Wingdings" pitchFamily="2" charset="2"/>
              </a:rPr>
              <a:t> </a:t>
            </a:r>
            <a:r>
              <a:rPr lang="en-US" dirty="0" err="1">
                <a:sym typeface="Wingdings" pitchFamily="2" charset="2"/>
              </a:rPr>
              <a:t>truyền</a:t>
            </a:r>
            <a:r>
              <a:rPr lang="en-US" dirty="0">
                <a:sym typeface="Wingdings" pitchFamily="2" charset="2"/>
              </a:rPr>
              <a:t>: </a:t>
            </a:r>
            <a:r>
              <a:rPr lang="en-US" dirty="0" err="1">
                <a:sym typeface="Wingdings" pitchFamily="2" charset="2"/>
              </a:rPr>
              <a:t>chia</a:t>
            </a:r>
            <a:r>
              <a:rPr lang="en-US" dirty="0">
                <a:sym typeface="Wingdings" pitchFamily="2" charset="2"/>
              </a:rPr>
              <a:t> </a:t>
            </a:r>
            <a:r>
              <a:rPr lang="en-US" dirty="0" err="1">
                <a:sym typeface="Wingdings" pitchFamily="2" charset="2"/>
              </a:rPr>
              <a:t>thành</a:t>
            </a:r>
            <a:r>
              <a:rPr lang="en-US" dirty="0">
                <a:sym typeface="Wingdings" pitchFamily="2" charset="2"/>
              </a:rPr>
              <a:t> </a:t>
            </a:r>
            <a:r>
              <a:rPr lang="en-US" dirty="0" err="1">
                <a:sym typeface="Wingdings" pitchFamily="2" charset="2"/>
              </a:rPr>
              <a:t>từng</a:t>
            </a:r>
            <a:r>
              <a:rPr lang="en-US" dirty="0">
                <a:sym typeface="Wingdings" pitchFamily="2" charset="2"/>
              </a:rPr>
              <a:t> </a:t>
            </a:r>
            <a:r>
              <a:rPr lang="en-US" dirty="0" err="1">
                <a:sym typeface="Wingdings" pitchFamily="2" charset="2"/>
              </a:rPr>
              <a:t>các</a:t>
            </a:r>
            <a:r>
              <a:rPr lang="en-US" dirty="0">
                <a:sym typeface="Wingdings" pitchFamily="2" charset="2"/>
              </a:rPr>
              <a:t> </a:t>
            </a:r>
            <a:r>
              <a:rPr lang="en-US" dirty="0" err="1">
                <a:sym typeface="Wingdings" pitchFamily="2" charset="2"/>
              </a:rPr>
              <a:t>khe</a:t>
            </a:r>
            <a:r>
              <a:rPr lang="en-US" dirty="0">
                <a:sym typeface="Wingdings" pitchFamily="2" charset="2"/>
              </a:rPr>
              <a:t> </a:t>
            </a:r>
            <a:r>
              <a:rPr lang="en-US" dirty="0" err="1">
                <a:sym typeface="Wingdings" pitchFamily="2" charset="2"/>
              </a:rPr>
              <a:t>thời</a:t>
            </a:r>
            <a:r>
              <a:rPr lang="en-US" dirty="0">
                <a:sym typeface="Wingdings" pitchFamily="2" charset="2"/>
              </a:rPr>
              <a:t> </a:t>
            </a:r>
            <a:r>
              <a:rPr lang="en-US" dirty="0" err="1">
                <a:sym typeface="Wingdings" pitchFamily="2" charset="2"/>
              </a:rPr>
              <a:t>gian</a:t>
            </a:r>
            <a:r>
              <a:rPr lang="en-US" dirty="0">
                <a:sym typeface="Wingdings" pitchFamily="2" charset="2"/>
              </a:rPr>
              <a:t>, </a:t>
            </a:r>
            <a:r>
              <a:rPr lang="en-US" dirty="0" err="1">
                <a:sym typeface="Wingdings" pitchFamily="2" charset="2"/>
              </a:rPr>
              <a:t>mỗi</a:t>
            </a:r>
            <a:r>
              <a:rPr lang="en-US" dirty="0">
                <a:sym typeface="Wingdings" pitchFamily="2" charset="2"/>
              </a:rPr>
              <a:t> bit </a:t>
            </a:r>
            <a:r>
              <a:rPr lang="en-US" dirty="0" err="1">
                <a:sym typeface="Wingdings" pitchFamily="2" charset="2"/>
              </a:rPr>
              <a:t>truyền</a:t>
            </a:r>
            <a:r>
              <a:rPr lang="en-US" dirty="0">
                <a:sym typeface="Wingdings" pitchFamily="2" charset="2"/>
              </a:rPr>
              <a:t> </a:t>
            </a:r>
            <a:r>
              <a:rPr lang="en-US" dirty="0" err="1">
                <a:sym typeface="Wingdings" pitchFamily="2" charset="2"/>
              </a:rPr>
              <a:t>trong</a:t>
            </a:r>
            <a:r>
              <a:rPr lang="en-US" dirty="0">
                <a:sym typeface="Wingdings" pitchFamily="2" charset="2"/>
              </a:rPr>
              <a:t> 1 </a:t>
            </a:r>
            <a:r>
              <a:rPr lang="en-US" dirty="0" err="1">
                <a:sym typeface="Wingdings" pitchFamily="2" charset="2"/>
              </a:rPr>
              <a:t>khe</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39</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blinds(horizontal)">
                                      <p:cBhvr>
                                        <p:cTn id="7" dur="500"/>
                                        <p:tgtEl>
                                          <p:spTgt spid="4096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963">
                                            <p:txEl>
                                              <p:pRg st="1" end="1"/>
                                            </p:txEl>
                                          </p:spTgt>
                                        </p:tgtEl>
                                        <p:attrNameLst>
                                          <p:attrName>style.visibility</p:attrName>
                                        </p:attrNameLst>
                                      </p:cBhvr>
                                      <p:to>
                                        <p:strVal val="visible"/>
                                      </p:to>
                                    </p:set>
                                    <p:animEffect transition="in" filter="blinds(horizontal)">
                                      <p:cBhvr>
                                        <p:cTn id="10" dur="500"/>
                                        <p:tgtEl>
                                          <p:spTgt spid="4096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animEffect transition="in" filter="blinds(horizontal)">
                                      <p:cBhvr>
                                        <p:cTn id="15" dur="500"/>
                                        <p:tgtEl>
                                          <p:spTgt spid="4096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0963">
                                            <p:txEl>
                                              <p:pRg st="3" end="3"/>
                                            </p:txEl>
                                          </p:spTgt>
                                        </p:tgtEl>
                                        <p:attrNameLst>
                                          <p:attrName>style.visibility</p:attrName>
                                        </p:attrNameLst>
                                      </p:cBhvr>
                                      <p:to>
                                        <p:strVal val="visible"/>
                                      </p:to>
                                    </p:set>
                                    <p:animEffect transition="in" filter="blinds(horizontal)">
                                      <p:cBhvr>
                                        <p:cTn id="20" dur="500"/>
                                        <p:tgtEl>
                                          <p:spTgt spid="4096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0963">
                                            <p:txEl>
                                              <p:pRg st="4" end="4"/>
                                            </p:txEl>
                                          </p:spTgt>
                                        </p:tgtEl>
                                        <p:attrNameLst>
                                          <p:attrName>style.visibility</p:attrName>
                                        </p:attrNameLst>
                                      </p:cBhvr>
                                      <p:to>
                                        <p:strVal val="visible"/>
                                      </p:to>
                                    </p:set>
                                    <p:animEffect transition="in" filter="blinds(horizontal)">
                                      <p:cBhvr>
                                        <p:cTn id="25" dur="500"/>
                                        <p:tgtEl>
                                          <p:spTgt spid="409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r>
              <a:rPr lang="en-US" dirty="0"/>
              <a:t> - 1</a:t>
            </a:r>
          </a:p>
        </p:txBody>
      </p:sp>
      <p:sp>
        <p:nvSpPr>
          <p:cNvPr id="3" name="Content Placeholder 2"/>
          <p:cNvSpPr>
            <a:spLocks noGrp="1"/>
          </p:cNvSpPr>
          <p:nvPr>
            <p:ph sz="quarter" idx="1"/>
          </p:nvPr>
        </p:nvSpPr>
        <p:spPr>
          <a:xfrm>
            <a:off x="457200" y="1295400"/>
            <a:ext cx="3810000" cy="5178552"/>
          </a:xfrm>
        </p:spPr>
        <p:txBody>
          <a:bodyPr>
            <a:normAutofit fontScale="92500" lnSpcReduction="10000"/>
          </a:bodyPr>
          <a:lstStyle/>
          <a:p>
            <a:r>
              <a:rPr lang="en-US" dirty="0"/>
              <a:t>Link: “</a:t>
            </a:r>
            <a:r>
              <a:rPr lang="en-US" dirty="0" err="1"/>
              <a:t>kết</a:t>
            </a:r>
            <a:r>
              <a:rPr lang="en-US" dirty="0"/>
              <a:t> </a:t>
            </a:r>
            <a:r>
              <a:rPr lang="en-US" dirty="0" err="1"/>
              <a:t>nối</a:t>
            </a:r>
            <a:r>
              <a:rPr lang="en-US" dirty="0"/>
              <a:t>/</a:t>
            </a:r>
            <a:r>
              <a:rPr lang="en-US" dirty="0" err="1"/>
              <a:t>liên</a:t>
            </a:r>
            <a:r>
              <a:rPr lang="en-US" dirty="0"/>
              <a:t> </a:t>
            </a:r>
            <a:r>
              <a:rPr lang="en-US" dirty="0" err="1"/>
              <a:t>kết”giữa</a:t>
            </a:r>
            <a:r>
              <a:rPr lang="en-US" dirty="0"/>
              <a:t> </a:t>
            </a:r>
            <a:r>
              <a:rPr lang="en-US" dirty="0" err="1"/>
              <a:t>các</a:t>
            </a:r>
            <a:r>
              <a:rPr lang="en-US" dirty="0"/>
              <a:t> nodes </a:t>
            </a:r>
            <a:r>
              <a:rPr lang="en-US" dirty="0" err="1"/>
              <a:t>kề</a:t>
            </a:r>
            <a:r>
              <a:rPr lang="en-US" dirty="0"/>
              <a:t> </a:t>
            </a:r>
            <a:r>
              <a:rPr lang="en-US" dirty="0" err="1"/>
              <a:t>nhau</a:t>
            </a:r>
            <a:endParaRPr lang="en-US" dirty="0"/>
          </a:p>
          <a:p>
            <a:pPr lvl="1"/>
            <a:r>
              <a:rPr lang="en-US" dirty="0"/>
              <a:t>Wired</a:t>
            </a:r>
          </a:p>
          <a:p>
            <a:pPr lvl="1"/>
            <a:r>
              <a:rPr lang="en-US" dirty="0"/>
              <a:t>Wireless</a:t>
            </a:r>
          </a:p>
          <a:p>
            <a:pPr lvl="1"/>
            <a:endParaRPr lang="en-US" dirty="0"/>
          </a:p>
          <a:p>
            <a:r>
              <a:rPr lang="en-US" dirty="0"/>
              <a:t>Data link layer: </a:t>
            </a:r>
            <a:r>
              <a:rPr lang="en-US" dirty="0" err="1"/>
              <a:t>chuyển</a:t>
            </a:r>
            <a:r>
              <a:rPr lang="en-US" dirty="0"/>
              <a:t> </a:t>
            </a:r>
            <a:r>
              <a:rPr lang="en-US" dirty="0" err="1"/>
              <a:t>gói</a:t>
            </a:r>
            <a:r>
              <a:rPr lang="en-US" dirty="0"/>
              <a:t> tin (frame) </a:t>
            </a:r>
            <a:r>
              <a:rPr lang="en-US" dirty="0" err="1"/>
              <a:t>từ</a:t>
            </a:r>
            <a:r>
              <a:rPr lang="en-US" dirty="0"/>
              <a:t> </a:t>
            </a:r>
            <a:r>
              <a:rPr lang="en-US" dirty="0" err="1"/>
              <a:t>một</a:t>
            </a:r>
            <a:r>
              <a:rPr lang="en-US" dirty="0"/>
              <a:t> node </a:t>
            </a:r>
            <a:r>
              <a:rPr lang="en-US" dirty="0" err="1"/>
              <a:t>đến</a:t>
            </a:r>
            <a:r>
              <a:rPr lang="en-US" dirty="0"/>
              <a:t> node </a:t>
            </a:r>
            <a:r>
              <a:rPr lang="en-US" dirty="0" err="1"/>
              <a:t>kề</a:t>
            </a:r>
            <a:r>
              <a:rPr lang="en-US" dirty="0"/>
              <a:t> qua 1 link</a:t>
            </a:r>
          </a:p>
          <a:p>
            <a:pPr lvl="1"/>
            <a:r>
              <a:rPr lang="en-US" dirty="0" err="1"/>
              <a:t>Mỗi</a:t>
            </a:r>
            <a:r>
              <a:rPr lang="en-US" dirty="0"/>
              <a:t> link </a:t>
            </a:r>
            <a:r>
              <a:rPr lang="en-US" dirty="0" err="1"/>
              <a:t>có</a:t>
            </a:r>
            <a:r>
              <a:rPr lang="en-US" dirty="0"/>
              <a:t> </a:t>
            </a:r>
            <a:r>
              <a:rPr lang="en-US" dirty="0" err="1"/>
              <a:t>thể</a:t>
            </a:r>
            <a:r>
              <a:rPr lang="en-US" dirty="0"/>
              <a:t> </a:t>
            </a:r>
            <a:r>
              <a:rPr lang="en-US" dirty="0" err="1"/>
              <a:t>dùng</a:t>
            </a:r>
            <a:r>
              <a:rPr lang="en-US" dirty="0"/>
              <a:t> </a:t>
            </a:r>
            <a:r>
              <a:rPr lang="en-US" dirty="0" err="1"/>
              <a:t>giao</a:t>
            </a:r>
            <a:r>
              <a:rPr lang="en-US" dirty="0"/>
              <a:t> </a:t>
            </a:r>
            <a:r>
              <a:rPr lang="en-US" dirty="0" err="1"/>
              <a:t>thức</a:t>
            </a:r>
            <a:r>
              <a:rPr lang="en-US" dirty="0"/>
              <a:t> </a:t>
            </a:r>
            <a:r>
              <a:rPr lang="en-US" dirty="0" err="1"/>
              <a:t>khác</a:t>
            </a:r>
            <a:r>
              <a:rPr lang="en-US" dirty="0"/>
              <a:t> </a:t>
            </a:r>
            <a:r>
              <a:rPr lang="en-US" dirty="0" err="1"/>
              <a:t>nhau</a:t>
            </a:r>
            <a:r>
              <a:rPr lang="en-US" dirty="0"/>
              <a:t> </a:t>
            </a:r>
            <a:r>
              <a:rPr lang="en-US" dirty="0" err="1"/>
              <a:t>để</a:t>
            </a:r>
            <a:r>
              <a:rPr lang="en-US" dirty="0"/>
              <a:t> </a:t>
            </a:r>
            <a:r>
              <a:rPr lang="en-US" dirty="0" err="1"/>
              <a:t>truyền</a:t>
            </a:r>
            <a:r>
              <a:rPr lang="en-US" dirty="0"/>
              <a:t> </a:t>
            </a:r>
            <a:r>
              <a:rPr lang="en-US" dirty="0" err="1"/>
              <a:t>tải</a:t>
            </a:r>
            <a:r>
              <a:rPr lang="en-US" dirty="0"/>
              <a:t> frame</a:t>
            </a:r>
          </a:p>
        </p:txBody>
      </p:sp>
      <p:sp>
        <p:nvSpPr>
          <p:cNvPr id="1320" name="Freeform 3"/>
          <p:cNvSpPr>
            <a:spLocks/>
          </p:cNvSpPr>
          <p:nvPr/>
        </p:nvSpPr>
        <p:spPr bwMode="auto">
          <a:xfrm>
            <a:off x="6432960" y="2075375"/>
            <a:ext cx="1798638" cy="167481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w="9525">
            <a:noFill/>
            <a:round/>
            <a:headEnd/>
            <a:tailEnd/>
          </a:ln>
        </p:spPr>
        <p:txBody>
          <a:bodyPr wrap="none" anchor="ctr"/>
          <a:lstStyle/>
          <a:p>
            <a:endParaRPr lang="en-US"/>
          </a:p>
        </p:txBody>
      </p:sp>
      <p:sp>
        <p:nvSpPr>
          <p:cNvPr id="1321" name="Freeform 4"/>
          <p:cNvSpPr>
            <a:spLocks/>
          </p:cNvSpPr>
          <p:nvPr/>
        </p:nvSpPr>
        <p:spPr bwMode="auto">
          <a:xfrm>
            <a:off x="4553360" y="1932500"/>
            <a:ext cx="1866900" cy="1589088"/>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w="9525">
            <a:noFill/>
            <a:round/>
            <a:headEnd/>
            <a:tailEnd/>
          </a:ln>
        </p:spPr>
        <p:txBody>
          <a:bodyPr wrap="none" anchor="ctr"/>
          <a:lstStyle/>
          <a:p>
            <a:endParaRPr lang="en-US"/>
          </a:p>
        </p:txBody>
      </p:sp>
      <p:sp>
        <p:nvSpPr>
          <p:cNvPr id="1322" name="Freeform 5"/>
          <p:cNvSpPr>
            <a:spLocks/>
          </p:cNvSpPr>
          <p:nvPr/>
        </p:nvSpPr>
        <p:spPr bwMode="auto">
          <a:xfrm>
            <a:off x="4921660" y="3383475"/>
            <a:ext cx="2974975" cy="221932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w="9525">
            <a:noFill/>
            <a:round/>
            <a:headEnd/>
            <a:tailEnd/>
          </a:ln>
        </p:spPr>
        <p:txBody>
          <a:bodyPr wrap="none" anchor="ctr"/>
          <a:lstStyle/>
          <a:p>
            <a:endParaRPr lang="en-US"/>
          </a:p>
        </p:txBody>
      </p:sp>
      <p:graphicFrame>
        <p:nvGraphicFramePr>
          <p:cNvPr id="1323" name="Object 7"/>
          <p:cNvGraphicFramePr>
            <a:graphicFrameLocks noChangeAspect="1"/>
          </p:cNvGraphicFramePr>
          <p:nvPr/>
        </p:nvGraphicFramePr>
        <p:xfrm>
          <a:off x="4670835" y="2067438"/>
          <a:ext cx="415925" cy="319087"/>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0835" y="2067438"/>
                        <a:ext cx="415925" cy="3190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324" name="Object 8"/>
          <p:cNvGraphicFramePr>
            <a:graphicFrameLocks noChangeAspect="1"/>
          </p:cNvGraphicFramePr>
          <p:nvPr/>
        </p:nvGraphicFramePr>
        <p:xfrm>
          <a:off x="5124860" y="2186500"/>
          <a:ext cx="279400" cy="184150"/>
        </p:xfrm>
        <a:graphic>
          <a:graphicData uri="http://schemas.openxmlformats.org/presentationml/2006/ole">
            <mc:AlternateContent xmlns:mc="http://schemas.openxmlformats.org/markup-compatibility/2006">
              <mc:Choice xmlns:v="urn:schemas-microsoft-com:vml" Requires="v">
                <p:oleObj name="Clip" r:id="rId4" imgW="676440" imgH="485640" progId="">
                  <p:embed/>
                </p:oleObj>
              </mc:Choice>
              <mc:Fallback>
                <p:oleObj name="Clip" r:id="rId4" imgW="676440" imgH="485640" progId="">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4860" y="2186500"/>
                        <a:ext cx="279400" cy="1841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325" name="Line 9"/>
          <p:cNvSpPr>
            <a:spLocks noChangeShapeType="1"/>
          </p:cNvSpPr>
          <p:nvPr/>
        </p:nvSpPr>
        <p:spPr bwMode="auto">
          <a:xfrm flipV="1">
            <a:off x="5077235" y="2308738"/>
            <a:ext cx="114300" cy="3175"/>
          </a:xfrm>
          <a:prstGeom prst="line">
            <a:avLst/>
          </a:prstGeom>
          <a:noFill/>
          <a:ln w="19050">
            <a:solidFill>
              <a:schemeClr val="tx1"/>
            </a:solidFill>
            <a:round/>
            <a:headEnd/>
            <a:tailEnd/>
          </a:ln>
        </p:spPr>
        <p:txBody>
          <a:bodyPr wrap="none" anchor="ctr"/>
          <a:lstStyle/>
          <a:p>
            <a:endParaRPr lang="en-US"/>
          </a:p>
        </p:txBody>
      </p:sp>
      <p:grpSp>
        <p:nvGrpSpPr>
          <p:cNvPr id="4" name="Group 10"/>
          <p:cNvGrpSpPr>
            <a:grpSpLocks/>
          </p:cNvGrpSpPr>
          <p:nvPr/>
        </p:nvGrpSpPr>
        <p:grpSpPr bwMode="auto">
          <a:xfrm>
            <a:off x="4670835" y="2662750"/>
            <a:ext cx="733425" cy="319088"/>
            <a:chOff x="3552" y="246"/>
            <a:chExt cx="527" cy="248"/>
          </a:xfrm>
        </p:grpSpPr>
        <p:graphicFrame>
          <p:nvGraphicFramePr>
            <p:cNvPr id="1327" name="Object 11"/>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name="Clip" r:id="rId6" imgW="1305000" imgH="1085760" progId="">
                    <p:embed/>
                  </p:oleObj>
                </mc:Choice>
                <mc:Fallback>
                  <p:oleObj name="Clip" r:id="rId6" imgW="1305000" imgH="1085760" progId="">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328" name="Object 12"/>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name="Clip" r:id="rId7" imgW="676440" imgH="485640" progId="">
                    <p:embed/>
                  </p:oleObj>
                </mc:Choice>
                <mc:Fallback>
                  <p:oleObj name="Clip" r:id="rId7" imgW="676440" imgH="485640" progId="">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329" name="Line 13"/>
            <p:cNvSpPr>
              <a:spLocks noChangeShapeType="1"/>
            </p:cNvSpPr>
            <p:nvPr/>
          </p:nvSpPr>
          <p:spPr bwMode="auto">
            <a:xfrm flipV="1">
              <a:off x="3844" y="434"/>
              <a:ext cx="82" cy="2"/>
            </a:xfrm>
            <a:prstGeom prst="line">
              <a:avLst/>
            </a:prstGeom>
            <a:noFill/>
            <a:ln w="19050">
              <a:solidFill>
                <a:schemeClr val="tx1"/>
              </a:solidFill>
              <a:round/>
              <a:headEnd/>
              <a:tailEnd/>
            </a:ln>
          </p:spPr>
          <p:txBody>
            <a:bodyPr wrap="none" anchor="ctr"/>
            <a:lstStyle/>
            <a:p>
              <a:endParaRPr lang="en-US"/>
            </a:p>
          </p:txBody>
        </p:sp>
      </p:grpSp>
      <p:grpSp>
        <p:nvGrpSpPr>
          <p:cNvPr id="5" name="Group 14"/>
          <p:cNvGrpSpPr>
            <a:grpSpLocks/>
          </p:cNvGrpSpPr>
          <p:nvPr/>
        </p:nvGrpSpPr>
        <p:grpSpPr bwMode="auto">
          <a:xfrm>
            <a:off x="5047073" y="2450025"/>
            <a:ext cx="69850" cy="214313"/>
            <a:chOff x="3842" y="406"/>
            <a:chExt cx="51" cy="167"/>
          </a:xfrm>
        </p:grpSpPr>
        <p:sp>
          <p:nvSpPr>
            <p:cNvPr id="1331" name="Oval 15"/>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1332" name="Oval 16"/>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1333" name="Oval 17"/>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grpSp>
        <p:nvGrpSpPr>
          <p:cNvPr id="6" name="Group 18"/>
          <p:cNvGrpSpPr>
            <a:grpSpLocks/>
          </p:cNvGrpSpPr>
          <p:nvPr/>
        </p:nvGrpSpPr>
        <p:grpSpPr bwMode="auto">
          <a:xfrm>
            <a:off x="5516973" y="2953263"/>
            <a:ext cx="209550" cy="395287"/>
            <a:chOff x="4180" y="783"/>
            <a:chExt cx="150" cy="307"/>
          </a:xfrm>
        </p:grpSpPr>
        <p:sp>
          <p:nvSpPr>
            <p:cNvPr id="1335" name="AutoShape 1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336" name="Rectangle 20"/>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337" name="Rectangle 2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338" name="AutoShape 2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339" name="Line 23"/>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340" name="Line 24"/>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341" name="Rectangle 2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342" name="Rectangle 26"/>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7" name="Group 27"/>
          <p:cNvGrpSpPr>
            <a:grpSpLocks/>
          </p:cNvGrpSpPr>
          <p:nvPr/>
        </p:nvGrpSpPr>
        <p:grpSpPr bwMode="auto">
          <a:xfrm rot="-5400000">
            <a:off x="5829710" y="3031050"/>
            <a:ext cx="80963" cy="233363"/>
            <a:chOff x="3842" y="406"/>
            <a:chExt cx="51" cy="167"/>
          </a:xfrm>
        </p:grpSpPr>
        <p:sp>
          <p:nvSpPr>
            <p:cNvPr id="1344" name="Oval 28"/>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1345" name="Oval 29"/>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1346" name="Oval 30"/>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sp>
        <p:nvSpPr>
          <p:cNvPr id="1347" name="Line 31"/>
          <p:cNvSpPr>
            <a:spLocks noChangeShapeType="1"/>
          </p:cNvSpPr>
          <p:nvPr/>
        </p:nvSpPr>
        <p:spPr bwMode="auto">
          <a:xfrm>
            <a:off x="5653498" y="2861188"/>
            <a:ext cx="495300" cy="1587"/>
          </a:xfrm>
          <a:prstGeom prst="line">
            <a:avLst/>
          </a:prstGeom>
          <a:noFill/>
          <a:ln w="12700">
            <a:solidFill>
              <a:schemeClr val="tx1"/>
            </a:solidFill>
            <a:round/>
            <a:headEnd/>
            <a:tailEnd/>
          </a:ln>
        </p:spPr>
        <p:txBody>
          <a:bodyPr wrap="none" anchor="ctr"/>
          <a:lstStyle/>
          <a:p>
            <a:endParaRPr lang="en-US"/>
          </a:p>
        </p:txBody>
      </p:sp>
      <p:sp>
        <p:nvSpPr>
          <p:cNvPr id="1348" name="Line 32"/>
          <p:cNvSpPr>
            <a:spLocks noChangeShapeType="1"/>
          </p:cNvSpPr>
          <p:nvPr/>
        </p:nvSpPr>
        <p:spPr bwMode="auto">
          <a:xfrm>
            <a:off x="5656673" y="2858013"/>
            <a:ext cx="1587" cy="95250"/>
          </a:xfrm>
          <a:prstGeom prst="line">
            <a:avLst/>
          </a:prstGeom>
          <a:noFill/>
          <a:ln w="12700">
            <a:solidFill>
              <a:schemeClr val="tx1"/>
            </a:solidFill>
            <a:round/>
            <a:headEnd/>
            <a:tailEnd/>
          </a:ln>
        </p:spPr>
        <p:txBody>
          <a:bodyPr wrap="none" anchor="ctr"/>
          <a:lstStyle/>
          <a:p>
            <a:endParaRPr lang="en-US"/>
          </a:p>
        </p:txBody>
      </p:sp>
      <p:sp>
        <p:nvSpPr>
          <p:cNvPr id="1349" name="Line 33"/>
          <p:cNvSpPr>
            <a:spLocks noChangeShapeType="1"/>
          </p:cNvSpPr>
          <p:nvPr/>
        </p:nvSpPr>
        <p:spPr bwMode="auto">
          <a:xfrm>
            <a:off x="6151973" y="2856425"/>
            <a:ext cx="1587" cy="82550"/>
          </a:xfrm>
          <a:prstGeom prst="line">
            <a:avLst/>
          </a:prstGeom>
          <a:noFill/>
          <a:ln w="12700">
            <a:solidFill>
              <a:schemeClr val="tx1"/>
            </a:solidFill>
            <a:round/>
            <a:headEnd/>
            <a:tailEnd/>
          </a:ln>
        </p:spPr>
        <p:txBody>
          <a:bodyPr wrap="none" anchor="ctr"/>
          <a:lstStyle/>
          <a:p>
            <a:endParaRPr lang="en-US"/>
          </a:p>
        </p:txBody>
      </p:sp>
      <p:sp>
        <p:nvSpPr>
          <p:cNvPr id="1350" name="Line 34"/>
          <p:cNvSpPr>
            <a:spLocks noChangeShapeType="1"/>
          </p:cNvSpPr>
          <p:nvPr/>
        </p:nvSpPr>
        <p:spPr bwMode="auto">
          <a:xfrm>
            <a:off x="5353460" y="2321438"/>
            <a:ext cx="288925" cy="265112"/>
          </a:xfrm>
          <a:prstGeom prst="line">
            <a:avLst/>
          </a:prstGeom>
          <a:noFill/>
          <a:ln w="12700">
            <a:solidFill>
              <a:schemeClr val="tx1"/>
            </a:solidFill>
            <a:round/>
            <a:headEnd/>
            <a:tailEnd/>
          </a:ln>
        </p:spPr>
        <p:txBody>
          <a:bodyPr wrap="none" anchor="ctr"/>
          <a:lstStyle/>
          <a:p>
            <a:endParaRPr lang="en-US"/>
          </a:p>
        </p:txBody>
      </p:sp>
      <p:sp>
        <p:nvSpPr>
          <p:cNvPr id="1351" name="Line 35"/>
          <p:cNvSpPr>
            <a:spLocks noChangeShapeType="1"/>
          </p:cNvSpPr>
          <p:nvPr/>
        </p:nvSpPr>
        <p:spPr bwMode="auto">
          <a:xfrm flipV="1">
            <a:off x="5366160" y="2607188"/>
            <a:ext cx="276225" cy="330200"/>
          </a:xfrm>
          <a:prstGeom prst="line">
            <a:avLst/>
          </a:prstGeom>
          <a:noFill/>
          <a:ln w="12700">
            <a:solidFill>
              <a:schemeClr val="tx1"/>
            </a:solidFill>
            <a:round/>
            <a:headEnd/>
            <a:tailEnd/>
          </a:ln>
        </p:spPr>
        <p:txBody>
          <a:bodyPr wrap="none" anchor="ctr"/>
          <a:lstStyle/>
          <a:p>
            <a:endParaRPr lang="en-US"/>
          </a:p>
        </p:txBody>
      </p:sp>
      <p:sp>
        <p:nvSpPr>
          <p:cNvPr id="1352" name="Line 36"/>
          <p:cNvSpPr>
            <a:spLocks noChangeShapeType="1"/>
          </p:cNvSpPr>
          <p:nvPr/>
        </p:nvSpPr>
        <p:spPr bwMode="auto">
          <a:xfrm flipV="1">
            <a:off x="5893210" y="2692913"/>
            <a:ext cx="1588" cy="163512"/>
          </a:xfrm>
          <a:prstGeom prst="line">
            <a:avLst/>
          </a:prstGeom>
          <a:noFill/>
          <a:ln w="12700">
            <a:solidFill>
              <a:schemeClr val="tx1"/>
            </a:solidFill>
            <a:round/>
            <a:headEnd/>
            <a:tailEnd/>
          </a:ln>
        </p:spPr>
        <p:txBody>
          <a:bodyPr wrap="none" anchor="ctr"/>
          <a:lstStyle/>
          <a:p>
            <a:endParaRPr lang="en-US"/>
          </a:p>
        </p:txBody>
      </p:sp>
      <p:grpSp>
        <p:nvGrpSpPr>
          <p:cNvPr id="8" name="Group 37"/>
          <p:cNvGrpSpPr>
            <a:grpSpLocks/>
          </p:cNvGrpSpPr>
          <p:nvPr/>
        </p:nvGrpSpPr>
        <p:grpSpPr bwMode="auto">
          <a:xfrm>
            <a:off x="6012273" y="2931038"/>
            <a:ext cx="209550" cy="395287"/>
            <a:chOff x="4180" y="783"/>
            <a:chExt cx="150" cy="307"/>
          </a:xfrm>
        </p:grpSpPr>
        <p:sp>
          <p:nvSpPr>
            <p:cNvPr id="1354" name="AutoShape 38"/>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355" name="Rectangle 39"/>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356" name="Rectangle 40"/>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357" name="AutoShape 41"/>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358" name="Line 42"/>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359" name="Line 43"/>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360" name="Rectangle 44"/>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361" name="Rectangle 45"/>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9" name="Group 46"/>
          <p:cNvGrpSpPr>
            <a:grpSpLocks/>
          </p:cNvGrpSpPr>
          <p:nvPr/>
        </p:nvGrpSpPr>
        <p:grpSpPr bwMode="auto">
          <a:xfrm>
            <a:off x="5055010" y="3550163"/>
            <a:ext cx="479425" cy="925512"/>
            <a:chOff x="3314" y="1248"/>
            <a:chExt cx="344" cy="694"/>
          </a:xfrm>
        </p:grpSpPr>
        <p:graphicFrame>
          <p:nvGraphicFramePr>
            <p:cNvPr id="1363" name="Object 47"/>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name="Clip" r:id="rId8" imgW="1305000" imgH="1085760" progId="">
                    <p:embed/>
                  </p:oleObj>
                </mc:Choice>
                <mc:Fallback>
                  <p:oleObj name="Clip" r:id="rId8" imgW="1305000" imgH="1085760" progId="">
                    <p:embed/>
                    <p:pic>
                      <p:nvPicPr>
                        <p:cNvPr id="0" name="Object 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364" name="Line 48"/>
            <p:cNvSpPr>
              <a:spLocks noChangeShapeType="1"/>
            </p:cNvSpPr>
            <p:nvPr/>
          </p:nvSpPr>
          <p:spPr bwMode="auto">
            <a:xfrm flipV="1">
              <a:off x="3606" y="1433"/>
              <a:ext cx="52" cy="5"/>
            </a:xfrm>
            <a:prstGeom prst="line">
              <a:avLst/>
            </a:prstGeom>
            <a:noFill/>
            <a:ln w="19050">
              <a:solidFill>
                <a:schemeClr val="tx1"/>
              </a:solidFill>
              <a:round/>
              <a:headEnd/>
              <a:tailEnd/>
            </a:ln>
          </p:spPr>
          <p:txBody>
            <a:bodyPr wrap="none" anchor="ctr"/>
            <a:lstStyle/>
            <a:p>
              <a:endParaRPr lang="en-US"/>
            </a:p>
          </p:txBody>
        </p:sp>
        <p:graphicFrame>
          <p:nvGraphicFramePr>
            <p:cNvPr id="1365" name="Object 49"/>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name="Clip" r:id="rId9" imgW="1305000" imgH="1085760" progId="">
                    <p:embed/>
                  </p:oleObj>
                </mc:Choice>
                <mc:Fallback>
                  <p:oleObj name="Clip" r:id="rId9" imgW="1305000" imgH="1085760" progId="">
                    <p:embed/>
                    <p:pic>
                      <p:nvPicPr>
                        <p:cNvPr id="0" name="Object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366" name="Line 50"/>
            <p:cNvSpPr>
              <a:spLocks noChangeShapeType="1"/>
            </p:cNvSpPr>
            <p:nvPr/>
          </p:nvSpPr>
          <p:spPr bwMode="auto">
            <a:xfrm flipV="1">
              <a:off x="3606" y="1882"/>
              <a:ext cx="52" cy="2"/>
            </a:xfrm>
            <a:prstGeom prst="line">
              <a:avLst/>
            </a:prstGeom>
            <a:noFill/>
            <a:ln w="19050">
              <a:solidFill>
                <a:schemeClr val="tx1"/>
              </a:solidFill>
              <a:round/>
              <a:headEnd/>
              <a:tailEnd/>
            </a:ln>
          </p:spPr>
          <p:txBody>
            <a:bodyPr wrap="none" anchor="ctr"/>
            <a:lstStyle/>
            <a:p>
              <a:endParaRPr lang="en-US"/>
            </a:p>
          </p:txBody>
        </p:sp>
        <p:grpSp>
          <p:nvGrpSpPr>
            <p:cNvPr id="10" name="Group 51"/>
            <p:cNvGrpSpPr>
              <a:grpSpLocks/>
            </p:cNvGrpSpPr>
            <p:nvPr/>
          </p:nvGrpSpPr>
          <p:grpSpPr bwMode="auto">
            <a:xfrm>
              <a:off x="3404" y="1504"/>
              <a:ext cx="51" cy="167"/>
              <a:chOff x="3842" y="406"/>
              <a:chExt cx="51" cy="167"/>
            </a:xfrm>
          </p:grpSpPr>
          <p:sp>
            <p:nvSpPr>
              <p:cNvPr id="1369" name="Oval 52"/>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1370" name="Oval 53"/>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1371" name="Oval 54"/>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sp>
          <p:nvSpPr>
            <p:cNvPr id="1368" name="Line 55"/>
            <p:cNvSpPr>
              <a:spLocks noChangeShapeType="1"/>
            </p:cNvSpPr>
            <p:nvPr/>
          </p:nvSpPr>
          <p:spPr bwMode="auto">
            <a:xfrm>
              <a:off x="3654" y="1431"/>
              <a:ext cx="0" cy="450"/>
            </a:xfrm>
            <a:prstGeom prst="line">
              <a:avLst/>
            </a:prstGeom>
            <a:noFill/>
            <a:ln w="12700">
              <a:solidFill>
                <a:schemeClr val="tx1"/>
              </a:solidFill>
              <a:round/>
              <a:headEnd/>
              <a:tailEnd/>
            </a:ln>
          </p:spPr>
          <p:txBody>
            <a:bodyPr wrap="none" anchor="ctr"/>
            <a:lstStyle/>
            <a:p>
              <a:endParaRPr lang="en-US"/>
            </a:p>
          </p:txBody>
        </p:sp>
      </p:grpSp>
      <p:graphicFrame>
        <p:nvGraphicFramePr>
          <p:cNvPr id="1372" name="Object 56"/>
          <p:cNvGraphicFramePr>
            <a:graphicFrameLocks noChangeAspect="1"/>
          </p:cNvGraphicFramePr>
          <p:nvPr/>
        </p:nvGraphicFramePr>
        <p:xfrm>
          <a:off x="5923373" y="4559813"/>
          <a:ext cx="417512" cy="331787"/>
        </p:xfrm>
        <a:graphic>
          <a:graphicData uri="http://schemas.openxmlformats.org/presentationml/2006/ole">
            <mc:AlternateContent xmlns:mc="http://schemas.openxmlformats.org/markup-compatibility/2006">
              <mc:Choice xmlns:v="urn:schemas-microsoft-com:vml" Requires="v">
                <p:oleObj name="Clip" r:id="rId10" imgW="1305000" imgH="1085760" progId="">
                  <p:embed/>
                </p:oleObj>
              </mc:Choice>
              <mc:Fallback>
                <p:oleObj name="Clip" r:id="rId10" imgW="1305000" imgH="1085760" progId="">
                  <p:embed/>
                  <p:pic>
                    <p:nvPicPr>
                      <p:cNvPr id="0" name="Object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3373" y="4559813"/>
                        <a:ext cx="417512" cy="3317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373" name="Object 57"/>
          <p:cNvGraphicFramePr>
            <a:graphicFrameLocks noChangeAspect="1"/>
          </p:cNvGraphicFramePr>
          <p:nvPr/>
        </p:nvGraphicFramePr>
        <p:xfrm>
          <a:off x="5309010" y="4548700"/>
          <a:ext cx="415925" cy="330200"/>
        </p:xfrm>
        <a:graphic>
          <a:graphicData uri="http://schemas.openxmlformats.org/presentationml/2006/ole">
            <mc:AlternateContent xmlns:mc="http://schemas.openxmlformats.org/markup-compatibility/2006">
              <mc:Choice xmlns:v="urn:schemas-microsoft-com:vml" Requires="v">
                <p:oleObj name="Clip" r:id="rId11" imgW="1305000" imgH="1085760" progId="">
                  <p:embed/>
                </p:oleObj>
              </mc:Choice>
              <mc:Fallback>
                <p:oleObj name="Clip" r:id="rId11" imgW="1305000" imgH="1085760" progId="">
                  <p:embed/>
                  <p:pic>
                    <p:nvPicPr>
                      <p:cNvPr id="0" name="Object 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9010" y="4548700"/>
                        <a:ext cx="415925" cy="3302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374" name="Oval 58"/>
          <p:cNvSpPr>
            <a:spLocks noChangeArrowheads="1"/>
          </p:cNvSpPr>
          <p:nvPr/>
        </p:nvSpPr>
        <p:spPr bwMode="auto">
          <a:xfrm rot="-5400000">
            <a:off x="5725729" y="4652681"/>
            <a:ext cx="63500" cy="65088"/>
          </a:xfrm>
          <a:prstGeom prst="ellipse">
            <a:avLst/>
          </a:prstGeom>
          <a:solidFill>
            <a:schemeClr val="accent2"/>
          </a:solidFill>
          <a:ln w="9525">
            <a:noFill/>
            <a:round/>
            <a:headEnd/>
            <a:tailEnd/>
          </a:ln>
        </p:spPr>
        <p:txBody>
          <a:bodyPr wrap="none" anchor="ctr"/>
          <a:lstStyle/>
          <a:p>
            <a:endParaRPr lang="en-US"/>
          </a:p>
        </p:txBody>
      </p:sp>
      <p:sp>
        <p:nvSpPr>
          <p:cNvPr id="1375" name="Oval 59"/>
          <p:cNvSpPr>
            <a:spLocks noChangeArrowheads="1"/>
          </p:cNvSpPr>
          <p:nvPr/>
        </p:nvSpPr>
        <p:spPr bwMode="auto">
          <a:xfrm rot="-5400000">
            <a:off x="5810661" y="4650300"/>
            <a:ext cx="63500" cy="66675"/>
          </a:xfrm>
          <a:prstGeom prst="ellipse">
            <a:avLst/>
          </a:prstGeom>
          <a:solidFill>
            <a:schemeClr val="accent2"/>
          </a:solidFill>
          <a:ln w="9525">
            <a:noFill/>
            <a:round/>
            <a:headEnd/>
            <a:tailEnd/>
          </a:ln>
        </p:spPr>
        <p:txBody>
          <a:bodyPr wrap="none" anchor="ctr"/>
          <a:lstStyle/>
          <a:p>
            <a:endParaRPr lang="en-US"/>
          </a:p>
        </p:txBody>
      </p:sp>
      <p:sp>
        <p:nvSpPr>
          <p:cNvPr id="1376" name="Oval 60"/>
          <p:cNvSpPr>
            <a:spLocks noChangeArrowheads="1"/>
          </p:cNvSpPr>
          <p:nvPr/>
        </p:nvSpPr>
        <p:spPr bwMode="auto">
          <a:xfrm rot="-5400000">
            <a:off x="5888447" y="4655063"/>
            <a:ext cx="61913" cy="65088"/>
          </a:xfrm>
          <a:prstGeom prst="ellipse">
            <a:avLst/>
          </a:prstGeom>
          <a:solidFill>
            <a:schemeClr val="accent2"/>
          </a:solidFill>
          <a:ln w="9525">
            <a:noFill/>
            <a:round/>
            <a:headEnd/>
            <a:tailEnd/>
          </a:ln>
        </p:spPr>
        <p:txBody>
          <a:bodyPr wrap="none" anchor="ctr"/>
          <a:lstStyle/>
          <a:p>
            <a:endParaRPr lang="en-US"/>
          </a:p>
        </p:txBody>
      </p:sp>
      <p:sp>
        <p:nvSpPr>
          <p:cNvPr id="1377" name="Line 61"/>
          <p:cNvSpPr>
            <a:spLocks noChangeShapeType="1"/>
          </p:cNvSpPr>
          <p:nvPr/>
        </p:nvSpPr>
        <p:spPr bwMode="auto">
          <a:xfrm rot="-5400000">
            <a:off x="6148004" y="4535207"/>
            <a:ext cx="60325" cy="1587"/>
          </a:xfrm>
          <a:prstGeom prst="line">
            <a:avLst/>
          </a:prstGeom>
          <a:noFill/>
          <a:ln w="19050">
            <a:solidFill>
              <a:schemeClr val="tx1"/>
            </a:solidFill>
            <a:round/>
            <a:headEnd/>
            <a:tailEnd/>
          </a:ln>
        </p:spPr>
        <p:txBody>
          <a:bodyPr wrap="none" anchor="ctr"/>
          <a:lstStyle/>
          <a:p>
            <a:endParaRPr lang="en-US"/>
          </a:p>
        </p:txBody>
      </p:sp>
      <p:sp>
        <p:nvSpPr>
          <p:cNvPr id="1378" name="Line 62"/>
          <p:cNvSpPr>
            <a:spLocks noChangeShapeType="1"/>
          </p:cNvSpPr>
          <p:nvPr/>
        </p:nvSpPr>
        <p:spPr bwMode="auto">
          <a:xfrm rot="5400000" flipH="1">
            <a:off x="5521735" y="4526475"/>
            <a:ext cx="63500" cy="0"/>
          </a:xfrm>
          <a:prstGeom prst="line">
            <a:avLst/>
          </a:prstGeom>
          <a:noFill/>
          <a:ln w="19050">
            <a:solidFill>
              <a:schemeClr val="tx1"/>
            </a:solidFill>
            <a:round/>
            <a:headEnd/>
            <a:tailEnd/>
          </a:ln>
        </p:spPr>
        <p:txBody>
          <a:bodyPr wrap="none" anchor="ctr"/>
          <a:lstStyle/>
          <a:p>
            <a:endParaRPr lang="en-US"/>
          </a:p>
        </p:txBody>
      </p:sp>
      <p:sp>
        <p:nvSpPr>
          <p:cNvPr id="1379" name="Line 63"/>
          <p:cNvSpPr>
            <a:spLocks noChangeShapeType="1"/>
          </p:cNvSpPr>
          <p:nvPr/>
        </p:nvSpPr>
        <p:spPr bwMode="auto">
          <a:xfrm rot="16200000" flipV="1">
            <a:off x="5868604" y="4187544"/>
            <a:ext cx="0" cy="627062"/>
          </a:xfrm>
          <a:prstGeom prst="line">
            <a:avLst/>
          </a:prstGeom>
          <a:noFill/>
          <a:ln w="12700">
            <a:solidFill>
              <a:schemeClr val="tx1"/>
            </a:solidFill>
            <a:round/>
            <a:headEnd/>
            <a:tailEnd/>
          </a:ln>
        </p:spPr>
        <p:txBody>
          <a:bodyPr wrap="none" anchor="ctr"/>
          <a:lstStyle/>
          <a:p>
            <a:endParaRPr lang="en-US"/>
          </a:p>
        </p:txBody>
      </p:sp>
      <p:sp>
        <p:nvSpPr>
          <p:cNvPr id="1380" name="Line 64"/>
          <p:cNvSpPr>
            <a:spLocks noChangeShapeType="1"/>
          </p:cNvSpPr>
          <p:nvPr/>
        </p:nvSpPr>
        <p:spPr bwMode="auto">
          <a:xfrm flipV="1">
            <a:off x="5534435" y="4126425"/>
            <a:ext cx="93663" cy="3175"/>
          </a:xfrm>
          <a:prstGeom prst="line">
            <a:avLst/>
          </a:prstGeom>
          <a:noFill/>
          <a:ln w="12700">
            <a:solidFill>
              <a:schemeClr val="tx1"/>
            </a:solidFill>
            <a:round/>
            <a:headEnd/>
            <a:tailEnd/>
          </a:ln>
        </p:spPr>
        <p:txBody>
          <a:bodyPr wrap="none" anchor="ctr"/>
          <a:lstStyle/>
          <a:p>
            <a:endParaRPr lang="en-US"/>
          </a:p>
        </p:txBody>
      </p:sp>
      <p:sp>
        <p:nvSpPr>
          <p:cNvPr id="1381" name="Line 65"/>
          <p:cNvSpPr>
            <a:spLocks noChangeShapeType="1"/>
          </p:cNvSpPr>
          <p:nvPr/>
        </p:nvSpPr>
        <p:spPr bwMode="auto">
          <a:xfrm>
            <a:off x="6136098" y="4172463"/>
            <a:ext cx="303212" cy="385762"/>
          </a:xfrm>
          <a:prstGeom prst="line">
            <a:avLst/>
          </a:prstGeom>
          <a:noFill/>
          <a:ln w="12700">
            <a:solidFill>
              <a:schemeClr val="tx1"/>
            </a:solidFill>
            <a:round/>
            <a:headEnd/>
            <a:tailEnd/>
          </a:ln>
        </p:spPr>
        <p:txBody>
          <a:bodyPr wrap="none" anchor="ctr"/>
          <a:lstStyle/>
          <a:p>
            <a:endParaRPr lang="en-US"/>
          </a:p>
        </p:txBody>
      </p:sp>
      <p:sp>
        <p:nvSpPr>
          <p:cNvPr id="1382" name="Line 66"/>
          <p:cNvSpPr>
            <a:spLocks noChangeShapeType="1"/>
          </p:cNvSpPr>
          <p:nvPr/>
        </p:nvSpPr>
        <p:spPr bwMode="auto">
          <a:xfrm flipH="1">
            <a:off x="6931435" y="4169288"/>
            <a:ext cx="279400" cy="392112"/>
          </a:xfrm>
          <a:prstGeom prst="line">
            <a:avLst/>
          </a:prstGeom>
          <a:noFill/>
          <a:ln w="12700">
            <a:solidFill>
              <a:schemeClr val="tx1"/>
            </a:solidFill>
            <a:round/>
            <a:headEnd/>
            <a:tailEnd/>
          </a:ln>
        </p:spPr>
        <p:txBody>
          <a:bodyPr wrap="none" anchor="ctr"/>
          <a:lstStyle/>
          <a:p>
            <a:endParaRPr lang="en-US"/>
          </a:p>
        </p:txBody>
      </p:sp>
      <p:graphicFrame>
        <p:nvGraphicFramePr>
          <p:cNvPr id="1383" name="Object 67"/>
          <p:cNvGraphicFramePr>
            <a:graphicFrameLocks noChangeAspect="1"/>
          </p:cNvGraphicFramePr>
          <p:nvPr/>
        </p:nvGraphicFramePr>
        <p:xfrm>
          <a:off x="7109235" y="3721613"/>
          <a:ext cx="203200" cy="241300"/>
        </p:xfrm>
        <a:graphic>
          <a:graphicData uri="http://schemas.openxmlformats.org/presentationml/2006/ole">
            <mc:AlternateContent xmlns:mc="http://schemas.openxmlformats.org/markup-compatibility/2006">
              <mc:Choice xmlns:v="urn:schemas-microsoft-com:vml" Requires="v">
                <p:oleObj name="Clip" r:id="rId12" imgW="981000" imgH="1209600" progId="">
                  <p:embed/>
                </p:oleObj>
              </mc:Choice>
              <mc:Fallback>
                <p:oleObj name="Clip" r:id="rId12" imgW="981000" imgH="1209600" progId="">
                  <p:embed/>
                  <p:pic>
                    <p:nvPicPr>
                      <p:cNvPr id="0" name="Object 6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09235" y="3721613"/>
                        <a:ext cx="203200" cy="2413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384" name="Object 68"/>
          <p:cNvGraphicFramePr>
            <a:graphicFrameLocks noChangeAspect="1"/>
          </p:cNvGraphicFramePr>
          <p:nvPr/>
        </p:nvGraphicFramePr>
        <p:xfrm>
          <a:off x="5772560" y="3802575"/>
          <a:ext cx="203200" cy="239713"/>
        </p:xfrm>
        <a:graphic>
          <a:graphicData uri="http://schemas.openxmlformats.org/presentationml/2006/ole">
            <mc:AlternateContent xmlns:mc="http://schemas.openxmlformats.org/markup-compatibility/2006">
              <mc:Choice xmlns:v="urn:schemas-microsoft-com:vml" Requires="v">
                <p:oleObj name="Clip" r:id="rId14" imgW="981000" imgH="1209600" progId="">
                  <p:embed/>
                </p:oleObj>
              </mc:Choice>
              <mc:Fallback>
                <p:oleObj name="Clip" r:id="rId14" imgW="981000" imgH="1209600" progId="">
                  <p:embed/>
                  <p:pic>
                    <p:nvPicPr>
                      <p:cNvPr id="0" name="Object 6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72560" y="3802575"/>
                        <a:ext cx="203200" cy="2397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11" name="Group 69"/>
          <p:cNvGrpSpPr>
            <a:grpSpLocks/>
          </p:cNvGrpSpPr>
          <p:nvPr/>
        </p:nvGrpSpPr>
        <p:grpSpPr bwMode="auto">
          <a:xfrm>
            <a:off x="6120223" y="4999550"/>
            <a:ext cx="406400" cy="427038"/>
            <a:chOff x="2870" y="1518"/>
            <a:chExt cx="292" cy="320"/>
          </a:xfrm>
        </p:grpSpPr>
        <p:graphicFrame>
          <p:nvGraphicFramePr>
            <p:cNvPr id="1386" name="Object 7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5" imgW="819000" imgH="847800" progId="">
                    <p:embed/>
                  </p:oleObj>
                </mc:Choice>
                <mc:Fallback>
                  <p:oleObj name="Clip" r:id="rId15" imgW="819000" imgH="847800" progId="">
                    <p:embed/>
                    <p:pic>
                      <p:nvPicPr>
                        <p:cNvPr id="0" name="Object 7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387" name="Object 7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7" imgW="1266840" imgH="1200240" progId="">
                    <p:embed/>
                  </p:oleObj>
                </mc:Choice>
                <mc:Fallback>
                  <p:oleObj name="Clip" r:id="rId17" imgW="1266840" imgH="1200240" progId="">
                    <p:embed/>
                    <p:pic>
                      <p:nvPicPr>
                        <p:cNvPr id="0" name="Object 7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12" name="Group 72"/>
          <p:cNvGrpSpPr>
            <a:grpSpLocks/>
          </p:cNvGrpSpPr>
          <p:nvPr/>
        </p:nvGrpSpPr>
        <p:grpSpPr bwMode="auto">
          <a:xfrm>
            <a:off x="6898098" y="5031300"/>
            <a:ext cx="406400" cy="427038"/>
            <a:chOff x="2870" y="1518"/>
            <a:chExt cx="292" cy="320"/>
          </a:xfrm>
        </p:grpSpPr>
        <p:graphicFrame>
          <p:nvGraphicFramePr>
            <p:cNvPr id="1389" name="Object 7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9" imgW="819000" imgH="847800" progId="">
                    <p:embed/>
                  </p:oleObj>
                </mc:Choice>
                <mc:Fallback>
                  <p:oleObj name="Clip" r:id="rId19" imgW="819000" imgH="847800" progId="">
                    <p:embed/>
                    <p:pic>
                      <p:nvPicPr>
                        <p:cNvPr id="0" name="Object 7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390" name="Object 7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20" imgW="1266840" imgH="1200240" progId="">
                    <p:embed/>
                  </p:oleObj>
                </mc:Choice>
                <mc:Fallback>
                  <p:oleObj name="Clip" r:id="rId20" imgW="1266840" imgH="1200240" progId="">
                    <p:embed/>
                    <p:pic>
                      <p:nvPicPr>
                        <p:cNvPr id="0" name="Object 7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13" name="Group 75"/>
          <p:cNvGrpSpPr>
            <a:grpSpLocks/>
          </p:cNvGrpSpPr>
          <p:nvPr/>
        </p:nvGrpSpPr>
        <p:grpSpPr bwMode="auto">
          <a:xfrm>
            <a:off x="6483760" y="4747138"/>
            <a:ext cx="379413" cy="376237"/>
            <a:chOff x="4733" y="2082"/>
            <a:chExt cx="272" cy="282"/>
          </a:xfrm>
        </p:grpSpPr>
        <p:graphicFrame>
          <p:nvGraphicFramePr>
            <p:cNvPr id="1392" name="Object 76"/>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name="Clip" r:id="rId21" imgW="819000" imgH="847800" progId="">
                    <p:embed/>
                  </p:oleObj>
                </mc:Choice>
                <mc:Fallback>
                  <p:oleObj name="Clip" r:id="rId21" imgW="819000" imgH="847800" progId="">
                    <p:embed/>
                    <p:pic>
                      <p:nvPicPr>
                        <p:cNvPr id="0" name="Object 7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393" name="Rectangle 77"/>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p>
              <a:endParaRPr lang="en-US"/>
            </a:p>
          </p:txBody>
        </p:sp>
      </p:grpSp>
      <p:sp>
        <p:nvSpPr>
          <p:cNvPr id="1394" name="Line 78"/>
          <p:cNvSpPr>
            <a:spLocks noChangeShapeType="1"/>
          </p:cNvSpPr>
          <p:nvPr/>
        </p:nvSpPr>
        <p:spPr bwMode="auto">
          <a:xfrm>
            <a:off x="6790148" y="4650300"/>
            <a:ext cx="0" cy="228600"/>
          </a:xfrm>
          <a:prstGeom prst="line">
            <a:avLst/>
          </a:prstGeom>
          <a:noFill/>
          <a:ln w="12700">
            <a:solidFill>
              <a:schemeClr val="tx1"/>
            </a:solidFill>
            <a:round/>
            <a:headEnd/>
            <a:tailEnd/>
          </a:ln>
        </p:spPr>
        <p:txBody>
          <a:bodyPr wrap="none" anchor="ctr"/>
          <a:lstStyle/>
          <a:p>
            <a:endParaRPr lang="en-US"/>
          </a:p>
        </p:txBody>
      </p:sp>
      <p:grpSp>
        <p:nvGrpSpPr>
          <p:cNvPr id="14" name="Group 79"/>
          <p:cNvGrpSpPr>
            <a:grpSpLocks/>
          </p:cNvGrpSpPr>
          <p:nvPr/>
        </p:nvGrpSpPr>
        <p:grpSpPr bwMode="auto">
          <a:xfrm>
            <a:off x="7510873" y="4074038"/>
            <a:ext cx="207962" cy="409575"/>
            <a:chOff x="4180" y="783"/>
            <a:chExt cx="150" cy="307"/>
          </a:xfrm>
        </p:grpSpPr>
        <p:sp>
          <p:nvSpPr>
            <p:cNvPr id="1396" name="AutoShape 8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397" name="Rectangle 81"/>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398" name="Rectangle 8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399" name="AutoShape 8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400" name="Line 84"/>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401" name="Line 85"/>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402" name="Rectangle 8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403" name="Rectangle 87"/>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15" name="Group 88"/>
          <p:cNvGrpSpPr>
            <a:grpSpLocks/>
          </p:cNvGrpSpPr>
          <p:nvPr/>
        </p:nvGrpSpPr>
        <p:grpSpPr bwMode="auto">
          <a:xfrm>
            <a:off x="7512460" y="4650300"/>
            <a:ext cx="207963" cy="409575"/>
            <a:chOff x="4180" y="783"/>
            <a:chExt cx="150" cy="307"/>
          </a:xfrm>
        </p:grpSpPr>
        <p:sp>
          <p:nvSpPr>
            <p:cNvPr id="1405" name="AutoShape 8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406" name="Rectangle 90"/>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407" name="Rectangle 9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408" name="AutoShape 9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409" name="Line 93"/>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410" name="Line 94"/>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411" name="Rectangle 9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412" name="Rectangle 96"/>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1413" name="Line 97"/>
          <p:cNvSpPr>
            <a:spLocks noChangeShapeType="1"/>
          </p:cNvSpPr>
          <p:nvPr/>
        </p:nvSpPr>
        <p:spPr bwMode="auto">
          <a:xfrm rot="5400000" flipH="1">
            <a:off x="7124316" y="4447894"/>
            <a:ext cx="611188" cy="0"/>
          </a:xfrm>
          <a:prstGeom prst="line">
            <a:avLst/>
          </a:prstGeom>
          <a:noFill/>
          <a:ln w="12700">
            <a:solidFill>
              <a:schemeClr val="tx1"/>
            </a:solidFill>
            <a:round/>
            <a:headEnd/>
            <a:tailEnd/>
          </a:ln>
        </p:spPr>
        <p:txBody>
          <a:bodyPr wrap="none" anchor="ctr"/>
          <a:lstStyle/>
          <a:p>
            <a:endParaRPr lang="en-US"/>
          </a:p>
        </p:txBody>
      </p:sp>
      <p:sp>
        <p:nvSpPr>
          <p:cNvPr id="1414" name="Line 98"/>
          <p:cNvSpPr>
            <a:spLocks noChangeShapeType="1"/>
          </p:cNvSpPr>
          <p:nvPr/>
        </p:nvSpPr>
        <p:spPr bwMode="auto">
          <a:xfrm rot="-5400000">
            <a:off x="7478329" y="4700306"/>
            <a:ext cx="0" cy="103188"/>
          </a:xfrm>
          <a:prstGeom prst="line">
            <a:avLst/>
          </a:prstGeom>
          <a:noFill/>
          <a:ln w="12700">
            <a:solidFill>
              <a:schemeClr val="tx1"/>
            </a:solidFill>
            <a:round/>
            <a:headEnd/>
            <a:tailEnd/>
          </a:ln>
        </p:spPr>
        <p:txBody>
          <a:bodyPr wrap="none" anchor="ctr"/>
          <a:lstStyle/>
          <a:p>
            <a:endParaRPr lang="en-US"/>
          </a:p>
        </p:txBody>
      </p:sp>
      <p:sp>
        <p:nvSpPr>
          <p:cNvPr id="1415" name="Line 99"/>
          <p:cNvSpPr>
            <a:spLocks noChangeShapeType="1"/>
          </p:cNvSpPr>
          <p:nvPr/>
        </p:nvSpPr>
        <p:spPr bwMode="auto">
          <a:xfrm rot="-5400000">
            <a:off x="7468010" y="4231200"/>
            <a:ext cx="0" cy="88900"/>
          </a:xfrm>
          <a:prstGeom prst="line">
            <a:avLst/>
          </a:prstGeom>
          <a:noFill/>
          <a:ln w="12700">
            <a:solidFill>
              <a:schemeClr val="tx1"/>
            </a:solidFill>
            <a:round/>
            <a:headEnd/>
            <a:tailEnd/>
          </a:ln>
        </p:spPr>
        <p:txBody>
          <a:bodyPr wrap="none" anchor="ctr"/>
          <a:lstStyle/>
          <a:p>
            <a:endParaRPr lang="en-US"/>
          </a:p>
        </p:txBody>
      </p:sp>
      <p:sp>
        <p:nvSpPr>
          <p:cNvPr id="1416" name="Line 100"/>
          <p:cNvSpPr>
            <a:spLocks noChangeShapeType="1"/>
          </p:cNvSpPr>
          <p:nvPr/>
        </p:nvSpPr>
        <p:spPr bwMode="auto">
          <a:xfrm flipV="1">
            <a:off x="6147210" y="2372238"/>
            <a:ext cx="458788" cy="207962"/>
          </a:xfrm>
          <a:prstGeom prst="line">
            <a:avLst/>
          </a:prstGeom>
          <a:noFill/>
          <a:ln w="12700">
            <a:solidFill>
              <a:schemeClr val="tx1"/>
            </a:solidFill>
            <a:round/>
            <a:headEnd/>
            <a:tailEnd/>
          </a:ln>
        </p:spPr>
        <p:txBody>
          <a:bodyPr wrap="none" anchor="ctr"/>
          <a:lstStyle/>
          <a:p>
            <a:endParaRPr lang="en-US"/>
          </a:p>
        </p:txBody>
      </p:sp>
      <p:sp>
        <p:nvSpPr>
          <p:cNvPr id="1417" name="Line 101"/>
          <p:cNvSpPr>
            <a:spLocks noChangeShapeType="1"/>
          </p:cNvSpPr>
          <p:nvPr/>
        </p:nvSpPr>
        <p:spPr bwMode="auto">
          <a:xfrm>
            <a:off x="7082248" y="2356363"/>
            <a:ext cx="485775" cy="207962"/>
          </a:xfrm>
          <a:prstGeom prst="line">
            <a:avLst/>
          </a:prstGeom>
          <a:noFill/>
          <a:ln w="12700">
            <a:solidFill>
              <a:schemeClr val="tx1"/>
            </a:solidFill>
            <a:round/>
            <a:headEnd/>
            <a:tailEnd/>
          </a:ln>
        </p:spPr>
        <p:txBody>
          <a:bodyPr wrap="none" anchor="ctr"/>
          <a:lstStyle/>
          <a:p>
            <a:endParaRPr lang="en-US"/>
          </a:p>
        </p:txBody>
      </p:sp>
      <p:sp>
        <p:nvSpPr>
          <p:cNvPr id="1418" name="Line 102"/>
          <p:cNvSpPr>
            <a:spLocks noChangeShapeType="1"/>
          </p:cNvSpPr>
          <p:nvPr/>
        </p:nvSpPr>
        <p:spPr bwMode="auto">
          <a:xfrm flipH="1">
            <a:off x="7601360" y="2692913"/>
            <a:ext cx="241300" cy="681037"/>
          </a:xfrm>
          <a:prstGeom prst="line">
            <a:avLst/>
          </a:prstGeom>
          <a:noFill/>
          <a:ln w="12700">
            <a:solidFill>
              <a:schemeClr val="tx1"/>
            </a:solidFill>
            <a:round/>
            <a:headEnd/>
            <a:tailEnd/>
          </a:ln>
        </p:spPr>
        <p:txBody>
          <a:bodyPr wrap="none" anchor="ctr"/>
          <a:lstStyle/>
          <a:p>
            <a:endParaRPr lang="en-US"/>
          </a:p>
        </p:txBody>
      </p:sp>
      <p:sp>
        <p:nvSpPr>
          <p:cNvPr id="1419" name="Line 103"/>
          <p:cNvSpPr>
            <a:spLocks noChangeShapeType="1"/>
          </p:cNvSpPr>
          <p:nvPr/>
        </p:nvSpPr>
        <p:spPr bwMode="auto">
          <a:xfrm>
            <a:off x="6831423" y="2469075"/>
            <a:ext cx="0" cy="431800"/>
          </a:xfrm>
          <a:prstGeom prst="line">
            <a:avLst/>
          </a:prstGeom>
          <a:noFill/>
          <a:ln w="12700">
            <a:solidFill>
              <a:schemeClr val="tx1"/>
            </a:solidFill>
            <a:round/>
            <a:headEnd/>
            <a:tailEnd/>
          </a:ln>
        </p:spPr>
        <p:txBody>
          <a:bodyPr wrap="none" anchor="ctr"/>
          <a:lstStyle/>
          <a:p>
            <a:endParaRPr lang="en-US"/>
          </a:p>
        </p:txBody>
      </p:sp>
      <p:sp>
        <p:nvSpPr>
          <p:cNvPr id="1420" name="Line 104"/>
          <p:cNvSpPr>
            <a:spLocks noChangeShapeType="1"/>
          </p:cNvSpPr>
          <p:nvPr/>
        </p:nvSpPr>
        <p:spPr bwMode="auto">
          <a:xfrm>
            <a:off x="6856823" y="3116775"/>
            <a:ext cx="534987" cy="368300"/>
          </a:xfrm>
          <a:prstGeom prst="line">
            <a:avLst/>
          </a:prstGeom>
          <a:noFill/>
          <a:ln w="12700">
            <a:solidFill>
              <a:schemeClr val="tx1"/>
            </a:solidFill>
            <a:round/>
            <a:headEnd/>
            <a:tailEnd/>
          </a:ln>
        </p:spPr>
        <p:txBody>
          <a:bodyPr wrap="none" anchor="ctr"/>
          <a:lstStyle/>
          <a:p>
            <a:endParaRPr lang="en-US"/>
          </a:p>
        </p:txBody>
      </p:sp>
      <p:sp>
        <p:nvSpPr>
          <p:cNvPr id="1421" name="Line 105"/>
          <p:cNvSpPr>
            <a:spLocks noChangeShapeType="1"/>
          </p:cNvSpPr>
          <p:nvPr/>
        </p:nvSpPr>
        <p:spPr bwMode="auto">
          <a:xfrm flipH="1">
            <a:off x="7317198" y="3581913"/>
            <a:ext cx="266700" cy="360362"/>
          </a:xfrm>
          <a:prstGeom prst="line">
            <a:avLst/>
          </a:prstGeom>
          <a:noFill/>
          <a:ln w="12700">
            <a:solidFill>
              <a:schemeClr val="tx1"/>
            </a:solidFill>
            <a:round/>
            <a:headEnd/>
            <a:tailEnd/>
          </a:ln>
        </p:spPr>
        <p:txBody>
          <a:bodyPr wrap="none" anchor="ctr"/>
          <a:lstStyle/>
          <a:p>
            <a:endParaRPr lang="en-US"/>
          </a:p>
        </p:txBody>
      </p:sp>
      <p:sp>
        <p:nvSpPr>
          <p:cNvPr id="1422" name="Line 106"/>
          <p:cNvSpPr>
            <a:spLocks noChangeShapeType="1"/>
          </p:cNvSpPr>
          <p:nvPr/>
        </p:nvSpPr>
        <p:spPr bwMode="auto">
          <a:xfrm flipH="1">
            <a:off x="7090185" y="2661163"/>
            <a:ext cx="560388" cy="384175"/>
          </a:xfrm>
          <a:prstGeom prst="line">
            <a:avLst/>
          </a:prstGeom>
          <a:noFill/>
          <a:ln w="12700">
            <a:solidFill>
              <a:schemeClr val="tx1"/>
            </a:solidFill>
            <a:round/>
            <a:headEnd/>
            <a:tailEnd/>
          </a:ln>
        </p:spPr>
        <p:txBody>
          <a:bodyPr wrap="none" anchor="ctr"/>
          <a:lstStyle/>
          <a:p>
            <a:endParaRPr lang="en-US"/>
          </a:p>
        </p:txBody>
      </p:sp>
      <p:sp>
        <p:nvSpPr>
          <p:cNvPr id="1423" name="Line 107"/>
          <p:cNvSpPr>
            <a:spLocks noChangeShapeType="1"/>
          </p:cNvSpPr>
          <p:nvPr/>
        </p:nvSpPr>
        <p:spPr bwMode="auto">
          <a:xfrm flipH="1">
            <a:off x="7099710" y="2100775"/>
            <a:ext cx="350838" cy="255588"/>
          </a:xfrm>
          <a:prstGeom prst="line">
            <a:avLst/>
          </a:prstGeom>
          <a:noFill/>
          <a:ln w="12700">
            <a:solidFill>
              <a:schemeClr val="tx1"/>
            </a:solidFill>
            <a:round/>
            <a:headEnd/>
            <a:tailEnd/>
          </a:ln>
        </p:spPr>
        <p:txBody>
          <a:bodyPr wrap="none" anchor="ctr"/>
          <a:lstStyle/>
          <a:p>
            <a:endParaRPr lang="en-US"/>
          </a:p>
        </p:txBody>
      </p:sp>
      <p:sp>
        <p:nvSpPr>
          <p:cNvPr id="1424" name="Line 108"/>
          <p:cNvSpPr>
            <a:spLocks noChangeShapeType="1"/>
          </p:cNvSpPr>
          <p:nvPr/>
        </p:nvSpPr>
        <p:spPr bwMode="auto">
          <a:xfrm flipH="1">
            <a:off x="7817260" y="2276988"/>
            <a:ext cx="201613" cy="176212"/>
          </a:xfrm>
          <a:prstGeom prst="line">
            <a:avLst/>
          </a:prstGeom>
          <a:noFill/>
          <a:ln w="12700">
            <a:solidFill>
              <a:schemeClr val="tx1"/>
            </a:solidFill>
            <a:round/>
            <a:headEnd/>
            <a:tailEnd/>
          </a:ln>
        </p:spPr>
        <p:txBody>
          <a:bodyPr wrap="none" anchor="ctr"/>
          <a:lstStyle/>
          <a:p>
            <a:endParaRPr lang="en-US"/>
          </a:p>
        </p:txBody>
      </p:sp>
      <p:sp>
        <p:nvSpPr>
          <p:cNvPr id="1425" name="Line 221"/>
          <p:cNvSpPr>
            <a:spLocks noChangeShapeType="1"/>
          </p:cNvSpPr>
          <p:nvPr/>
        </p:nvSpPr>
        <p:spPr bwMode="auto">
          <a:xfrm flipV="1">
            <a:off x="5883685" y="4255013"/>
            <a:ext cx="1588" cy="249237"/>
          </a:xfrm>
          <a:prstGeom prst="line">
            <a:avLst/>
          </a:prstGeom>
          <a:noFill/>
          <a:ln w="12700">
            <a:solidFill>
              <a:schemeClr val="tx1"/>
            </a:solidFill>
            <a:round/>
            <a:headEnd/>
            <a:tailEnd/>
          </a:ln>
        </p:spPr>
        <p:txBody>
          <a:bodyPr wrap="none" anchor="ctr"/>
          <a:lstStyle/>
          <a:p>
            <a:endParaRPr lang="en-US"/>
          </a:p>
        </p:txBody>
      </p:sp>
      <p:grpSp>
        <p:nvGrpSpPr>
          <p:cNvPr id="16" name="Group 238"/>
          <p:cNvGrpSpPr>
            <a:grpSpLocks/>
          </p:cNvGrpSpPr>
          <p:nvPr/>
        </p:nvGrpSpPr>
        <p:grpSpPr bwMode="auto">
          <a:xfrm>
            <a:off x="7467600" y="3429000"/>
            <a:ext cx="814387" cy="701675"/>
            <a:chOff x="2923" y="3345"/>
            <a:chExt cx="513" cy="442"/>
          </a:xfrm>
        </p:grpSpPr>
        <p:sp>
          <p:nvSpPr>
            <p:cNvPr id="1427" name="Rectangle 239"/>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1428" name="Rectangle 240"/>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29" name="Text Box 241"/>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1430" name="Line 242"/>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1431" name="Line 243"/>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grpSp>
        <p:nvGrpSpPr>
          <p:cNvPr id="17" name="Group 244"/>
          <p:cNvGrpSpPr>
            <a:grpSpLocks/>
          </p:cNvGrpSpPr>
          <p:nvPr/>
        </p:nvGrpSpPr>
        <p:grpSpPr bwMode="auto">
          <a:xfrm>
            <a:off x="7848600" y="2743200"/>
            <a:ext cx="814387" cy="701675"/>
            <a:chOff x="2923" y="3345"/>
            <a:chExt cx="513" cy="442"/>
          </a:xfrm>
        </p:grpSpPr>
        <p:sp>
          <p:nvSpPr>
            <p:cNvPr id="1433" name="Rectangle 245"/>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1434" name="Rectangle 246"/>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35" name="Text Box 247"/>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1436" name="Line 248"/>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1437" name="Line 249"/>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grpSp>
        <p:nvGrpSpPr>
          <p:cNvPr id="18" name="Group 250"/>
          <p:cNvGrpSpPr>
            <a:grpSpLocks/>
          </p:cNvGrpSpPr>
          <p:nvPr/>
        </p:nvGrpSpPr>
        <p:grpSpPr bwMode="auto">
          <a:xfrm>
            <a:off x="5486400" y="1600200"/>
            <a:ext cx="814387" cy="701675"/>
            <a:chOff x="2923" y="3345"/>
            <a:chExt cx="513" cy="442"/>
          </a:xfrm>
        </p:grpSpPr>
        <p:sp>
          <p:nvSpPr>
            <p:cNvPr id="1439" name="Rectangle 251"/>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1440" name="Rectangle 252"/>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41" name="Text Box 253"/>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1442" name="Line 254"/>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1443" name="Line 255"/>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grpSp>
        <p:nvGrpSpPr>
          <p:cNvPr id="19" name="Group 256"/>
          <p:cNvGrpSpPr>
            <a:grpSpLocks/>
          </p:cNvGrpSpPr>
          <p:nvPr/>
        </p:nvGrpSpPr>
        <p:grpSpPr bwMode="auto">
          <a:xfrm>
            <a:off x="6477000" y="1447800"/>
            <a:ext cx="814387" cy="701675"/>
            <a:chOff x="2923" y="3345"/>
            <a:chExt cx="513" cy="442"/>
          </a:xfrm>
        </p:grpSpPr>
        <p:sp>
          <p:nvSpPr>
            <p:cNvPr id="1445" name="Rectangle 257"/>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1446" name="Rectangle 258"/>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47" name="Text Box 259"/>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1448" name="Line 260"/>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1449" name="Line 261"/>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sp>
        <p:nvSpPr>
          <p:cNvPr id="1461" name="Rectangle 323"/>
          <p:cNvSpPr>
            <a:spLocks noChangeArrowheads="1"/>
          </p:cNvSpPr>
          <p:nvPr/>
        </p:nvSpPr>
        <p:spPr bwMode="auto">
          <a:xfrm>
            <a:off x="4386673" y="1254638"/>
            <a:ext cx="676275" cy="776287"/>
          </a:xfrm>
          <a:prstGeom prst="rect">
            <a:avLst/>
          </a:prstGeom>
          <a:solidFill>
            <a:schemeClr val="accent2"/>
          </a:solidFill>
          <a:ln w="9525">
            <a:noFill/>
            <a:miter lim="800000"/>
            <a:headEnd/>
            <a:tailEnd/>
          </a:ln>
        </p:spPr>
        <p:txBody>
          <a:bodyPr wrap="none" anchor="ctr"/>
          <a:lstStyle/>
          <a:p>
            <a:endParaRPr lang="en-US"/>
          </a:p>
        </p:txBody>
      </p:sp>
      <p:sp>
        <p:nvSpPr>
          <p:cNvPr id="1462" name="Rectangle 324"/>
          <p:cNvSpPr>
            <a:spLocks noChangeArrowheads="1"/>
          </p:cNvSpPr>
          <p:nvPr/>
        </p:nvSpPr>
        <p:spPr bwMode="auto">
          <a:xfrm>
            <a:off x="4353335" y="1287975"/>
            <a:ext cx="690563" cy="8001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63" name="Rectangle 325"/>
          <p:cNvSpPr>
            <a:spLocks noChangeArrowheads="1"/>
          </p:cNvSpPr>
          <p:nvPr/>
        </p:nvSpPr>
        <p:spPr bwMode="auto">
          <a:xfrm>
            <a:off x="4373973" y="1307025"/>
            <a:ext cx="676275" cy="171450"/>
          </a:xfrm>
          <a:prstGeom prst="rect">
            <a:avLst/>
          </a:prstGeom>
          <a:solidFill>
            <a:srgbClr val="FF0000"/>
          </a:solidFill>
          <a:ln w="9525">
            <a:noFill/>
            <a:miter lim="800000"/>
            <a:headEnd/>
            <a:tailEnd/>
          </a:ln>
        </p:spPr>
        <p:txBody>
          <a:bodyPr wrap="none" anchor="ctr"/>
          <a:lstStyle/>
          <a:p>
            <a:endParaRPr lang="en-US"/>
          </a:p>
        </p:txBody>
      </p:sp>
      <p:sp>
        <p:nvSpPr>
          <p:cNvPr id="1464" name="Text Box 326"/>
          <p:cNvSpPr txBox="1">
            <a:spLocks noChangeArrowheads="1"/>
          </p:cNvSpPr>
          <p:nvPr/>
        </p:nvSpPr>
        <p:spPr bwMode="auto">
          <a:xfrm>
            <a:off x="4312060" y="1249875"/>
            <a:ext cx="814388" cy="854075"/>
          </a:xfrm>
          <a:prstGeom prst="rect">
            <a:avLst/>
          </a:prstGeom>
          <a:noFill/>
          <a:ln w="9525">
            <a:noFill/>
            <a:miter lim="800000"/>
            <a:headEnd/>
            <a:tailEnd/>
          </a:ln>
        </p:spPr>
        <p:txBody>
          <a:bodyPr>
            <a:spAutoFit/>
          </a:bodyPr>
          <a:lstStyle/>
          <a:p>
            <a:pPr algn="ctr" eaLnBrk="0" hangingPunct="0"/>
            <a:r>
              <a:rPr lang="en-US" sz="1000">
                <a:latin typeface="Arial" pitchFamily="34" charset="0"/>
              </a:rPr>
              <a:t>application</a:t>
            </a:r>
          </a:p>
          <a:p>
            <a:pPr algn="ctr" eaLnBrk="0" hangingPunct="0"/>
            <a:r>
              <a:rPr lang="en-US" sz="1000">
                <a:latin typeface="Arial" pitchFamily="34" charset="0"/>
              </a:rPr>
              <a:t>transport</a:t>
            </a:r>
          </a:p>
          <a:p>
            <a:pPr algn="ctr" eaLnBrk="0" hangingPunct="0"/>
            <a:r>
              <a:rPr lang="en-US" sz="1000">
                <a:latin typeface="Arial" pitchFamily="34" charset="0"/>
              </a:rPr>
              <a:t>network</a:t>
            </a:r>
          </a:p>
          <a:p>
            <a:pPr algn="ctr" eaLnBrk="0" hangingPunct="0"/>
            <a:r>
              <a:rPr lang="en-US" sz="1000">
                <a:latin typeface="Arial" pitchFamily="34" charset="0"/>
              </a:rPr>
              <a:t>data link</a:t>
            </a:r>
          </a:p>
          <a:p>
            <a:pPr algn="ctr" eaLnBrk="0" hangingPunct="0"/>
            <a:r>
              <a:rPr lang="en-US" sz="1000">
                <a:latin typeface="Arial" pitchFamily="34" charset="0"/>
              </a:rPr>
              <a:t>physical</a:t>
            </a:r>
            <a:endParaRPr lang="en-US" sz="2400" dirty="0">
              <a:latin typeface="Times New Roman" pitchFamily="18" charset="0"/>
            </a:endParaRPr>
          </a:p>
        </p:txBody>
      </p:sp>
      <p:sp>
        <p:nvSpPr>
          <p:cNvPr id="1465" name="Line 327"/>
          <p:cNvSpPr>
            <a:spLocks noChangeShapeType="1"/>
          </p:cNvSpPr>
          <p:nvPr/>
        </p:nvSpPr>
        <p:spPr bwMode="auto">
          <a:xfrm>
            <a:off x="4353335" y="1621350"/>
            <a:ext cx="690563" cy="4763"/>
          </a:xfrm>
          <a:prstGeom prst="line">
            <a:avLst/>
          </a:prstGeom>
          <a:noFill/>
          <a:ln w="12700">
            <a:solidFill>
              <a:schemeClr val="tx1"/>
            </a:solidFill>
            <a:round/>
            <a:headEnd/>
            <a:tailEnd/>
          </a:ln>
        </p:spPr>
        <p:txBody>
          <a:bodyPr wrap="none" anchor="ctr"/>
          <a:lstStyle/>
          <a:p>
            <a:endParaRPr lang="en-US"/>
          </a:p>
        </p:txBody>
      </p:sp>
      <p:sp>
        <p:nvSpPr>
          <p:cNvPr id="1466" name="Line 328"/>
          <p:cNvSpPr>
            <a:spLocks noChangeShapeType="1"/>
          </p:cNvSpPr>
          <p:nvPr/>
        </p:nvSpPr>
        <p:spPr bwMode="auto">
          <a:xfrm>
            <a:off x="4362860" y="1759463"/>
            <a:ext cx="690563" cy="4762"/>
          </a:xfrm>
          <a:prstGeom prst="line">
            <a:avLst/>
          </a:prstGeom>
          <a:noFill/>
          <a:ln w="12700">
            <a:solidFill>
              <a:schemeClr val="tx1"/>
            </a:solidFill>
            <a:round/>
            <a:headEnd/>
            <a:tailEnd/>
          </a:ln>
        </p:spPr>
        <p:txBody>
          <a:bodyPr wrap="none" anchor="ctr"/>
          <a:lstStyle/>
          <a:p>
            <a:endParaRPr lang="en-US"/>
          </a:p>
        </p:txBody>
      </p:sp>
      <p:sp>
        <p:nvSpPr>
          <p:cNvPr id="1467" name="Line 329"/>
          <p:cNvSpPr>
            <a:spLocks noChangeShapeType="1"/>
          </p:cNvSpPr>
          <p:nvPr/>
        </p:nvSpPr>
        <p:spPr bwMode="auto">
          <a:xfrm>
            <a:off x="4362860" y="1897575"/>
            <a:ext cx="690563" cy="4763"/>
          </a:xfrm>
          <a:prstGeom prst="line">
            <a:avLst/>
          </a:prstGeom>
          <a:noFill/>
          <a:ln w="12700">
            <a:solidFill>
              <a:schemeClr val="tx1"/>
            </a:solidFill>
            <a:round/>
            <a:headEnd/>
            <a:tailEnd/>
          </a:ln>
        </p:spPr>
        <p:txBody>
          <a:bodyPr wrap="none" anchor="ctr"/>
          <a:lstStyle/>
          <a:p>
            <a:endParaRPr lang="en-US"/>
          </a:p>
        </p:txBody>
      </p:sp>
      <p:sp>
        <p:nvSpPr>
          <p:cNvPr id="1468" name="Line 330"/>
          <p:cNvSpPr>
            <a:spLocks noChangeShapeType="1"/>
          </p:cNvSpPr>
          <p:nvPr/>
        </p:nvSpPr>
        <p:spPr bwMode="auto">
          <a:xfrm flipV="1">
            <a:off x="4364448" y="1472125"/>
            <a:ext cx="688975" cy="6350"/>
          </a:xfrm>
          <a:prstGeom prst="line">
            <a:avLst/>
          </a:prstGeom>
          <a:noFill/>
          <a:ln w="12700">
            <a:solidFill>
              <a:schemeClr val="tx1"/>
            </a:solidFill>
            <a:round/>
            <a:headEnd/>
            <a:tailEnd/>
          </a:ln>
        </p:spPr>
        <p:txBody>
          <a:bodyPr wrap="none" anchor="ctr"/>
          <a:lstStyle/>
          <a:p>
            <a:endParaRPr lang="en-US"/>
          </a:p>
        </p:txBody>
      </p:sp>
      <p:sp>
        <p:nvSpPr>
          <p:cNvPr id="1469" name="Rectangle 334"/>
          <p:cNvSpPr>
            <a:spLocks noChangeArrowheads="1"/>
          </p:cNvSpPr>
          <p:nvPr/>
        </p:nvSpPr>
        <p:spPr bwMode="auto">
          <a:xfrm>
            <a:off x="7764873" y="4859850"/>
            <a:ext cx="676275" cy="776288"/>
          </a:xfrm>
          <a:prstGeom prst="rect">
            <a:avLst/>
          </a:prstGeom>
          <a:solidFill>
            <a:schemeClr val="accent2"/>
          </a:solidFill>
          <a:ln w="9525">
            <a:noFill/>
            <a:miter lim="800000"/>
            <a:headEnd/>
            <a:tailEnd/>
          </a:ln>
        </p:spPr>
        <p:txBody>
          <a:bodyPr wrap="none" anchor="ctr"/>
          <a:lstStyle/>
          <a:p>
            <a:endParaRPr lang="en-US"/>
          </a:p>
        </p:txBody>
      </p:sp>
      <p:sp>
        <p:nvSpPr>
          <p:cNvPr id="1470" name="Rectangle 335"/>
          <p:cNvSpPr>
            <a:spLocks noChangeArrowheads="1"/>
          </p:cNvSpPr>
          <p:nvPr/>
        </p:nvSpPr>
        <p:spPr bwMode="auto">
          <a:xfrm>
            <a:off x="7731535" y="4893188"/>
            <a:ext cx="690563" cy="8001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71" name="Rectangle 336"/>
          <p:cNvSpPr>
            <a:spLocks noChangeArrowheads="1"/>
          </p:cNvSpPr>
          <p:nvPr/>
        </p:nvSpPr>
        <p:spPr bwMode="auto">
          <a:xfrm>
            <a:off x="7752173" y="5498025"/>
            <a:ext cx="676275" cy="171450"/>
          </a:xfrm>
          <a:prstGeom prst="rect">
            <a:avLst/>
          </a:prstGeom>
          <a:solidFill>
            <a:srgbClr val="FF0000"/>
          </a:solidFill>
          <a:ln w="9525">
            <a:noFill/>
            <a:miter lim="800000"/>
            <a:headEnd/>
            <a:tailEnd/>
          </a:ln>
        </p:spPr>
        <p:txBody>
          <a:bodyPr wrap="none" anchor="ctr"/>
          <a:lstStyle/>
          <a:p>
            <a:endParaRPr lang="en-US"/>
          </a:p>
        </p:txBody>
      </p:sp>
      <p:sp>
        <p:nvSpPr>
          <p:cNvPr id="1472" name="Text Box 337"/>
          <p:cNvSpPr txBox="1">
            <a:spLocks noChangeArrowheads="1"/>
          </p:cNvSpPr>
          <p:nvPr/>
        </p:nvSpPr>
        <p:spPr bwMode="auto">
          <a:xfrm>
            <a:off x="7688673" y="4855088"/>
            <a:ext cx="814387" cy="854075"/>
          </a:xfrm>
          <a:prstGeom prst="rect">
            <a:avLst/>
          </a:prstGeom>
          <a:noFill/>
          <a:ln w="9525">
            <a:noFill/>
            <a:miter lim="800000"/>
            <a:headEnd/>
            <a:tailEnd/>
          </a:ln>
        </p:spPr>
        <p:txBody>
          <a:bodyPr>
            <a:spAutoFit/>
          </a:bodyPr>
          <a:lstStyle/>
          <a:p>
            <a:pPr algn="ctr" eaLnBrk="0" hangingPunct="0"/>
            <a:r>
              <a:rPr lang="en-US" sz="1000">
                <a:latin typeface="Arial" pitchFamily="34" charset="0"/>
              </a:rPr>
              <a:t>application</a:t>
            </a:r>
          </a:p>
          <a:p>
            <a:pPr algn="ctr" eaLnBrk="0" hangingPunct="0"/>
            <a:r>
              <a:rPr lang="en-US" sz="1000">
                <a:latin typeface="Arial" pitchFamily="34" charset="0"/>
              </a:rPr>
              <a:t>transport</a:t>
            </a:r>
          </a:p>
          <a:p>
            <a:pPr algn="ctr" eaLnBrk="0" hangingPunct="0"/>
            <a:r>
              <a:rPr lang="en-US" sz="1000">
                <a:latin typeface="Arial" pitchFamily="34" charset="0"/>
              </a:rPr>
              <a:t>network</a:t>
            </a:r>
          </a:p>
          <a:p>
            <a:pPr algn="ctr" eaLnBrk="0" hangingPunct="0"/>
            <a:r>
              <a:rPr lang="en-US" sz="1000">
                <a:latin typeface="Arial" pitchFamily="34" charset="0"/>
              </a:rPr>
              <a:t>data link</a:t>
            </a:r>
          </a:p>
          <a:p>
            <a:pPr algn="ctr" eaLnBrk="0" hangingPunct="0"/>
            <a:r>
              <a:rPr lang="en-US" sz="1000">
                <a:latin typeface="Arial" pitchFamily="34" charset="0"/>
              </a:rPr>
              <a:t>physical</a:t>
            </a:r>
            <a:endParaRPr lang="en-US" sz="2400" dirty="0">
              <a:latin typeface="Times New Roman" pitchFamily="18" charset="0"/>
            </a:endParaRPr>
          </a:p>
        </p:txBody>
      </p:sp>
      <p:sp>
        <p:nvSpPr>
          <p:cNvPr id="1473" name="Line 338"/>
          <p:cNvSpPr>
            <a:spLocks noChangeShapeType="1"/>
          </p:cNvSpPr>
          <p:nvPr/>
        </p:nvSpPr>
        <p:spPr bwMode="auto">
          <a:xfrm>
            <a:off x="7731535" y="5226563"/>
            <a:ext cx="690563" cy="4762"/>
          </a:xfrm>
          <a:prstGeom prst="line">
            <a:avLst/>
          </a:prstGeom>
          <a:noFill/>
          <a:ln w="12700">
            <a:solidFill>
              <a:schemeClr val="tx1"/>
            </a:solidFill>
            <a:round/>
            <a:headEnd/>
            <a:tailEnd/>
          </a:ln>
        </p:spPr>
        <p:txBody>
          <a:bodyPr wrap="none" anchor="ctr"/>
          <a:lstStyle/>
          <a:p>
            <a:endParaRPr lang="en-US"/>
          </a:p>
        </p:txBody>
      </p:sp>
      <p:sp>
        <p:nvSpPr>
          <p:cNvPr id="1474" name="Line 339"/>
          <p:cNvSpPr>
            <a:spLocks noChangeShapeType="1"/>
          </p:cNvSpPr>
          <p:nvPr/>
        </p:nvSpPr>
        <p:spPr bwMode="auto">
          <a:xfrm>
            <a:off x="7741060" y="5364675"/>
            <a:ext cx="690563" cy="4763"/>
          </a:xfrm>
          <a:prstGeom prst="line">
            <a:avLst/>
          </a:prstGeom>
          <a:noFill/>
          <a:ln w="12700">
            <a:solidFill>
              <a:schemeClr val="tx1"/>
            </a:solidFill>
            <a:round/>
            <a:headEnd/>
            <a:tailEnd/>
          </a:ln>
        </p:spPr>
        <p:txBody>
          <a:bodyPr wrap="none" anchor="ctr"/>
          <a:lstStyle/>
          <a:p>
            <a:endParaRPr lang="en-US"/>
          </a:p>
        </p:txBody>
      </p:sp>
      <p:sp>
        <p:nvSpPr>
          <p:cNvPr id="1475" name="Line 340"/>
          <p:cNvSpPr>
            <a:spLocks noChangeShapeType="1"/>
          </p:cNvSpPr>
          <p:nvPr/>
        </p:nvSpPr>
        <p:spPr bwMode="auto">
          <a:xfrm>
            <a:off x="7741060" y="5502788"/>
            <a:ext cx="690563" cy="4762"/>
          </a:xfrm>
          <a:prstGeom prst="line">
            <a:avLst/>
          </a:prstGeom>
          <a:noFill/>
          <a:ln w="12700">
            <a:solidFill>
              <a:schemeClr val="tx1"/>
            </a:solidFill>
            <a:round/>
            <a:headEnd/>
            <a:tailEnd/>
          </a:ln>
        </p:spPr>
        <p:txBody>
          <a:bodyPr wrap="none" anchor="ctr"/>
          <a:lstStyle/>
          <a:p>
            <a:endParaRPr lang="en-US"/>
          </a:p>
        </p:txBody>
      </p:sp>
      <p:sp>
        <p:nvSpPr>
          <p:cNvPr id="1476" name="Line 341"/>
          <p:cNvSpPr>
            <a:spLocks noChangeShapeType="1"/>
          </p:cNvSpPr>
          <p:nvPr/>
        </p:nvSpPr>
        <p:spPr bwMode="auto">
          <a:xfrm flipV="1">
            <a:off x="7742648" y="5077338"/>
            <a:ext cx="688975" cy="6350"/>
          </a:xfrm>
          <a:prstGeom prst="line">
            <a:avLst/>
          </a:prstGeom>
          <a:noFill/>
          <a:ln w="12700">
            <a:solidFill>
              <a:schemeClr val="tx1"/>
            </a:solidFill>
            <a:round/>
            <a:headEnd/>
            <a:tailEnd/>
          </a:ln>
        </p:spPr>
        <p:txBody>
          <a:bodyPr wrap="none" anchor="ctr"/>
          <a:lstStyle/>
          <a:p>
            <a:endParaRPr lang="en-US"/>
          </a:p>
        </p:txBody>
      </p:sp>
      <p:grpSp>
        <p:nvGrpSpPr>
          <p:cNvPr id="20" name="Group 273"/>
          <p:cNvGrpSpPr>
            <a:grpSpLocks/>
          </p:cNvGrpSpPr>
          <p:nvPr/>
        </p:nvGrpSpPr>
        <p:grpSpPr bwMode="auto">
          <a:xfrm>
            <a:off x="4312060" y="1234000"/>
            <a:ext cx="814388" cy="854075"/>
            <a:chOff x="4180" y="744"/>
            <a:chExt cx="513" cy="538"/>
          </a:xfrm>
        </p:grpSpPr>
        <p:sp>
          <p:nvSpPr>
            <p:cNvPr id="1478" name="Rectangle 274"/>
            <p:cNvSpPr>
              <a:spLocks noChangeArrowheads="1"/>
            </p:cNvSpPr>
            <p:nvPr/>
          </p:nvSpPr>
          <p:spPr bwMode="auto">
            <a:xfrm>
              <a:off x="4242" y="747"/>
              <a:ext cx="426" cy="489"/>
            </a:xfrm>
            <a:prstGeom prst="rect">
              <a:avLst/>
            </a:prstGeom>
            <a:solidFill>
              <a:schemeClr val="accent2"/>
            </a:solidFill>
            <a:ln w="9525">
              <a:noFill/>
              <a:miter lim="800000"/>
              <a:headEnd/>
              <a:tailEnd/>
            </a:ln>
          </p:spPr>
          <p:txBody>
            <a:bodyPr wrap="none" anchor="ctr"/>
            <a:lstStyle/>
            <a:p>
              <a:endParaRPr lang="en-US"/>
            </a:p>
          </p:txBody>
        </p:sp>
        <p:sp>
          <p:nvSpPr>
            <p:cNvPr id="1479" name="Rectangle 275"/>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80" name="Rectangle 276"/>
            <p:cNvSpPr>
              <a:spLocks noChangeArrowheads="1"/>
            </p:cNvSpPr>
            <p:nvPr/>
          </p:nvSpPr>
          <p:spPr bwMode="auto">
            <a:xfrm>
              <a:off x="4224" y="873"/>
              <a:ext cx="426" cy="108"/>
            </a:xfrm>
            <a:prstGeom prst="rect">
              <a:avLst/>
            </a:prstGeom>
            <a:solidFill>
              <a:srgbClr val="FF0000"/>
            </a:solidFill>
            <a:ln w="9525">
              <a:noFill/>
              <a:miter lim="800000"/>
              <a:headEnd/>
              <a:tailEnd/>
            </a:ln>
          </p:spPr>
          <p:txBody>
            <a:bodyPr wrap="none" anchor="ctr"/>
            <a:lstStyle/>
            <a:p>
              <a:endParaRPr lang="en-US"/>
            </a:p>
          </p:txBody>
        </p:sp>
        <p:sp>
          <p:nvSpPr>
            <p:cNvPr id="1481" name="Text Box 277"/>
            <p:cNvSpPr txBox="1">
              <a:spLocks noChangeArrowheads="1"/>
            </p:cNvSpPr>
            <p:nvPr/>
          </p:nvSpPr>
          <p:spPr bwMode="auto">
            <a:xfrm>
              <a:off x="4180" y="744"/>
              <a:ext cx="513" cy="538"/>
            </a:xfrm>
            <a:prstGeom prst="rect">
              <a:avLst/>
            </a:prstGeom>
            <a:noFill/>
            <a:ln w="9525">
              <a:noFill/>
              <a:miter lim="800000"/>
              <a:headEnd/>
              <a:tailEnd/>
            </a:ln>
          </p:spPr>
          <p:txBody>
            <a:bodyPr>
              <a:spAutoFit/>
            </a:bodyPr>
            <a:lstStyle/>
            <a:p>
              <a:pPr algn="ctr" eaLnBrk="0" hangingPunct="0"/>
              <a:r>
                <a:rPr lang="en-US" sz="1000" dirty="0">
                  <a:latin typeface="Arial" pitchFamily="34" charset="0"/>
                </a:rPr>
                <a:t>application</a:t>
              </a:r>
            </a:p>
            <a:p>
              <a:pPr algn="ctr" eaLnBrk="0" hangingPunct="0"/>
              <a:r>
                <a:rPr lang="en-US" sz="1000" dirty="0">
                  <a:solidFill>
                    <a:schemeClr val="bg1"/>
                  </a:solidFill>
                  <a:latin typeface="Arial" pitchFamily="34" charset="0"/>
                </a:rPr>
                <a:t>transport</a:t>
              </a:r>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1482" name="Line 278"/>
            <p:cNvSpPr>
              <a:spLocks noChangeShapeType="1"/>
            </p:cNvSpPr>
            <p:nvPr/>
          </p:nvSpPr>
          <p:spPr bwMode="auto">
            <a:xfrm>
              <a:off x="4221" y="978"/>
              <a:ext cx="435" cy="3"/>
            </a:xfrm>
            <a:prstGeom prst="line">
              <a:avLst/>
            </a:prstGeom>
            <a:noFill/>
            <a:ln w="12700">
              <a:solidFill>
                <a:schemeClr val="tx1"/>
              </a:solidFill>
              <a:round/>
              <a:headEnd/>
              <a:tailEnd/>
            </a:ln>
          </p:spPr>
          <p:txBody>
            <a:bodyPr wrap="none" anchor="ctr"/>
            <a:lstStyle/>
            <a:p>
              <a:endParaRPr lang="en-US"/>
            </a:p>
          </p:txBody>
        </p:sp>
        <p:sp>
          <p:nvSpPr>
            <p:cNvPr id="1483" name="Line 279"/>
            <p:cNvSpPr>
              <a:spLocks noChangeShapeType="1"/>
            </p:cNvSpPr>
            <p:nvPr/>
          </p:nvSpPr>
          <p:spPr bwMode="auto">
            <a:xfrm>
              <a:off x="4227" y="1065"/>
              <a:ext cx="435" cy="3"/>
            </a:xfrm>
            <a:prstGeom prst="line">
              <a:avLst/>
            </a:prstGeom>
            <a:noFill/>
            <a:ln w="12700">
              <a:solidFill>
                <a:schemeClr val="tx1"/>
              </a:solidFill>
              <a:round/>
              <a:headEnd/>
              <a:tailEnd/>
            </a:ln>
          </p:spPr>
          <p:txBody>
            <a:bodyPr wrap="none" anchor="ctr"/>
            <a:lstStyle/>
            <a:p>
              <a:endParaRPr lang="en-US"/>
            </a:p>
          </p:txBody>
        </p:sp>
        <p:sp>
          <p:nvSpPr>
            <p:cNvPr id="1484" name="Line 280"/>
            <p:cNvSpPr>
              <a:spLocks noChangeShapeType="1"/>
            </p:cNvSpPr>
            <p:nvPr/>
          </p:nvSpPr>
          <p:spPr bwMode="auto">
            <a:xfrm>
              <a:off x="4227" y="1152"/>
              <a:ext cx="435" cy="3"/>
            </a:xfrm>
            <a:prstGeom prst="line">
              <a:avLst/>
            </a:prstGeom>
            <a:noFill/>
            <a:ln w="12700">
              <a:solidFill>
                <a:schemeClr val="tx1"/>
              </a:solidFill>
              <a:round/>
              <a:headEnd/>
              <a:tailEnd/>
            </a:ln>
          </p:spPr>
          <p:txBody>
            <a:bodyPr wrap="none" anchor="ctr"/>
            <a:lstStyle/>
            <a:p>
              <a:endParaRPr lang="en-US"/>
            </a:p>
          </p:txBody>
        </p:sp>
      </p:grpSp>
      <p:grpSp>
        <p:nvGrpSpPr>
          <p:cNvPr id="21" name="Group 333"/>
          <p:cNvGrpSpPr>
            <a:grpSpLocks/>
          </p:cNvGrpSpPr>
          <p:nvPr/>
        </p:nvGrpSpPr>
        <p:grpSpPr bwMode="auto">
          <a:xfrm>
            <a:off x="7664860" y="4831275"/>
            <a:ext cx="814388" cy="854075"/>
            <a:chOff x="4560" y="3216"/>
            <a:chExt cx="513" cy="538"/>
          </a:xfrm>
        </p:grpSpPr>
        <p:sp>
          <p:nvSpPr>
            <p:cNvPr id="1486" name="Rectangle 231"/>
            <p:cNvSpPr>
              <a:spLocks noChangeArrowheads="1"/>
            </p:cNvSpPr>
            <p:nvPr/>
          </p:nvSpPr>
          <p:spPr bwMode="auto">
            <a:xfrm>
              <a:off x="4622" y="3219"/>
              <a:ext cx="426" cy="489"/>
            </a:xfrm>
            <a:prstGeom prst="rect">
              <a:avLst/>
            </a:prstGeom>
            <a:solidFill>
              <a:schemeClr val="accent2"/>
            </a:solidFill>
            <a:ln w="9525">
              <a:noFill/>
              <a:miter lim="800000"/>
              <a:headEnd/>
              <a:tailEnd/>
            </a:ln>
          </p:spPr>
          <p:txBody>
            <a:bodyPr wrap="none" anchor="ctr"/>
            <a:lstStyle/>
            <a:p>
              <a:endParaRPr lang="en-US"/>
            </a:p>
          </p:txBody>
        </p:sp>
        <p:sp>
          <p:nvSpPr>
            <p:cNvPr id="1487" name="Rectangle 232"/>
            <p:cNvSpPr>
              <a:spLocks noChangeArrowheads="1"/>
            </p:cNvSpPr>
            <p:nvPr/>
          </p:nvSpPr>
          <p:spPr bwMode="auto">
            <a:xfrm>
              <a:off x="4601" y="3234"/>
              <a:ext cx="435" cy="50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88" name="Rectangle 233"/>
            <p:cNvSpPr>
              <a:spLocks noChangeArrowheads="1"/>
            </p:cNvSpPr>
            <p:nvPr/>
          </p:nvSpPr>
          <p:spPr bwMode="auto">
            <a:xfrm>
              <a:off x="4604" y="3345"/>
              <a:ext cx="426" cy="108"/>
            </a:xfrm>
            <a:prstGeom prst="rect">
              <a:avLst/>
            </a:prstGeom>
            <a:solidFill>
              <a:srgbClr val="FF0000"/>
            </a:solidFill>
            <a:ln w="9525">
              <a:noFill/>
              <a:miter lim="800000"/>
              <a:headEnd/>
              <a:tailEnd/>
            </a:ln>
          </p:spPr>
          <p:txBody>
            <a:bodyPr wrap="none" anchor="ctr"/>
            <a:lstStyle/>
            <a:p>
              <a:endParaRPr lang="en-US"/>
            </a:p>
          </p:txBody>
        </p:sp>
        <p:sp>
          <p:nvSpPr>
            <p:cNvPr id="1489" name="Text Box 234"/>
            <p:cNvSpPr txBox="1">
              <a:spLocks noChangeArrowheads="1"/>
            </p:cNvSpPr>
            <p:nvPr/>
          </p:nvSpPr>
          <p:spPr bwMode="auto">
            <a:xfrm>
              <a:off x="4560" y="3216"/>
              <a:ext cx="513" cy="538"/>
            </a:xfrm>
            <a:prstGeom prst="rect">
              <a:avLst/>
            </a:prstGeom>
            <a:noFill/>
            <a:ln w="9525">
              <a:noFill/>
              <a:miter lim="800000"/>
              <a:headEnd/>
              <a:tailEnd/>
            </a:ln>
          </p:spPr>
          <p:txBody>
            <a:bodyPr>
              <a:spAutoFit/>
            </a:bodyPr>
            <a:lstStyle/>
            <a:p>
              <a:pPr algn="ctr" eaLnBrk="0" hangingPunct="0"/>
              <a:r>
                <a:rPr lang="en-US" sz="1000" dirty="0">
                  <a:latin typeface="Arial" pitchFamily="34" charset="0"/>
                </a:rPr>
                <a:t>application</a:t>
              </a:r>
            </a:p>
            <a:p>
              <a:pPr algn="ctr" eaLnBrk="0" hangingPunct="0"/>
              <a:r>
                <a:rPr lang="en-US" sz="1000" dirty="0">
                  <a:latin typeface="Arial" pitchFamily="34" charset="0"/>
                </a:rPr>
                <a:t>transport</a:t>
              </a: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1490" name="Line 235"/>
            <p:cNvSpPr>
              <a:spLocks noChangeShapeType="1"/>
            </p:cNvSpPr>
            <p:nvPr/>
          </p:nvSpPr>
          <p:spPr bwMode="auto">
            <a:xfrm>
              <a:off x="4601" y="3450"/>
              <a:ext cx="435" cy="3"/>
            </a:xfrm>
            <a:prstGeom prst="line">
              <a:avLst/>
            </a:prstGeom>
            <a:noFill/>
            <a:ln w="12700">
              <a:solidFill>
                <a:schemeClr val="tx1"/>
              </a:solidFill>
              <a:round/>
              <a:headEnd/>
              <a:tailEnd/>
            </a:ln>
          </p:spPr>
          <p:txBody>
            <a:bodyPr wrap="none" anchor="ctr"/>
            <a:lstStyle/>
            <a:p>
              <a:endParaRPr lang="en-US"/>
            </a:p>
          </p:txBody>
        </p:sp>
        <p:sp>
          <p:nvSpPr>
            <p:cNvPr id="1491" name="Line 236"/>
            <p:cNvSpPr>
              <a:spLocks noChangeShapeType="1"/>
            </p:cNvSpPr>
            <p:nvPr/>
          </p:nvSpPr>
          <p:spPr bwMode="auto">
            <a:xfrm>
              <a:off x="4607" y="3537"/>
              <a:ext cx="435" cy="3"/>
            </a:xfrm>
            <a:prstGeom prst="line">
              <a:avLst/>
            </a:prstGeom>
            <a:noFill/>
            <a:ln w="12700">
              <a:solidFill>
                <a:schemeClr val="tx1"/>
              </a:solidFill>
              <a:round/>
              <a:headEnd/>
              <a:tailEnd/>
            </a:ln>
          </p:spPr>
          <p:txBody>
            <a:bodyPr wrap="none" anchor="ctr"/>
            <a:lstStyle/>
            <a:p>
              <a:endParaRPr lang="en-US"/>
            </a:p>
          </p:txBody>
        </p:sp>
        <p:sp>
          <p:nvSpPr>
            <p:cNvPr id="1492" name="Line 237"/>
            <p:cNvSpPr>
              <a:spLocks noChangeShapeType="1"/>
            </p:cNvSpPr>
            <p:nvPr/>
          </p:nvSpPr>
          <p:spPr bwMode="auto">
            <a:xfrm>
              <a:off x="4607" y="3624"/>
              <a:ext cx="435" cy="3"/>
            </a:xfrm>
            <a:prstGeom prst="line">
              <a:avLst/>
            </a:prstGeom>
            <a:noFill/>
            <a:ln w="12700">
              <a:solidFill>
                <a:schemeClr val="tx1"/>
              </a:solidFill>
              <a:round/>
              <a:headEnd/>
              <a:tailEnd/>
            </a:ln>
          </p:spPr>
          <p:txBody>
            <a:bodyPr wrap="none" anchor="ctr"/>
            <a:lstStyle/>
            <a:p>
              <a:endParaRPr lang="en-US"/>
            </a:p>
          </p:txBody>
        </p:sp>
      </p:grpSp>
      <p:grpSp>
        <p:nvGrpSpPr>
          <p:cNvPr id="22" name="Group 213"/>
          <p:cNvGrpSpPr/>
          <p:nvPr/>
        </p:nvGrpSpPr>
        <p:grpSpPr>
          <a:xfrm>
            <a:off x="5638800" y="2510271"/>
            <a:ext cx="501650" cy="232929"/>
            <a:chOff x="4038600" y="4747086"/>
            <a:chExt cx="501650" cy="232929"/>
          </a:xfrm>
        </p:grpSpPr>
        <p:sp>
          <p:nvSpPr>
            <p:cNvPr id="1494"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495"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496"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497"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498"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3" name="Group 13"/>
            <p:cNvGrpSpPr>
              <a:grpSpLocks/>
            </p:cNvGrpSpPr>
            <p:nvPr/>
          </p:nvGrpSpPr>
          <p:grpSpPr bwMode="auto">
            <a:xfrm>
              <a:off x="4174369" y="4811571"/>
              <a:ext cx="245252" cy="65219"/>
              <a:chOff x="2848" y="848"/>
              <a:chExt cx="140" cy="98"/>
            </a:xfrm>
          </p:grpSpPr>
          <p:sp>
            <p:nvSpPr>
              <p:cNvPr id="1504"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05"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06"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4" name="Group 17"/>
            <p:cNvGrpSpPr>
              <a:grpSpLocks/>
            </p:cNvGrpSpPr>
            <p:nvPr/>
          </p:nvGrpSpPr>
          <p:grpSpPr bwMode="auto">
            <a:xfrm flipV="1">
              <a:off x="4174369" y="4800610"/>
              <a:ext cx="245252" cy="65219"/>
              <a:chOff x="2848" y="848"/>
              <a:chExt cx="140" cy="98"/>
            </a:xfrm>
          </p:grpSpPr>
          <p:sp>
            <p:nvSpPr>
              <p:cNvPr id="1501"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02"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03"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25" name="Group 213"/>
          <p:cNvGrpSpPr/>
          <p:nvPr/>
        </p:nvGrpSpPr>
        <p:grpSpPr>
          <a:xfrm>
            <a:off x="6584950" y="2281671"/>
            <a:ext cx="501650" cy="232929"/>
            <a:chOff x="4038600" y="4747086"/>
            <a:chExt cx="501650" cy="232929"/>
          </a:xfrm>
        </p:grpSpPr>
        <p:sp>
          <p:nvSpPr>
            <p:cNvPr id="1508"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509"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510"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511"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512"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6" name="Group 13"/>
            <p:cNvGrpSpPr>
              <a:grpSpLocks/>
            </p:cNvGrpSpPr>
            <p:nvPr/>
          </p:nvGrpSpPr>
          <p:grpSpPr bwMode="auto">
            <a:xfrm>
              <a:off x="4174369" y="4811571"/>
              <a:ext cx="245252" cy="65219"/>
              <a:chOff x="2848" y="848"/>
              <a:chExt cx="140" cy="98"/>
            </a:xfrm>
          </p:grpSpPr>
          <p:sp>
            <p:nvSpPr>
              <p:cNvPr id="1518"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19"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20"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7" name="Group 17"/>
            <p:cNvGrpSpPr>
              <a:grpSpLocks/>
            </p:cNvGrpSpPr>
            <p:nvPr/>
          </p:nvGrpSpPr>
          <p:grpSpPr bwMode="auto">
            <a:xfrm flipV="1">
              <a:off x="4174369" y="4800610"/>
              <a:ext cx="245252" cy="65219"/>
              <a:chOff x="2848" y="848"/>
              <a:chExt cx="140" cy="98"/>
            </a:xfrm>
          </p:grpSpPr>
          <p:sp>
            <p:nvSpPr>
              <p:cNvPr id="1515"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16"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17"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28" name="Group 213"/>
          <p:cNvGrpSpPr/>
          <p:nvPr/>
        </p:nvGrpSpPr>
        <p:grpSpPr>
          <a:xfrm>
            <a:off x="7543800" y="2438400"/>
            <a:ext cx="501650" cy="232929"/>
            <a:chOff x="4038600" y="4747086"/>
            <a:chExt cx="501650" cy="232929"/>
          </a:xfrm>
        </p:grpSpPr>
        <p:sp>
          <p:nvSpPr>
            <p:cNvPr id="1522"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523"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524"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525"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526"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9" name="Group 13"/>
            <p:cNvGrpSpPr>
              <a:grpSpLocks/>
            </p:cNvGrpSpPr>
            <p:nvPr/>
          </p:nvGrpSpPr>
          <p:grpSpPr bwMode="auto">
            <a:xfrm>
              <a:off x="4174369" y="4811571"/>
              <a:ext cx="245252" cy="65219"/>
              <a:chOff x="2848" y="848"/>
              <a:chExt cx="140" cy="98"/>
            </a:xfrm>
          </p:grpSpPr>
          <p:sp>
            <p:nvSpPr>
              <p:cNvPr id="1532"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33"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34"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30" name="Group 17"/>
            <p:cNvGrpSpPr>
              <a:grpSpLocks/>
            </p:cNvGrpSpPr>
            <p:nvPr/>
          </p:nvGrpSpPr>
          <p:grpSpPr bwMode="auto">
            <a:xfrm flipV="1">
              <a:off x="4174369" y="4800610"/>
              <a:ext cx="245252" cy="65219"/>
              <a:chOff x="2848" y="848"/>
              <a:chExt cx="140" cy="98"/>
            </a:xfrm>
          </p:grpSpPr>
          <p:sp>
            <p:nvSpPr>
              <p:cNvPr id="1529"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30"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31"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31" name="Group 213"/>
          <p:cNvGrpSpPr/>
          <p:nvPr/>
        </p:nvGrpSpPr>
        <p:grpSpPr>
          <a:xfrm>
            <a:off x="6629400" y="2895600"/>
            <a:ext cx="501650" cy="232929"/>
            <a:chOff x="4038600" y="4747086"/>
            <a:chExt cx="501650" cy="232929"/>
          </a:xfrm>
        </p:grpSpPr>
        <p:sp>
          <p:nvSpPr>
            <p:cNvPr id="1536"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537"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538"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539"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540"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477" name="Group 13"/>
            <p:cNvGrpSpPr>
              <a:grpSpLocks/>
            </p:cNvGrpSpPr>
            <p:nvPr/>
          </p:nvGrpSpPr>
          <p:grpSpPr bwMode="auto">
            <a:xfrm>
              <a:off x="4174369" y="4811571"/>
              <a:ext cx="245252" cy="65219"/>
              <a:chOff x="2848" y="848"/>
              <a:chExt cx="140" cy="98"/>
            </a:xfrm>
          </p:grpSpPr>
          <p:sp>
            <p:nvSpPr>
              <p:cNvPr id="1546"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47"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48"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485" name="Group 17"/>
            <p:cNvGrpSpPr>
              <a:grpSpLocks/>
            </p:cNvGrpSpPr>
            <p:nvPr/>
          </p:nvGrpSpPr>
          <p:grpSpPr bwMode="auto">
            <a:xfrm flipV="1">
              <a:off x="4174369" y="4800610"/>
              <a:ext cx="245252" cy="65219"/>
              <a:chOff x="2848" y="848"/>
              <a:chExt cx="140" cy="98"/>
            </a:xfrm>
          </p:grpSpPr>
          <p:sp>
            <p:nvSpPr>
              <p:cNvPr id="1543"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44"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45"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493" name="Group 213"/>
          <p:cNvGrpSpPr/>
          <p:nvPr/>
        </p:nvGrpSpPr>
        <p:grpSpPr>
          <a:xfrm>
            <a:off x="7391400" y="3352800"/>
            <a:ext cx="501650" cy="232929"/>
            <a:chOff x="4038600" y="4747086"/>
            <a:chExt cx="501650" cy="232929"/>
          </a:xfrm>
        </p:grpSpPr>
        <p:sp>
          <p:nvSpPr>
            <p:cNvPr id="1550"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551"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552"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553"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554"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499" name="Group 13"/>
            <p:cNvGrpSpPr>
              <a:grpSpLocks/>
            </p:cNvGrpSpPr>
            <p:nvPr/>
          </p:nvGrpSpPr>
          <p:grpSpPr bwMode="auto">
            <a:xfrm>
              <a:off x="4174369" y="4811571"/>
              <a:ext cx="245252" cy="65219"/>
              <a:chOff x="2848" y="848"/>
              <a:chExt cx="140" cy="98"/>
            </a:xfrm>
          </p:grpSpPr>
          <p:sp>
            <p:nvSpPr>
              <p:cNvPr id="1560"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61"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62"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500" name="Group 17"/>
            <p:cNvGrpSpPr>
              <a:grpSpLocks/>
            </p:cNvGrpSpPr>
            <p:nvPr/>
          </p:nvGrpSpPr>
          <p:grpSpPr bwMode="auto">
            <a:xfrm flipV="1">
              <a:off x="4174369" y="4800610"/>
              <a:ext cx="245252" cy="65219"/>
              <a:chOff x="2848" y="848"/>
              <a:chExt cx="140" cy="98"/>
            </a:xfrm>
          </p:grpSpPr>
          <p:sp>
            <p:nvSpPr>
              <p:cNvPr id="1557"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58"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59"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507" name="Group 213"/>
          <p:cNvGrpSpPr/>
          <p:nvPr/>
        </p:nvGrpSpPr>
        <p:grpSpPr>
          <a:xfrm>
            <a:off x="5638800" y="4038600"/>
            <a:ext cx="501650" cy="232929"/>
            <a:chOff x="4038600" y="4747086"/>
            <a:chExt cx="501650" cy="232929"/>
          </a:xfrm>
        </p:grpSpPr>
        <p:sp>
          <p:nvSpPr>
            <p:cNvPr id="1564"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565"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566"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567"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568"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513" name="Group 13"/>
            <p:cNvGrpSpPr>
              <a:grpSpLocks/>
            </p:cNvGrpSpPr>
            <p:nvPr/>
          </p:nvGrpSpPr>
          <p:grpSpPr bwMode="auto">
            <a:xfrm>
              <a:off x="4174369" y="4811571"/>
              <a:ext cx="245252" cy="65219"/>
              <a:chOff x="2848" y="848"/>
              <a:chExt cx="140" cy="98"/>
            </a:xfrm>
          </p:grpSpPr>
          <p:sp>
            <p:nvSpPr>
              <p:cNvPr id="1574"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75"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76"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514" name="Group 17"/>
            <p:cNvGrpSpPr>
              <a:grpSpLocks/>
            </p:cNvGrpSpPr>
            <p:nvPr/>
          </p:nvGrpSpPr>
          <p:grpSpPr bwMode="auto">
            <a:xfrm flipV="1">
              <a:off x="4174369" y="4800610"/>
              <a:ext cx="245252" cy="65219"/>
              <a:chOff x="2848" y="848"/>
              <a:chExt cx="140" cy="98"/>
            </a:xfrm>
          </p:grpSpPr>
          <p:sp>
            <p:nvSpPr>
              <p:cNvPr id="1571"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72"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73"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521" name="Group 213"/>
          <p:cNvGrpSpPr/>
          <p:nvPr/>
        </p:nvGrpSpPr>
        <p:grpSpPr>
          <a:xfrm>
            <a:off x="6400800" y="4495800"/>
            <a:ext cx="501650" cy="232929"/>
            <a:chOff x="4038600" y="4747086"/>
            <a:chExt cx="501650" cy="232929"/>
          </a:xfrm>
        </p:grpSpPr>
        <p:sp>
          <p:nvSpPr>
            <p:cNvPr id="1578"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579"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580"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581"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582"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527" name="Group 13"/>
            <p:cNvGrpSpPr>
              <a:grpSpLocks/>
            </p:cNvGrpSpPr>
            <p:nvPr/>
          </p:nvGrpSpPr>
          <p:grpSpPr bwMode="auto">
            <a:xfrm>
              <a:off x="4174369" y="4811571"/>
              <a:ext cx="245252" cy="65219"/>
              <a:chOff x="2848" y="848"/>
              <a:chExt cx="140" cy="98"/>
            </a:xfrm>
          </p:grpSpPr>
          <p:sp>
            <p:nvSpPr>
              <p:cNvPr id="1588"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89"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90"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528" name="Group 17"/>
            <p:cNvGrpSpPr>
              <a:grpSpLocks/>
            </p:cNvGrpSpPr>
            <p:nvPr/>
          </p:nvGrpSpPr>
          <p:grpSpPr bwMode="auto">
            <a:xfrm flipV="1">
              <a:off x="4174369" y="4800610"/>
              <a:ext cx="245252" cy="65219"/>
              <a:chOff x="2848" y="848"/>
              <a:chExt cx="140" cy="98"/>
            </a:xfrm>
          </p:grpSpPr>
          <p:sp>
            <p:nvSpPr>
              <p:cNvPr id="1585"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86"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87"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535" name="Group 213"/>
          <p:cNvGrpSpPr/>
          <p:nvPr/>
        </p:nvGrpSpPr>
        <p:grpSpPr>
          <a:xfrm>
            <a:off x="7010400" y="3962400"/>
            <a:ext cx="501650" cy="232929"/>
            <a:chOff x="4038600" y="4747086"/>
            <a:chExt cx="501650" cy="232929"/>
          </a:xfrm>
        </p:grpSpPr>
        <p:sp>
          <p:nvSpPr>
            <p:cNvPr id="1592"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593"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594"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595"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596"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541" name="Group 13"/>
            <p:cNvGrpSpPr>
              <a:grpSpLocks/>
            </p:cNvGrpSpPr>
            <p:nvPr/>
          </p:nvGrpSpPr>
          <p:grpSpPr bwMode="auto">
            <a:xfrm>
              <a:off x="4174369" y="4811571"/>
              <a:ext cx="245252" cy="65219"/>
              <a:chOff x="2848" y="848"/>
              <a:chExt cx="140" cy="98"/>
            </a:xfrm>
          </p:grpSpPr>
          <p:sp>
            <p:nvSpPr>
              <p:cNvPr id="1602"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603"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604"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542" name="Group 17"/>
            <p:cNvGrpSpPr>
              <a:grpSpLocks/>
            </p:cNvGrpSpPr>
            <p:nvPr/>
          </p:nvGrpSpPr>
          <p:grpSpPr bwMode="auto">
            <a:xfrm flipV="1">
              <a:off x="4174369" y="4800610"/>
              <a:ext cx="245252" cy="65219"/>
              <a:chOff x="2848" y="848"/>
              <a:chExt cx="140" cy="98"/>
            </a:xfrm>
          </p:grpSpPr>
          <p:sp>
            <p:nvSpPr>
              <p:cNvPr id="1599"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600"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601"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1605" name="Rectangle 233"/>
          <p:cNvSpPr>
            <a:spLocks noChangeArrowheads="1"/>
          </p:cNvSpPr>
          <p:nvPr/>
        </p:nvSpPr>
        <p:spPr bwMode="auto">
          <a:xfrm>
            <a:off x="5562600" y="213360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1606" name="Rectangle 233"/>
          <p:cNvSpPr>
            <a:spLocks noChangeArrowheads="1"/>
          </p:cNvSpPr>
          <p:nvPr/>
        </p:nvSpPr>
        <p:spPr bwMode="auto">
          <a:xfrm>
            <a:off x="6553200" y="198120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1608" name="Rectangle 233"/>
          <p:cNvSpPr>
            <a:spLocks noChangeArrowheads="1"/>
          </p:cNvSpPr>
          <p:nvPr/>
        </p:nvSpPr>
        <p:spPr bwMode="auto">
          <a:xfrm>
            <a:off x="7924800" y="327660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1609" name="Rectangle 233"/>
          <p:cNvSpPr>
            <a:spLocks noChangeArrowheads="1"/>
          </p:cNvSpPr>
          <p:nvPr/>
        </p:nvSpPr>
        <p:spPr bwMode="auto">
          <a:xfrm>
            <a:off x="7519987" y="394335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grpSp>
        <p:nvGrpSpPr>
          <p:cNvPr id="1549" name="Group 262"/>
          <p:cNvGrpSpPr>
            <a:grpSpLocks/>
          </p:cNvGrpSpPr>
          <p:nvPr/>
        </p:nvGrpSpPr>
        <p:grpSpPr bwMode="auto">
          <a:xfrm>
            <a:off x="7042560" y="2227775"/>
            <a:ext cx="814387" cy="701675"/>
            <a:chOff x="2923" y="3345"/>
            <a:chExt cx="513" cy="442"/>
          </a:xfrm>
        </p:grpSpPr>
        <p:sp>
          <p:nvSpPr>
            <p:cNvPr id="1451" name="Rectangle 263"/>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1452" name="Rectangle 264"/>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54" name="Line 266"/>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1455" name="Line 267"/>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sp>
          <p:nvSpPr>
            <p:cNvPr id="1453" name="Text Box 265"/>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grpSp>
      <p:sp>
        <p:nvSpPr>
          <p:cNvPr id="1607" name="Rectangle 233"/>
          <p:cNvSpPr>
            <a:spLocks noChangeArrowheads="1"/>
          </p:cNvSpPr>
          <p:nvPr/>
        </p:nvSpPr>
        <p:spPr bwMode="auto">
          <a:xfrm>
            <a:off x="7118760" y="2742125"/>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289" name="Slide Number Placeholder 288"/>
          <p:cNvSpPr>
            <a:spLocks noGrp="1"/>
          </p:cNvSpPr>
          <p:nvPr>
            <p:ph type="sldNum" sz="quarter" idx="12"/>
          </p:nvPr>
        </p:nvSpPr>
        <p:spPr/>
        <p:txBody>
          <a:bodyPr/>
          <a:lstStyle/>
          <a:p>
            <a:fld id="{4810A696-75C0-4E1D-A482-26D5420205C7}" type="slidenum">
              <a:rPr lang="en-US" smtClean="0"/>
              <a:pPr/>
              <a:t>4</a:t>
            </a:fld>
            <a:endParaRPr lang="en-US"/>
          </a:p>
        </p:txBody>
      </p:sp>
      <p:sp>
        <p:nvSpPr>
          <p:cNvPr id="290" name="Footer Placeholder 289"/>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20"/>
                                        </p:tgtEl>
                                        <p:attrNameLst>
                                          <p:attrName>style.visibility</p:attrName>
                                        </p:attrNameLst>
                                      </p:cBhvr>
                                      <p:to>
                                        <p:strVal val="visible"/>
                                      </p:to>
                                    </p:set>
                                    <p:animEffect transition="in" filter="dissolve">
                                      <p:cBhvr>
                                        <p:cTn id="7" dur="500"/>
                                        <p:tgtEl>
                                          <p:spTgt spid="1320"/>
                                        </p:tgtEl>
                                      </p:cBhvr>
                                    </p:animEffect>
                                  </p:childTnLst>
                                </p:cTn>
                              </p:par>
                              <p:par>
                                <p:cTn id="8" presetID="9" presetClass="entr" presetSubtype="0" fill="hold" nodeType="withEffect">
                                  <p:stCondLst>
                                    <p:cond delay="0"/>
                                  </p:stCondLst>
                                  <p:childTnLst>
                                    <p:set>
                                      <p:cBhvr>
                                        <p:cTn id="9" dur="1" fill="hold">
                                          <p:stCondLst>
                                            <p:cond delay="0"/>
                                          </p:stCondLst>
                                        </p:cTn>
                                        <p:tgtEl>
                                          <p:spTgt spid="1535"/>
                                        </p:tgtEl>
                                        <p:attrNameLst>
                                          <p:attrName>style.visibility</p:attrName>
                                        </p:attrNameLst>
                                      </p:cBhvr>
                                      <p:to>
                                        <p:strVal val="visible"/>
                                      </p:to>
                                    </p:set>
                                    <p:animEffect transition="in" filter="dissolve">
                                      <p:cBhvr>
                                        <p:cTn id="10" dur="500"/>
                                        <p:tgtEl>
                                          <p:spTgt spid="1535"/>
                                        </p:tgtEl>
                                      </p:cBhvr>
                                    </p:animEffect>
                                  </p:childTnLst>
                                </p:cTn>
                              </p:par>
                              <p:par>
                                <p:cTn id="11" presetID="9"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dissolve">
                                      <p:cBhvr>
                                        <p:cTn id="13" dur="500"/>
                                        <p:tgtEl>
                                          <p:spTgt spid="22"/>
                                        </p:tgtEl>
                                      </p:cBhvr>
                                    </p:animEffect>
                                  </p:childTnLst>
                                </p:cTn>
                              </p:par>
                              <p:par>
                                <p:cTn id="14" presetID="9"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dissolve">
                                      <p:cBhvr>
                                        <p:cTn id="16" dur="500"/>
                                        <p:tgtEl>
                                          <p:spTgt spid="25"/>
                                        </p:tgtEl>
                                      </p:cBhvr>
                                    </p:animEffect>
                                  </p:childTnLst>
                                </p:cTn>
                              </p:par>
                              <p:par>
                                <p:cTn id="17" presetID="9"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dissolve">
                                      <p:cBhvr>
                                        <p:cTn id="19" dur="500"/>
                                        <p:tgtEl>
                                          <p:spTgt spid="28"/>
                                        </p:tgtEl>
                                      </p:cBhvr>
                                    </p:animEffect>
                                  </p:childTnLst>
                                </p:cTn>
                              </p:par>
                              <p:par>
                                <p:cTn id="20" presetID="9" presetClass="entr" presetSubtype="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dissolve">
                                      <p:cBhvr>
                                        <p:cTn id="22" dur="500"/>
                                        <p:tgtEl>
                                          <p:spTgt spid="31"/>
                                        </p:tgtEl>
                                      </p:cBhvr>
                                    </p:animEffect>
                                  </p:childTnLst>
                                </p:cTn>
                              </p:par>
                              <p:par>
                                <p:cTn id="23" presetID="9" presetClass="entr" presetSubtype="0" fill="hold" nodeType="withEffect">
                                  <p:stCondLst>
                                    <p:cond delay="0"/>
                                  </p:stCondLst>
                                  <p:childTnLst>
                                    <p:set>
                                      <p:cBhvr>
                                        <p:cTn id="24" dur="1" fill="hold">
                                          <p:stCondLst>
                                            <p:cond delay="0"/>
                                          </p:stCondLst>
                                        </p:cTn>
                                        <p:tgtEl>
                                          <p:spTgt spid="1493"/>
                                        </p:tgtEl>
                                        <p:attrNameLst>
                                          <p:attrName>style.visibility</p:attrName>
                                        </p:attrNameLst>
                                      </p:cBhvr>
                                      <p:to>
                                        <p:strVal val="visible"/>
                                      </p:to>
                                    </p:set>
                                    <p:animEffect transition="in" filter="dissolve">
                                      <p:cBhvr>
                                        <p:cTn id="25" dur="500"/>
                                        <p:tgtEl>
                                          <p:spTgt spid="1493"/>
                                        </p:tgtEl>
                                      </p:cBhvr>
                                    </p:animEffect>
                                  </p:childTnLst>
                                </p:cTn>
                              </p:par>
                              <p:par>
                                <p:cTn id="26" presetID="9" presetClass="entr" presetSubtype="0" fill="hold" nodeType="withEffect">
                                  <p:stCondLst>
                                    <p:cond delay="0"/>
                                  </p:stCondLst>
                                  <p:childTnLst>
                                    <p:set>
                                      <p:cBhvr>
                                        <p:cTn id="27" dur="1" fill="hold">
                                          <p:stCondLst>
                                            <p:cond delay="0"/>
                                          </p:stCondLst>
                                        </p:cTn>
                                        <p:tgtEl>
                                          <p:spTgt spid="1507"/>
                                        </p:tgtEl>
                                        <p:attrNameLst>
                                          <p:attrName>style.visibility</p:attrName>
                                        </p:attrNameLst>
                                      </p:cBhvr>
                                      <p:to>
                                        <p:strVal val="visible"/>
                                      </p:to>
                                    </p:set>
                                    <p:animEffect transition="in" filter="dissolve">
                                      <p:cBhvr>
                                        <p:cTn id="28" dur="500"/>
                                        <p:tgtEl>
                                          <p:spTgt spid="1507"/>
                                        </p:tgtEl>
                                      </p:cBhvr>
                                    </p:animEffect>
                                  </p:childTnLst>
                                </p:cTn>
                              </p:par>
                              <p:par>
                                <p:cTn id="29" presetID="9" presetClass="entr" presetSubtype="0" fill="hold" nodeType="withEffect">
                                  <p:stCondLst>
                                    <p:cond delay="0"/>
                                  </p:stCondLst>
                                  <p:childTnLst>
                                    <p:set>
                                      <p:cBhvr>
                                        <p:cTn id="30" dur="1" fill="hold">
                                          <p:stCondLst>
                                            <p:cond delay="0"/>
                                          </p:stCondLst>
                                        </p:cTn>
                                        <p:tgtEl>
                                          <p:spTgt spid="1521"/>
                                        </p:tgtEl>
                                        <p:attrNameLst>
                                          <p:attrName>style.visibility</p:attrName>
                                        </p:attrNameLst>
                                      </p:cBhvr>
                                      <p:to>
                                        <p:strVal val="visible"/>
                                      </p:to>
                                    </p:set>
                                    <p:animEffect transition="in" filter="dissolve">
                                      <p:cBhvr>
                                        <p:cTn id="31" dur="500"/>
                                        <p:tgtEl>
                                          <p:spTgt spid="15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21"/>
                                        </p:tgtEl>
                                        <p:attrNameLst>
                                          <p:attrName>style.visibility</p:attrName>
                                        </p:attrNameLst>
                                      </p:cBhvr>
                                      <p:to>
                                        <p:strVal val="visible"/>
                                      </p:to>
                                    </p:set>
                                    <p:animEffect transition="in" filter="dissolve">
                                      <p:cBhvr>
                                        <p:cTn id="34" dur="500"/>
                                        <p:tgtEl>
                                          <p:spTgt spid="132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22"/>
                                        </p:tgtEl>
                                        <p:attrNameLst>
                                          <p:attrName>style.visibility</p:attrName>
                                        </p:attrNameLst>
                                      </p:cBhvr>
                                      <p:to>
                                        <p:strVal val="visible"/>
                                      </p:to>
                                    </p:set>
                                    <p:animEffect transition="in" filter="dissolve">
                                      <p:cBhvr>
                                        <p:cTn id="37" dur="500"/>
                                        <p:tgtEl>
                                          <p:spTgt spid="1322"/>
                                        </p:tgtEl>
                                      </p:cBhvr>
                                    </p:animEffect>
                                  </p:childTnLst>
                                </p:cTn>
                              </p:par>
                              <p:par>
                                <p:cTn id="38" presetID="9" presetClass="entr" presetSubtype="0"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dissolve">
                                      <p:cBhvr>
                                        <p:cTn id="40" dur="500"/>
                                        <p:tgtEl>
                                          <p:spTgt spid="4"/>
                                        </p:tgtEl>
                                      </p:cBhvr>
                                    </p:animEffect>
                                  </p:childTnLst>
                                </p:cTn>
                              </p:par>
                              <p:par>
                                <p:cTn id="41" presetID="9"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dissolve">
                                      <p:cBhvr>
                                        <p:cTn id="43" dur="500"/>
                                        <p:tgtEl>
                                          <p:spTgt spid="5"/>
                                        </p:tgtEl>
                                      </p:cBhvr>
                                    </p:animEffect>
                                  </p:childTnLst>
                                </p:cTn>
                              </p:par>
                              <p:par>
                                <p:cTn id="44" presetID="9" presetClass="entr" presetSubtype="0"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dissolve">
                                      <p:cBhvr>
                                        <p:cTn id="46" dur="500"/>
                                        <p:tgtEl>
                                          <p:spTgt spid="6"/>
                                        </p:tgtEl>
                                      </p:cBhvr>
                                    </p:animEffect>
                                  </p:childTnLst>
                                </p:cTn>
                              </p:par>
                              <p:par>
                                <p:cTn id="47" presetID="9"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dissolve">
                                      <p:cBhvr>
                                        <p:cTn id="49" dur="500"/>
                                        <p:tgtEl>
                                          <p:spTgt spid="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347"/>
                                        </p:tgtEl>
                                        <p:attrNameLst>
                                          <p:attrName>style.visibility</p:attrName>
                                        </p:attrNameLst>
                                      </p:cBhvr>
                                      <p:to>
                                        <p:strVal val="visible"/>
                                      </p:to>
                                    </p:set>
                                    <p:animEffect transition="in" filter="dissolve">
                                      <p:cBhvr>
                                        <p:cTn id="52" dur="500"/>
                                        <p:tgtEl>
                                          <p:spTgt spid="134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348"/>
                                        </p:tgtEl>
                                        <p:attrNameLst>
                                          <p:attrName>style.visibility</p:attrName>
                                        </p:attrNameLst>
                                      </p:cBhvr>
                                      <p:to>
                                        <p:strVal val="visible"/>
                                      </p:to>
                                    </p:set>
                                    <p:animEffect transition="in" filter="dissolve">
                                      <p:cBhvr>
                                        <p:cTn id="55" dur="500"/>
                                        <p:tgtEl>
                                          <p:spTgt spid="134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349"/>
                                        </p:tgtEl>
                                        <p:attrNameLst>
                                          <p:attrName>style.visibility</p:attrName>
                                        </p:attrNameLst>
                                      </p:cBhvr>
                                      <p:to>
                                        <p:strVal val="visible"/>
                                      </p:to>
                                    </p:set>
                                    <p:animEffect transition="in" filter="dissolve">
                                      <p:cBhvr>
                                        <p:cTn id="58" dur="500"/>
                                        <p:tgtEl>
                                          <p:spTgt spid="134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350"/>
                                        </p:tgtEl>
                                        <p:attrNameLst>
                                          <p:attrName>style.visibility</p:attrName>
                                        </p:attrNameLst>
                                      </p:cBhvr>
                                      <p:to>
                                        <p:strVal val="visible"/>
                                      </p:to>
                                    </p:set>
                                    <p:animEffect transition="in" filter="dissolve">
                                      <p:cBhvr>
                                        <p:cTn id="61" dur="500"/>
                                        <p:tgtEl>
                                          <p:spTgt spid="135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351"/>
                                        </p:tgtEl>
                                        <p:attrNameLst>
                                          <p:attrName>style.visibility</p:attrName>
                                        </p:attrNameLst>
                                      </p:cBhvr>
                                      <p:to>
                                        <p:strVal val="visible"/>
                                      </p:to>
                                    </p:set>
                                    <p:animEffect transition="in" filter="dissolve">
                                      <p:cBhvr>
                                        <p:cTn id="64" dur="500"/>
                                        <p:tgtEl>
                                          <p:spTgt spid="135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352"/>
                                        </p:tgtEl>
                                        <p:attrNameLst>
                                          <p:attrName>style.visibility</p:attrName>
                                        </p:attrNameLst>
                                      </p:cBhvr>
                                      <p:to>
                                        <p:strVal val="visible"/>
                                      </p:to>
                                    </p:set>
                                    <p:animEffect transition="in" filter="dissolve">
                                      <p:cBhvr>
                                        <p:cTn id="67" dur="500"/>
                                        <p:tgtEl>
                                          <p:spTgt spid="1352"/>
                                        </p:tgtEl>
                                      </p:cBhvr>
                                    </p:animEffect>
                                  </p:childTnLst>
                                </p:cTn>
                              </p:par>
                              <p:par>
                                <p:cTn id="68" presetID="9" presetClass="entr" presetSubtype="0" fill="hold" nodeType="with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dissolve">
                                      <p:cBhvr>
                                        <p:cTn id="70" dur="500"/>
                                        <p:tgtEl>
                                          <p:spTgt spid="8"/>
                                        </p:tgtEl>
                                      </p:cBhvr>
                                    </p:animEffect>
                                  </p:childTnLst>
                                </p:cTn>
                              </p:par>
                              <p:par>
                                <p:cTn id="71" presetID="9" presetClass="entr" presetSubtype="0" fill="hold" nodeType="with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dissolve">
                                      <p:cBhvr>
                                        <p:cTn id="73" dur="500"/>
                                        <p:tgtEl>
                                          <p:spTgt spid="9"/>
                                        </p:tgtEl>
                                      </p:cBhvr>
                                    </p:animEffect>
                                  </p:childTnLst>
                                </p:cTn>
                              </p:par>
                              <p:par>
                                <p:cTn id="74" presetID="9" presetClass="entr" presetSubtype="0" fill="hold" nodeType="withEffect">
                                  <p:stCondLst>
                                    <p:cond delay="0"/>
                                  </p:stCondLst>
                                  <p:childTnLst>
                                    <p:set>
                                      <p:cBhvr>
                                        <p:cTn id="75" dur="1" fill="hold">
                                          <p:stCondLst>
                                            <p:cond delay="0"/>
                                          </p:stCondLst>
                                        </p:cTn>
                                        <p:tgtEl>
                                          <p:spTgt spid="1372"/>
                                        </p:tgtEl>
                                        <p:attrNameLst>
                                          <p:attrName>style.visibility</p:attrName>
                                        </p:attrNameLst>
                                      </p:cBhvr>
                                      <p:to>
                                        <p:strVal val="visible"/>
                                      </p:to>
                                    </p:set>
                                    <p:animEffect transition="in" filter="dissolve">
                                      <p:cBhvr>
                                        <p:cTn id="76" dur="500"/>
                                        <p:tgtEl>
                                          <p:spTgt spid="1372"/>
                                        </p:tgtEl>
                                      </p:cBhvr>
                                    </p:animEffect>
                                  </p:childTnLst>
                                </p:cTn>
                              </p:par>
                              <p:par>
                                <p:cTn id="77" presetID="9" presetClass="entr" presetSubtype="0" fill="hold" nodeType="withEffect">
                                  <p:stCondLst>
                                    <p:cond delay="0"/>
                                  </p:stCondLst>
                                  <p:childTnLst>
                                    <p:set>
                                      <p:cBhvr>
                                        <p:cTn id="78" dur="1" fill="hold">
                                          <p:stCondLst>
                                            <p:cond delay="0"/>
                                          </p:stCondLst>
                                        </p:cTn>
                                        <p:tgtEl>
                                          <p:spTgt spid="1373"/>
                                        </p:tgtEl>
                                        <p:attrNameLst>
                                          <p:attrName>style.visibility</p:attrName>
                                        </p:attrNameLst>
                                      </p:cBhvr>
                                      <p:to>
                                        <p:strVal val="visible"/>
                                      </p:to>
                                    </p:set>
                                    <p:animEffect transition="in" filter="dissolve">
                                      <p:cBhvr>
                                        <p:cTn id="79" dur="500"/>
                                        <p:tgtEl>
                                          <p:spTgt spid="1373"/>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374"/>
                                        </p:tgtEl>
                                        <p:attrNameLst>
                                          <p:attrName>style.visibility</p:attrName>
                                        </p:attrNameLst>
                                      </p:cBhvr>
                                      <p:to>
                                        <p:strVal val="visible"/>
                                      </p:to>
                                    </p:set>
                                    <p:animEffect transition="in" filter="dissolve">
                                      <p:cBhvr>
                                        <p:cTn id="82" dur="500"/>
                                        <p:tgtEl>
                                          <p:spTgt spid="1374"/>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375"/>
                                        </p:tgtEl>
                                        <p:attrNameLst>
                                          <p:attrName>style.visibility</p:attrName>
                                        </p:attrNameLst>
                                      </p:cBhvr>
                                      <p:to>
                                        <p:strVal val="visible"/>
                                      </p:to>
                                    </p:set>
                                    <p:animEffect transition="in" filter="dissolve">
                                      <p:cBhvr>
                                        <p:cTn id="85" dur="500"/>
                                        <p:tgtEl>
                                          <p:spTgt spid="1375"/>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376"/>
                                        </p:tgtEl>
                                        <p:attrNameLst>
                                          <p:attrName>style.visibility</p:attrName>
                                        </p:attrNameLst>
                                      </p:cBhvr>
                                      <p:to>
                                        <p:strVal val="visible"/>
                                      </p:to>
                                    </p:set>
                                    <p:animEffect transition="in" filter="dissolve">
                                      <p:cBhvr>
                                        <p:cTn id="88" dur="500"/>
                                        <p:tgtEl>
                                          <p:spTgt spid="1376"/>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377"/>
                                        </p:tgtEl>
                                        <p:attrNameLst>
                                          <p:attrName>style.visibility</p:attrName>
                                        </p:attrNameLst>
                                      </p:cBhvr>
                                      <p:to>
                                        <p:strVal val="visible"/>
                                      </p:to>
                                    </p:set>
                                    <p:animEffect transition="in" filter="dissolve">
                                      <p:cBhvr>
                                        <p:cTn id="91" dur="500"/>
                                        <p:tgtEl>
                                          <p:spTgt spid="1377"/>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1378"/>
                                        </p:tgtEl>
                                        <p:attrNameLst>
                                          <p:attrName>style.visibility</p:attrName>
                                        </p:attrNameLst>
                                      </p:cBhvr>
                                      <p:to>
                                        <p:strVal val="visible"/>
                                      </p:to>
                                    </p:set>
                                    <p:animEffect transition="in" filter="dissolve">
                                      <p:cBhvr>
                                        <p:cTn id="94" dur="500"/>
                                        <p:tgtEl>
                                          <p:spTgt spid="1378"/>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379"/>
                                        </p:tgtEl>
                                        <p:attrNameLst>
                                          <p:attrName>style.visibility</p:attrName>
                                        </p:attrNameLst>
                                      </p:cBhvr>
                                      <p:to>
                                        <p:strVal val="visible"/>
                                      </p:to>
                                    </p:set>
                                    <p:animEffect transition="in" filter="dissolve">
                                      <p:cBhvr>
                                        <p:cTn id="97" dur="500"/>
                                        <p:tgtEl>
                                          <p:spTgt spid="1379"/>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1380"/>
                                        </p:tgtEl>
                                        <p:attrNameLst>
                                          <p:attrName>style.visibility</p:attrName>
                                        </p:attrNameLst>
                                      </p:cBhvr>
                                      <p:to>
                                        <p:strVal val="visible"/>
                                      </p:to>
                                    </p:set>
                                    <p:animEffect transition="in" filter="dissolve">
                                      <p:cBhvr>
                                        <p:cTn id="100" dur="500"/>
                                        <p:tgtEl>
                                          <p:spTgt spid="1380"/>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1381"/>
                                        </p:tgtEl>
                                        <p:attrNameLst>
                                          <p:attrName>style.visibility</p:attrName>
                                        </p:attrNameLst>
                                      </p:cBhvr>
                                      <p:to>
                                        <p:strVal val="visible"/>
                                      </p:to>
                                    </p:set>
                                    <p:animEffect transition="in" filter="dissolve">
                                      <p:cBhvr>
                                        <p:cTn id="103" dur="500"/>
                                        <p:tgtEl>
                                          <p:spTgt spid="1381"/>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1382"/>
                                        </p:tgtEl>
                                        <p:attrNameLst>
                                          <p:attrName>style.visibility</p:attrName>
                                        </p:attrNameLst>
                                      </p:cBhvr>
                                      <p:to>
                                        <p:strVal val="visible"/>
                                      </p:to>
                                    </p:set>
                                    <p:animEffect transition="in" filter="dissolve">
                                      <p:cBhvr>
                                        <p:cTn id="106" dur="500"/>
                                        <p:tgtEl>
                                          <p:spTgt spid="1382"/>
                                        </p:tgtEl>
                                      </p:cBhvr>
                                    </p:animEffect>
                                  </p:childTnLst>
                                </p:cTn>
                              </p:par>
                              <p:par>
                                <p:cTn id="107" presetID="9" presetClass="entr" presetSubtype="0" fill="hold" nodeType="withEffect">
                                  <p:stCondLst>
                                    <p:cond delay="0"/>
                                  </p:stCondLst>
                                  <p:childTnLst>
                                    <p:set>
                                      <p:cBhvr>
                                        <p:cTn id="108" dur="1" fill="hold">
                                          <p:stCondLst>
                                            <p:cond delay="0"/>
                                          </p:stCondLst>
                                        </p:cTn>
                                        <p:tgtEl>
                                          <p:spTgt spid="1383"/>
                                        </p:tgtEl>
                                        <p:attrNameLst>
                                          <p:attrName>style.visibility</p:attrName>
                                        </p:attrNameLst>
                                      </p:cBhvr>
                                      <p:to>
                                        <p:strVal val="visible"/>
                                      </p:to>
                                    </p:set>
                                    <p:animEffect transition="in" filter="dissolve">
                                      <p:cBhvr>
                                        <p:cTn id="109" dur="500"/>
                                        <p:tgtEl>
                                          <p:spTgt spid="1383"/>
                                        </p:tgtEl>
                                      </p:cBhvr>
                                    </p:animEffect>
                                  </p:childTnLst>
                                </p:cTn>
                              </p:par>
                              <p:par>
                                <p:cTn id="110" presetID="9" presetClass="entr" presetSubtype="0" fill="hold" nodeType="withEffect">
                                  <p:stCondLst>
                                    <p:cond delay="0"/>
                                  </p:stCondLst>
                                  <p:childTnLst>
                                    <p:set>
                                      <p:cBhvr>
                                        <p:cTn id="111" dur="1" fill="hold">
                                          <p:stCondLst>
                                            <p:cond delay="0"/>
                                          </p:stCondLst>
                                        </p:cTn>
                                        <p:tgtEl>
                                          <p:spTgt spid="1384"/>
                                        </p:tgtEl>
                                        <p:attrNameLst>
                                          <p:attrName>style.visibility</p:attrName>
                                        </p:attrNameLst>
                                      </p:cBhvr>
                                      <p:to>
                                        <p:strVal val="visible"/>
                                      </p:to>
                                    </p:set>
                                    <p:animEffect transition="in" filter="dissolve">
                                      <p:cBhvr>
                                        <p:cTn id="112" dur="500"/>
                                        <p:tgtEl>
                                          <p:spTgt spid="1384"/>
                                        </p:tgtEl>
                                      </p:cBhvr>
                                    </p:animEffect>
                                  </p:childTnLst>
                                </p:cTn>
                              </p:par>
                              <p:par>
                                <p:cTn id="113" presetID="9" presetClass="entr" presetSubtype="0" fill="hold" nodeType="withEffect">
                                  <p:stCondLst>
                                    <p:cond delay="0"/>
                                  </p:stCondLst>
                                  <p:childTnLst>
                                    <p:set>
                                      <p:cBhvr>
                                        <p:cTn id="114" dur="1" fill="hold">
                                          <p:stCondLst>
                                            <p:cond delay="0"/>
                                          </p:stCondLst>
                                        </p:cTn>
                                        <p:tgtEl>
                                          <p:spTgt spid="11"/>
                                        </p:tgtEl>
                                        <p:attrNameLst>
                                          <p:attrName>style.visibility</p:attrName>
                                        </p:attrNameLst>
                                      </p:cBhvr>
                                      <p:to>
                                        <p:strVal val="visible"/>
                                      </p:to>
                                    </p:set>
                                    <p:animEffect transition="in" filter="dissolve">
                                      <p:cBhvr>
                                        <p:cTn id="115" dur="500"/>
                                        <p:tgtEl>
                                          <p:spTgt spid="11"/>
                                        </p:tgtEl>
                                      </p:cBhvr>
                                    </p:animEffect>
                                  </p:childTnLst>
                                </p:cTn>
                              </p:par>
                              <p:par>
                                <p:cTn id="116" presetID="9" presetClass="entr" presetSubtype="0" fill="hold" nodeType="withEffect">
                                  <p:stCondLst>
                                    <p:cond delay="0"/>
                                  </p:stCondLst>
                                  <p:childTnLst>
                                    <p:set>
                                      <p:cBhvr>
                                        <p:cTn id="117" dur="1" fill="hold">
                                          <p:stCondLst>
                                            <p:cond delay="0"/>
                                          </p:stCondLst>
                                        </p:cTn>
                                        <p:tgtEl>
                                          <p:spTgt spid="12"/>
                                        </p:tgtEl>
                                        <p:attrNameLst>
                                          <p:attrName>style.visibility</p:attrName>
                                        </p:attrNameLst>
                                      </p:cBhvr>
                                      <p:to>
                                        <p:strVal val="visible"/>
                                      </p:to>
                                    </p:set>
                                    <p:animEffect transition="in" filter="dissolve">
                                      <p:cBhvr>
                                        <p:cTn id="118" dur="500"/>
                                        <p:tgtEl>
                                          <p:spTgt spid="12"/>
                                        </p:tgtEl>
                                      </p:cBhvr>
                                    </p:animEffect>
                                  </p:childTnLst>
                                </p:cTn>
                              </p:par>
                              <p:par>
                                <p:cTn id="119" presetID="9" presetClass="entr" presetSubtype="0" fill="hold" nodeType="withEffect">
                                  <p:stCondLst>
                                    <p:cond delay="0"/>
                                  </p:stCondLst>
                                  <p:childTnLst>
                                    <p:set>
                                      <p:cBhvr>
                                        <p:cTn id="120" dur="1" fill="hold">
                                          <p:stCondLst>
                                            <p:cond delay="0"/>
                                          </p:stCondLst>
                                        </p:cTn>
                                        <p:tgtEl>
                                          <p:spTgt spid="13"/>
                                        </p:tgtEl>
                                        <p:attrNameLst>
                                          <p:attrName>style.visibility</p:attrName>
                                        </p:attrNameLst>
                                      </p:cBhvr>
                                      <p:to>
                                        <p:strVal val="visible"/>
                                      </p:to>
                                    </p:set>
                                    <p:animEffect transition="in" filter="dissolve">
                                      <p:cBhvr>
                                        <p:cTn id="121" dur="500"/>
                                        <p:tgtEl>
                                          <p:spTgt spid="13"/>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1394"/>
                                        </p:tgtEl>
                                        <p:attrNameLst>
                                          <p:attrName>style.visibility</p:attrName>
                                        </p:attrNameLst>
                                      </p:cBhvr>
                                      <p:to>
                                        <p:strVal val="visible"/>
                                      </p:to>
                                    </p:set>
                                    <p:animEffect transition="in" filter="dissolve">
                                      <p:cBhvr>
                                        <p:cTn id="124" dur="500"/>
                                        <p:tgtEl>
                                          <p:spTgt spid="1394"/>
                                        </p:tgtEl>
                                      </p:cBhvr>
                                    </p:animEffect>
                                  </p:childTnLst>
                                </p:cTn>
                              </p:par>
                              <p:par>
                                <p:cTn id="125" presetID="9" presetClass="entr" presetSubtype="0" fill="hold" nodeType="withEffect">
                                  <p:stCondLst>
                                    <p:cond delay="0"/>
                                  </p:stCondLst>
                                  <p:childTnLst>
                                    <p:set>
                                      <p:cBhvr>
                                        <p:cTn id="126" dur="1" fill="hold">
                                          <p:stCondLst>
                                            <p:cond delay="0"/>
                                          </p:stCondLst>
                                        </p:cTn>
                                        <p:tgtEl>
                                          <p:spTgt spid="14"/>
                                        </p:tgtEl>
                                        <p:attrNameLst>
                                          <p:attrName>style.visibility</p:attrName>
                                        </p:attrNameLst>
                                      </p:cBhvr>
                                      <p:to>
                                        <p:strVal val="visible"/>
                                      </p:to>
                                    </p:set>
                                    <p:animEffect transition="in" filter="dissolve">
                                      <p:cBhvr>
                                        <p:cTn id="127" dur="500"/>
                                        <p:tgtEl>
                                          <p:spTgt spid="14"/>
                                        </p:tgtEl>
                                      </p:cBhvr>
                                    </p:animEffect>
                                  </p:childTnLst>
                                </p:cTn>
                              </p:par>
                              <p:par>
                                <p:cTn id="128" presetID="9" presetClass="entr" presetSubtype="0" fill="hold" nodeType="withEffect">
                                  <p:stCondLst>
                                    <p:cond delay="0"/>
                                  </p:stCondLst>
                                  <p:childTnLst>
                                    <p:set>
                                      <p:cBhvr>
                                        <p:cTn id="129" dur="1" fill="hold">
                                          <p:stCondLst>
                                            <p:cond delay="0"/>
                                          </p:stCondLst>
                                        </p:cTn>
                                        <p:tgtEl>
                                          <p:spTgt spid="15"/>
                                        </p:tgtEl>
                                        <p:attrNameLst>
                                          <p:attrName>style.visibility</p:attrName>
                                        </p:attrNameLst>
                                      </p:cBhvr>
                                      <p:to>
                                        <p:strVal val="visible"/>
                                      </p:to>
                                    </p:set>
                                    <p:animEffect transition="in" filter="dissolve">
                                      <p:cBhvr>
                                        <p:cTn id="130" dur="500"/>
                                        <p:tgtEl>
                                          <p:spTgt spid="15"/>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1413"/>
                                        </p:tgtEl>
                                        <p:attrNameLst>
                                          <p:attrName>style.visibility</p:attrName>
                                        </p:attrNameLst>
                                      </p:cBhvr>
                                      <p:to>
                                        <p:strVal val="visible"/>
                                      </p:to>
                                    </p:set>
                                    <p:animEffect transition="in" filter="dissolve">
                                      <p:cBhvr>
                                        <p:cTn id="133" dur="500"/>
                                        <p:tgtEl>
                                          <p:spTgt spid="1413"/>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1414"/>
                                        </p:tgtEl>
                                        <p:attrNameLst>
                                          <p:attrName>style.visibility</p:attrName>
                                        </p:attrNameLst>
                                      </p:cBhvr>
                                      <p:to>
                                        <p:strVal val="visible"/>
                                      </p:to>
                                    </p:set>
                                    <p:animEffect transition="in" filter="dissolve">
                                      <p:cBhvr>
                                        <p:cTn id="136" dur="500"/>
                                        <p:tgtEl>
                                          <p:spTgt spid="1414"/>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1415"/>
                                        </p:tgtEl>
                                        <p:attrNameLst>
                                          <p:attrName>style.visibility</p:attrName>
                                        </p:attrNameLst>
                                      </p:cBhvr>
                                      <p:to>
                                        <p:strVal val="visible"/>
                                      </p:to>
                                    </p:set>
                                    <p:animEffect transition="in" filter="dissolve">
                                      <p:cBhvr>
                                        <p:cTn id="139" dur="500"/>
                                        <p:tgtEl>
                                          <p:spTgt spid="1415"/>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1416"/>
                                        </p:tgtEl>
                                        <p:attrNameLst>
                                          <p:attrName>style.visibility</p:attrName>
                                        </p:attrNameLst>
                                      </p:cBhvr>
                                      <p:to>
                                        <p:strVal val="visible"/>
                                      </p:to>
                                    </p:set>
                                    <p:animEffect transition="in" filter="dissolve">
                                      <p:cBhvr>
                                        <p:cTn id="142" dur="500"/>
                                        <p:tgtEl>
                                          <p:spTgt spid="1416"/>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1417"/>
                                        </p:tgtEl>
                                        <p:attrNameLst>
                                          <p:attrName>style.visibility</p:attrName>
                                        </p:attrNameLst>
                                      </p:cBhvr>
                                      <p:to>
                                        <p:strVal val="visible"/>
                                      </p:to>
                                    </p:set>
                                    <p:animEffect transition="in" filter="dissolve">
                                      <p:cBhvr>
                                        <p:cTn id="145" dur="500"/>
                                        <p:tgtEl>
                                          <p:spTgt spid="1417"/>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1418"/>
                                        </p:tgtEl>
                                        <p:attrNameLst>
                                          <p:attrName>style.visibility</p:attrName>
                                        </p:attrNameLst>
                                      </p:cBhvr>
                                      <p:to>
                                        <p:strVal val="visible"/>
                                      </p:to>
                                    </p:set>
                                    <p:animEffect transition="in" filter="dissolve">
                                      <p:cBhvr>
                                        <p:cTn id="148" dur="500"/>
                                        <p:tgtEl>
                                          <p:spTgt spid="1418"/>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1419"/>
                                        </p:tgtEl>
                                        <p:attrNameLst>
                                          <p:attrName>style.visibility</p:attrName>
                                        </p:attrNameLst>
                                      </p:cBhvr>
                                      <p:to>
                                        <p:strVal val="visible"/>
                                      </p:to>
                                    </p:set>
                                    <p:animEffect transition="in" filter="dissolve">
                                      <p:cBhvr>
                                        <p:cTn id="151" dur="500"/>
                                        <p:tgtEl>
                                          <p:spTgt spid="1419"/>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1420"/>
                                        </p:tgtEl>
                                        <p:attrNameLst>
                                          <p:attrName>style.visibility</p:attrName>
                                        </p:attrNameLst>
                                      </p:cBhvr>
                                      <p:to>
                                        <p:strVal val="visible"/>
                                      </p:to>
                                    </p:set>
                                    <p:animEffect transition="in" filter="dissolve">
                                      <p:cBhvr>
                                        <p:cTn id="154" dur="500"/>
                                        <p:tgtEl>
                                          <p:spTgt spid="1420"/>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421"/>
                                        </p:tgtEl>
                                        <p:attrNameLst>
                                          <p:attrName>style.visibility</p:attrName>
                                        </p:attrNameLst>
                                      </p:cBhvr>
                                      <p:to>
                                        <p:strVal val="visible"/>
                                      </p:to>
                                    </p:set>
                                    <p:animEffect transition="in" filter="dissolve">
                                      <p:cBhvr>
                                        <p:cTn id="157" dur="500"/>
                                        <p:tgtEl>
                                          <p:spTgt spid="1421"/>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422"/>
                                        </p:tgtEl>
                                        <p:attrNameLst>
                                          <p:attrName>style.visibility</p:attrName>
                                        </p:attrNameLst>
                                      </p:cBhvr>
                                      <p:to>
                                        <p:strVal val="visible"/>
                                      </p:to>
                                    </p:set>
                                    <p:animEffect transition="in" filter="dissolve">
                                      <p:cBhvr>
                                        <p:cTn id="160" dur="500"/>
                                        <p:tgtEl>
                                          <p:spTgt spid="1422"/>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1423"/>
                                        </p:tgtEl>
                                        <p:attrNameLst>
                                          <p:attrName>style.visibility</p:attrName>
                                        </p:attrNameLst>
                                      </p:cBhvr>
                                      <p:to>
                                        <p:strVal val="visible"/>
                                      </p:to>
                                    </p:set>
                                    <p:animEffect transition="in" filter="dissolve">
                                      <p:cBhvr>
                                        <p:cTn id="163" dur="500"/>
                                        <p:tgtEl>
                                          <p:spTgt spid="1423"/>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1424"/>
                                        </p:tgtEl>
                                        <p:attrNameLst>
                                          <p:attrName>style.visibility</p:attrName>
                                        </p:attrNameLst>
                                      </p:cBhvr>
                                      <p:to>
                                        <p:strVal val="visible"/>
                                      </p:to>
                                    </p:set>
                                    <p:animEffect transition="in" filter="dissolve">
                                      <p:cBhvr>
                                        <p:cTn id="166" dur="500"/>
                                        <p:tgtEl>
                                          <p:spTgt spid="1424"/>
                                        </p:tgtEl>
                                      </p:cBhvr>
                                    </p:animEffect>
                                  </p:childTnLst>
                                </p:cTn>
                              </p:par>
                              <p:par>
                                <p:cTn id="167" presetID="9" presetClass="entr" presetSubtype="0" fill="hold" grpId="0" nodeType="withEffect">
                                  <p:stCondLst>
                                    <p:cond delay="0"/>
                                  </p:stCondLst>
                                  <p:childTnLst>
                                    <p:set>
                                      <p:cBhvr>
                                        <p:cTn id="168" dur="1" fill="hold">
                                          <p:stCondLst>
                                            <p:cond delay="0"/>
                                          </p:stCondLst>
                                        </p:cTn>
                                        <p:tgtEl>
                                          <p:spTgt spid="1425"/>
                                        </p:tgtEl>
                                        <p:attrNameLst>
                                          <p:attrName>style.visibility</p:attrName>
                                        </p:attrNameLst>
                                      </p:cBhvr>
                                      <p:to>
                                        <p:strVal val="visible"/>
                                      </p:to>
                                    </p:set>
                                    <p:animEffect transition="in" filter="dissolve">
                                      <p:cBhvr>
                                        <p:cTn id="169" dur="500"/>
                                        <p:tgtEl>
                                          <p:spTgt spid="1425"/>
                                        </p:tgtEl>
                                      </p:cBhvr>
                                    </p:animEffect>
                                  </p:childTnLst>
                                </p:cTn>
                              </p:par>
                              <p:par>
                                <p:cTn id="170" presetID="9" presetClass="entr" presetSubtype="0" fill="hold" nodeType="withEffect">
                                  <p:stCondLst>
                                    <p:cond delay="0"/>
                                  </p:stCondLst>
                                  <p:childTnLst>
                                    <p:set>
                                      <p:cBhvr>
                                        <p:cTn id="171" dur="1" fill="hold">
                                          <p:stCondLst>
                                            <p:cond delay="0"/>
                                          </p:stCondLst>
                                        </p:cTn>
                                        <p:tgtEl>
                                          <p:spTgt spid="1323"/>
                                        </p:tgtEl>
                                        <p:attrNameLst>
                                          <p:attrName>style.visibility</p:attrName>
                                        </p:attrNameLst>
                                      </p:cBhvr>
                                      <p:to>
                                        <p:strVal val="visible"/>
                                      </p:to>
                                    </p:set>
                                    <p:animEffect transition="in" filter="dissolve">
                                      <p:cBhvr>
                                        <p:cTn id="172" dur="500"/>
                                        <p:tgtEl>
                                          <p:spTgt spid="1323"/>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1325"/>
                                        </p:tgtEl>
                                        <p:attrNameLst>
                                          <p:attrName>style.visibility</p:attrName>
                                        </p:attrNameLst>
                                      </p:cBhvr>
                                      <p:to>
                                        <p:strVal val="visible"/>
                                      </p:to>
                                    </p:set>
                                    <p:animEffect transition="in" filter="dissolve">
                                      <p:cBhvr>
                                        <p:cTn id="175" dur="500"/>
                                        <p:tgtEl>
                                          <p:spTgt spid="1325"/>
                                        </p:tgtEl>
                                      </p:cBhvr>
                                    </p:animEffect>
                                  </p:childTnLst>
                                </p:cTn>
                              </p:par>
                              <p:par>
                                <p:cTn id="176" presetID="9" presetClass="entr" presetSubtype="0" fill="hold" nodeType="withEffect">
                                  <p:stCondLst>
                                    <p:cond delay="0"/>
                                  </p:stCondLst>
                                  <p:childTnLst>
                                    <p:set>
                                      <p:cBhvr>
                                        <p:cTn id="177" dur="1" fill="hold">
                                          <p:stCondLst>
                                            <p:cond delay="0"/>
                                          </p:stCondLst>
                                        </p:cTn>
                                        <p:tgtEl>
                                          <p:spTgt spid="1324"/>
                                        </p:tgtEl>
                                        <p:attrNameLst>
                                          <p:attrName>style.visibility</p:attrName>
                                        </p:attrNameLst>
                                      </p:cBhvr>
                                      <p:to>
                                        <p:strVal val="visible"/>
                                      </p:to>
                                    </p:set>
                                    <p:animEffect transition="in" filter="dissolve">
                                      <p:cBhvr>
                                        <p:cTn id="178" dur="500"/>
                                        <p:tgtEl>
                                          <p:spTgt spid="1324"/>
                                        </p:tgtEl>
                                      </p:cBhvr>
                                    </p:animEffect>
                                  </p:childTnLst>
                                </p:cTn>
                              </p:par>
                            </p:childTnLst>
                          </p:cTn>
                        </p:par>
                      </p:childTnLst>
                    </p:cTn>
                  </p:par>
                  <p:par>
                    <p:cTn id="179" fill="hold">
                      <p:stCondLst>
                        <p:cond delay="indefinite"/>
                      </p:stCondLst>
                      <p:childTnLst>
                        <p:par>
                          <p:cTn id="180" fill="hold">
                            <p:stCondLst>
                              <p:cond delay="0"/>
                            </p:stCondLst>
                            <p:childTnLst>
                              <p:par>
                                <p:cTn id="181" presetID="6" presetClass="emph" presetSubtype="0" fill="hold" nodeType="clickEffect">
                                  <p:stCondLst>
                                    <p:cond delay="0"/>
                                  </p:stCondLst>
                                  <p:childTnLst>
                                    <p:animScale>
                                      <p:cBhvr>
                                        <p:cTn id="182" dur="500" fill="hold"/>
                                        <p:tgtEl>
                                          <p:spTgt spid="1323"/>
                                        </p:tgtEl>
                                      </p:cBhvr>
                                      <p:by x="120000" y="120000"/>
                                    </p:animScale>
                                  </p:childTnLst>
                                </p:cTn>
                              </p:par>
                            </p:childTnLst>
                          </p:cTn>
                        </p:par>
                      </p:childTnLst>
                    </p:cTn>
                  </p:par>
                  <p:par>
                    <p:cTn id="183" fill="hold">
                      <p:stCondLst>
                        <p:cond delay="indefinite"/>
                      </p:stCondLst>
                      <p:childTnLst>
                        <p:par>
                          <p:cTn id="184" fill="hold">
                            <p:stCondLst>
                              <p:cond delay="0"/>
                            </p:stCondLst>
                            <p:childTnLst>
                              <p:par>
                                <p:cTn id="185" presetID="6" presetClass="emph" presetSubtype="0" fill="hold" nodeType="clickEffect">
                                  <p:stCondLst>
                                    <p:cond delay="0"/>
                                  </p:stCondLst>
                                  <p:childTnLst>
                                    <p:animScale>
                                      <p:cBhvr>
                                        <p:cTn id="186" dur="500" fill="hold"/>
                                        <p:tgtEl>
                                          <p:spTgt spid="15"/>
                                        </p:tgtEl>
                                      </p:cBhvr>
                                      <p:by x="120000" y="120000"/>
                                    </p:animScale>
                                  </p:childTnLst>
                                </p:cTn>
                              </p:par>
                            </p:childTnLst>
                          </p:cTn>
                        </p:par>
                      </p:childTnLst>
                    </p:cTn>
                  </p:par>
                  <p:par>
                    <p:cTn id="187" fill="hold">
                      <p:stCondLst>
                        <p:cond delay="indefinite"/>
                      </p:stCondLst>
                      <p:childTnLst>
                        <p:par>
                          <p:cTn id="188" fill="hold">
                            <p:stCondLst>
                              <p:cond delay="0"/>
                            </p:stCondLst>
                            <p:childTnLst>
                              <p:par>
                                <p:cTn id="189" presetID="9" presetClass="entr" presetSubtype="0" fill="hold" grpId="0" nodeType="clickEffect">
                                  <p:stCondLst>
                                    <p:cond delay="0"/>
                                  </p:stCondLst>
                                  <p:childTnLst>
                                    <p:set>
                                      <p:cBhvr>
                                        <p:cTn id="190" dur="1" fill="hold">
                                          <p:stCondLst>
                                            <p:cond delay="0"/>
                                          </p:stCondLst>
                                        </p:cTn>
                                        <p:tgtEl>
                                          <p:spTgt spid="1461"/>
                                        </p:tgtEl>
                                        <p:attrNameLst>
                                          <p:attrName>style.visibility</p:attrName>
                                        </p:attrNameLst>
                                      </p:cBhvr>
                                      <p:to>
                                        <p:strVal val="visible"/>
                                      </p:to>
                                    </p:set>
                                    <p:animEffect transition="in" filter="dissolve">
                                      <p:cBhvr>
                                        <p:cTn id="191" dur="500"/>
                                        <p:tgtEl>
                                          <p:spTgt spid="1461"/>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1462"/>
                                        </p:tgtEl>
                                        <p:attrNameLst>
                                          <p:attrName>style.visibility</p:attrName>
                                        </p:attrNameLst>
                                      </p:cBhvr>
                                      <p:to>
                                        <p:strVal val="visible"/>
                                      </p:to>
                                    </p:set>
                                    <p:animEffect transition="in" filter="dissolve">
                                      <p:cBhvr>
                                        <p:cTn id="194" dur="500"/>
                                        <p:tgtEl>
                                          <p:spTgt spid="1462"/>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1464"/>
                                        </p:tgtEl>
                                        <p:attrNameLst>
                                          <p:attrName>style.visibility</p:attrName>
                                        </p:attrNameLst>
                                      </p:cBhvr>
                                      <p:to>
                                        <p:strVal val="visible"/>
                                      </p:to>
                                    </p:set>
                                    <p:animEffect transition="in" filter="dissolve">
                                      <p:cBhvr>
                                        <p:cTn id="197" dur="500"/>
                                        <p:tgtEl>
                                          <p:spTgt spid="1464"/>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1465"/>
                                        </p:tgtEl>
                                        <p:attrNameLst>
                                          <p:attrName>style.visibility</p:attrName>
                                        </p:attrNameLst>
                                      </p:cBhvr>
                                      <p:to>
                                        <p:strVal val="visible"/>
                                      </p:to>
                                    </p:set>
                                    <p:animEffect transition="in" filter="dissolve">
                                      <p:cBhvr>
                                        <p:cTn id="200" dur="500"/>
                                        <p:tgtEl>
                                          <p:spTgt spid="1465"/>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1466"/>
                                        </p:tgtEl>
                                        <p:attrNameLst>
                                          <p:attrName>style.visibility</p:attrName>
                                        </p:attrNameLst>
                                      </p:cBhvr>
                                      <p:to>
                                        <p:strVal val="visible"/>
                                      </p:to>
                                    </p:set>
                                    <p:animEffect transition="in" filter="dissolve">
                                      <p:cBhvr>
                                        <p:cTn id="203" dur="500"/>
                                        <p:tgtEl>
                                          <p:spTgt spid="1466"/>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1467"/>
                                        </p:tgtEl>
                                        <p:attrNameLst>
                                          <p:attrName>style.visibility</p:attrName>
                                        </p:attrNameLst>
                                      </p:cBhvr>
                                      <p:to>
                                        <p:strVal val="visible"/>
                                      </p:to>
                                    </p:set>
                                    <p:animEffect transition="in" filter="dissolve">
                                      <p:cBhvr>
                                        <p:cTn id="206" dur="500"/>
                                        <p:tgtEl>
                                          <p:spTgt spid="1467"/>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1468"/>
                                        </p:tgtEl>
                                        <p:attrNameLst>
                                          <p:attrName>style.visibility</p:attrName>
                                        </p:attrNameLst>
                                      </p:cBhvr>
                                      <p:to>
                                        <p:strVal val="visible"/>
                                      </p:to>
                                    </p:set>
                                    <p:animEffect transition="in" filter="dissolve">
                                      <p:cBhvr>
                                        <p:cTn id="209" dur="500"/>
                                        <p:tgtEl>
                                          <p:spTgt spid="1468"/>
                                        </p:tgtEl>
                                      </p:cBhvr>
                                    </p:animEffect>
                                  </p:childTnLst>
                                </p:cTn>
                              </p:par>
                            </p:childTnLst>
                          </p:cTn>
                        </p:par>
                      </p:childTnLst>
                    </p:cTn>
                  </p:par>
                  <p:par>
                    <p:cTn id="210" fill="hold">
                      <p:stCondLst>
                        <p:cond delay="indefinite"/>
                      </p:stCondLst>
                      <p:childTnLst>
                        <p:par>
                          <p:cTn id="211" fill="hold">
                            <p:stCondLst>
                              <p:cond delay="0"/>
                            </p:stCondLst>
                            <p:childTnLst>
                              <p:par>
                                <p:cTn id="212" presetID="1" presetClass="entr" presetSubtype="0" fill="hold" grpId="0" nodeType="clickEffect">
                                  <p:stCondLst>
                                    <p:cond delay="0"/>
                                  </p:stCondLst>
                                  <p:childTnLst>
                                    <p:set>
                                      <p:cBhvr>
                                        <p:cTn id="213" dur="1" fill="hold">
                                          <p:stCondLst>
                                            <p:cond delay="0"/>
                                          </p:stCondLst>
                                        </p:cTn>
                                        <p:tgtEl>
                                          <p:spTgt spid="1463"/>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42" presetClass="path" presetSubtype="0" accel="50000" decel="50000" fill="hold" grpId="1" nodeType="clickEffect">
                                  <p:stCondLst>
                                    <p:cond delay="0"/>
                                  </p:stCondLst>
                                  <p:childTnLst>
                                    <p:animMotion origin="layout" path="M 2.5E-6 1.78538E-6 L 2.5E-6 0.09019 " pathEditMode="relative" rAng="0" ptsTypes="AA">
                                      <p:cBhvr>
                                        <p:cTn id="217" dur="5000" fill="hold"/>
                                        <p:tgtEl>
                                          <p:spTgt spid="1463"/>
                                        </p:tgtEl>
                                        <p:attrNameLst>
                                          <p:attrName>ppt_x</p:attrName>
                                          <p:attrName>ppt_y</p:attrName>
                                        </p:attrNameLst>
                                      </p:cBhvr>
                                      <p:rCtr x="0" y="45"/>
                                    </p:animMotion>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nodeType="clickEffect">
                                  <p:stCondLst>
                                    <p:cond delay="0"/>
                                  </p:stCondLst>
                                  <p:childTnLst>
                                    <p:set>
                                      <p:cBhvr>
                                        <p:cTn id="221" dur="1" fill="hold">
                                          <p:stCondLst>
                                            <p:cond delay="0"/>
                                          </p:stCondLst>
                                        </p:cTn>
                                        <p:tgtEl>
                                          <p:spTgt spid="18"/>
                                        </p:tgtEl>
                                        <p:attrNameLst>
                                          <p:attrName>style.visibility</p:attrName>
                                        </p:attrNameLst>
                                      </p:cBhvr>
                                      <p:to>
                                        <p:strVal val="visible"/>
                                      </p:to>
                                    </p:set>
                                    <p:animEffect transition="in" filter="dissolve">
                                      <p:cBhvr>
                                        <p:cTn id="222" dur="500"/>
                                        <p:tgtEl>
                                          <p:spTgt spid="18"/>
                                        </p:tgtEl>
                                      </p:cBhvr>
                                    </p:animEffect>
                                  </p:childTnLst>
                                </p:cTn>
                              </p:par>
                            </p:childTnLst>
                          </p:cTn>
                        </p:par>
                        <p:par>
                          <p:cTn id="223" fill="hold">
                            <p:stCondLst>
                              <p:cond delay="500"/>
                            </p:stCondLst>
                            <p:childTnLst>
                              <p:par>
                                <p:cTn id="224" presetID="1" presetClass="entr" presetSubtype="0" fill="hold" grpId="0" nodeType="afterEffect">
                                  <p:stCondLst>
                                    <p:cond delay="0"/>
                                  </p:stCondLst>
                                  <p:childTnLst>
                                    <p:set>
                                      <p:cBhvr>
                                        <p:cTn id="225" dur="1" fill="hold">
                                          <p:stCondLst>
                                            <p:cond delay="0"/>
                                          </p:stCondLst>
                                        </p:cTn>
                                        <p:tgtEl>
                                          <p:spTgt spid="1605"/>
                                        </p:tgtEl>
                                        <p:attrNameLst>
                                          <p:attrName>style.visibility</p:attrName>
                                        </p:attrNameLst>
                                      </p:cBhvr>
                                      <p:to>
                                        <p:strVal val="visible"/>
                                      </p:to>
                                    </p:set>
                                  </p:childTnLst>
                                </p:cTn>
                              </p:par>
                            </p:childTnLst>
                          </p:cTn>
                        </p:par>
                        <p:par>
                          <p:cTn id="226" fill="hold">
                            <p:stCondLst>
                              <p:cond delay="500"/>
                            </p:stCondLst>
                            <p:childTnLst>
                              <p:par>
                                <p:cTn id="227" presetID="64" presetClass="path" presetSubtype="0" accel="50000" decel="50000" fill="hold" grpId="1" nodeType="afterEffect">
                                  <p:stCondLst>
                                    <p:cond delay="0"/>
                                  </p:stCondLst>
                                  <p:childTnLst>
                                    <p:animMotion origin="layout" path="M 4.16667E-6 3.81503E-6 L 4.16667E-6 -0.04578 " pathEditMode="relative" rAng="0" ptsTypes="AA">
                                      <p:cBhvr>
                                        <p:cTn id="228" dur="2000" fill="hold"/>
                                        <p:tgtEl>
                                          <p:spTgt spid="1605"/>
                                        </p:tgtEl>
                                        <p:attrNameLst>
                                          <p:attrName>ppt_x</p:attrName>
                                          <p:attrName>ppt_y</p:attrName>
                                        </p:attrNameLst>
                                      </p:cBhvr>
                                      <p:rCtr x="0" y="-23"/>
                                    </p:animMotion>
                                  </p:childTnLst>
                                </p:cTn>
                              </p:par>
                            </p:childTnLst>
                          </p:cTn>
                        </p:par>
                        <p:par>
                          <p:cTn id="229" fill="hold">
                            <p:stCondLst>
                              <p:cond delay="2500"/>
                            </p:stCondLst>
                            <p:childTnLst>
                              <p:par>
                                <p:cTn id="230" presetID="42" presetClass="path" presetSubtype="0" accel="50000" decel="50000" fill="hold" grpId="2" nodeType="afterEffect">
                                  <p:stCondLst>
                                    <p:cond delay="0"/>
                                  </p:stCondLst>
                                  <p:childTnLst>
                                    <p:animMotion origin="layout" path="M 4.16667E-6 -0.04578 L 4.16667E-6 -0.00139 " pathEditMode="relative" rAng="0" ptsTypes="AA">
                                      <p:cBhvr>
                                        <p:cTn id="231" dur="2000" fill="hold"/>
                                        <p:tgtEl>
                                          <p:spTgt spid="1605"/>
                                        </p:tgtEl>
                                        <p:attrNameLst>
                                          <p:attrName>ppt_x</p:attrName>
                                          <p:attrName>ppt_y</p:attrName>
                                        </p:attrNameLst>
                                      </p:cBhvr>
                                      <p:rCtr x="0" y="22"/>
                                    </p:animMotion>
                                  </p:childTnLst>
                                </p:cTn>
                              </p:par>
                            </p:childTnLst>
                          </p:cTn>
                        </p:par>
                        <p:par>
                          <p:cTn id="232" fill="hold">
                            <p:stCondLst>
                              <p:cond delay="4500"/>
                            </p:stCondLst>
                            <p:childTnLst>
                              <p:par>
                                <p:cTn id="233" presetID="1" presetClass="exit" presetSubtype="0" fill="hold" grpId="3" nodeType="afterEffect">
                                  <p:stCondLst>
                                    <p:cond delay="0"/>
                                  </p:stCondLst>
                                  <p:childTnLst>
                                    <p:set>
                                      <p:cBhvr>
                                        <p:cTn id="234" dur="1" fill="hold">
                                          <p:stCondLst>
                                            <p:cond delay="0"/>
                                          </p:stCondLst>
                                        </p:cTn>
                                        <p:tgtEl>
                                          <p:spTgt spid="1605"/>
                                        </p:tgtEl>
                                        <p:attrNameLst>
                                          <p:attrName>style.visibility</p:attrName>
                                        </p:attrNameLst>
                                      </p:cBhvr>
                                      <p:to>
                                        <p:strVal val="hidden"/>
                                      </p:to>
                                    </p:set>
                                  </p:childTnLst>
                                </p:cTn>
                              </p:par>
                            </p:childTnLst>
                          </p:cTn>
                        </p:par>
                        <p:par>
                          <p:cTn id="235" fill="hold">
                            <p:stCondLst>
                              <p:cond delay="4500"/>
                            </p:stCondLst>
                            <p:childTnLst>
                              <p:par>
                                <p:cTn id="236" presetID="9" presetClass="entr" presetSubtype="0" fill="hold" nodeType="afterEffect">
                                  <p:stCondLst>
                                    <p:cond delay="0"/>
                                  </p:stCondLst>
                                  <p:childTnLst>
                                    <p:set>
                                      <p:cBhvr>
                                        <p:cTn id="237" dur="1" fill="hold">
                                          <p:stCondLst>
                                            <p:cond delay="0"/>
                                          </p:stCondLst>
                                        </p:cTn>
                                        <p:tgtEl>
                                          <p:spTgt spid="19"/>
                                        </p:tgtEl>
                                        <p:attrNameLst>
                                          <p:attrName>style.visibility</p:attrName>
                                        </p:attrNameLst>
                                      </p:cBhvr>
                                      <p:to>
                                        <p:strVal val="visible"/>
                                      </p:to>
                                    </p:set>
                                    <p:animEffect transition="in" filter="dissolve">
                                      <p:cBhvr>
                                        <p:cTn id="238" dur="500"/>
                                        <p:tgtEl>
                                          <p:spTgt spid="19"/>
                                        </p:tgtEl>
                                      </p:cBhvr>
                                    </p:animEffect>
                                  </p:childTnLst>
                                </p:cTn>
                              </p:par>
                            </p:childTnLst>
                          </p:cTn>
                        </p:par>
                        <p:par>
                          <p:cTn id="239" fill="hold">
                            <p:stCondLst>
                              <p:cond delay="5000"/>
                            </p:stCondLst>
                            <p:childTnLst>
                              <p:par>
                                <p:cTn id="240" presetID="1" presetClass="entr" presetSubtype="0" fill="hold" grpId="0" nodeType="afterEffect">
                                  <p:stCondLst>
                                    <p:cond delay="0"/>
                                  </p:stCondLst>
                                  <p:childTnLst>
                                    <p:set>
                                      <p:cBhvr>
                                        <p:cTn id="241" dur="1" fill="hold">
                                          <p:stCondLst>
                                            <p:cond delay="0"/>
                                          </p:stCondLst>
                                        </p:cTn>
                                        <p:tgtEl>
                                          <p:spTgt spid="1606"/>
                                        </p:tgtEl>
                                        <p:attrNameLst>
                                          <p:attrName>style.visibility</p:attrName>
                                        </p:attrNameLst>
                                      </p:cBhvr>
                                      <p:to>
                                        <p:strVal val="visible"/>
                                      </p:to>
                                    </p:set>
                                  </p:childTnLst>
                                </p:cTn>
                              </p:par>
                            </p:childTnLst>
                          </p:cTn>
                        </p:par>
                        <p:par>
                          <p:cTn id="242" fill="hold">
                            <p:stCondLst>
                              <p:cond delay="5000"/>
                            </p:stCondLst>
                            <p:childTnLst>
                              <p:par>
                                <p:cTn id="243" presetID="64" presetClass="path" presetSubtype="0" accel="50000" decel="50000" fill="hold" grpId="1" nodeType="afterEffect">
                                  <p:stCondLst>
                                    <p:cond delay="0"/>
                                  </p:stCondLst>
                                  <p:childTnLst>
                                    <p:animMotion origin="layout" path="M 4.16667E-6 3.81503E-6 L 4.16667E-6 -0.04578 " pathEditMode="relative" rAng="0" ptsTypes="AA">
                                      <p:cBhvr>
                                        <p:cTn id="244" dur="2000" fill="hold"/>
                                        <p:tgtEl>
                                          <p:spTgt spid="1606"/>
                                        </p:tgtEl>
                                        <p:attrNameLst>
                                          <p:attrName>ppt_x</p:attrName>
                                          <p:attrName>ppt_y</p:attrName>
                                        </p:attrNameLst>
                                      </p:cBhvr>
                                      <p:rCtr x="0" y="-23"/>
                                    </p:animMotion>
                                  </p:childTnLst>
                                </p:cTn>
                              </p:par>
                            </p:childTnLst>
                          </p:cTn>
                        </p:par>
                        <p:par>
                          <p:cTn id="245" fill="hold">
                            <p:stCondLst>
                              <p:cond delay="7000"/>
                            </p:stCondLst>
                            <p:childTnLst>
                              <p:par>
                                <p:cTn id="246" presetID="42" presetClass="path" presetSubtype="0" accel="50000" decel="50000" fill="hold" grpId="2" nodeType="afterEffect">
                                  <p:stCondLst>
                                    <p:cond delay="0"/>
                                  </p:stCondLst>
                                  <p:childTnLst>
                                    <p:animMotion origin="layout" path="M 4.16667E-6 -0.04578 L 4.16667E-6 -0.00139 " pathEditMode="relative" rAng="0" ptsTypes="AA">
                                      <p:cBhvr>
                                        <p:cTn id="247" dur="2000" fill="hold"/>
                                        <p:tgtEl>
                                          <p:spTgt spid="1606"/>
                                        </p:tgtEl>
                                        <p:attrNameLst>
                                          <p:attrName>ppt_x</p:attrName>
                                          <p:attrName>ppt_y</p:attrName>
                                        </p:attrNameLst>
                                      </p:cBhvr>
                                      <p:rCtr x="0" y="22"/>
                                    </p:animMotion>
                                  </p:childTnLst>
                                </p:cTn>
                              </p:par>
                            </p:childTnLst>
                          </p:cTn>
                        </p:par>
                        <p:par>
                          <p:cTn id="248" fill="hold">
                            <p:stCondLst>
                              <p:cond delay="9000"/>
                            </p:stCondLst>
                            <p:childTnLst>
                              <p:par>
                                <p:cTn id="249" presetID="1" presetClass="exit" presetSubtype="0" fill="hold" grpId="3" nodeType="afterEffect">
                                  <p:stCondLst>
                                    <p:cond delay="0"/>
                                  </p:stCondLst>
                                  <p:childTnLst>
                                    <p:set>
                                      <p:cBhvr>
                                        <p:cTn id="250" dur="1" fill="hold">
                                          <p:stCondLst>
                                            <p:cond delay="0"/>
                                          </p:stCondLst>
                                        </p:cTn>
                                        <p:tgtEl>
                                          <p:spTgt spid="1606"/>
                                        </p:tgtEl>
                                        <p:attrNameLst>
                                          <p:attrName>style.visibility</p:attrName>
                                        </p:attrNameLst>
                                      </p:cBhvr>
                                      <p:to>
                                        <p:strVal val="hidden"/>
                                      </p:to>
                                    </p:set>
                                  </p:childTnLst>
                                </p:cTn>
                              </p:par>
                            </p:childTnLst>
                          </p:cTn>
                        </p:par>
                        <p:par>
                          <p:cTn id="251" fill="hold">
                            <p:stCondLst>
                              <p:cond delay="9000"/>
                            </p:stCondLst>
                            <p:childTnLst>
                              <p:par>
                                <p:cTn id="252" presetID="9" presetClass="entr" presetSubtype="0" fill="hold" nodeType="afterEffect">
                                  <p:stCondLst>
                                    <p:cond delay="0"/>
                                  </p:stCondLst>
                                  <p:childTnLst>
                                    <p:set>
                                      <p:cBhvr>
                                        <p:cTn id="253" dur="1" fill="hold">
                                          <p:stCondLst>
                                            <p:cond delay="0"/>
                                          </p:stCondLst>
                                        </p:cTn>
                                        <p:tgtEl>
                                          <p:spTgt spid="1549"/>
                                        </p:tgtEl>
                                        <p:attrNameLst>
                                          <p:attrName>style.visibility</p:attrName>
                                        </p:attrNameLst>
                                      </p:cBhvr>
                                      <p:to>
                                        <p:strVal val="visible"/>
                                      </p:to>
                                    </p:set>
                                    <p:animEffect transition="in" filter="dissolve">
                                      <p:cBhvr>
                                        <p:cTn id="254" dur="500"/>
                                        <p:tgtEl>
                                          <p:spTgt spid="1549"/>
                                        </p:tgtEl>
                                      </p:cBhvr>
                                    </p:animEffect>
                                  </p:childTnLst>
                                </p:cTn>
                              </p:par>
                            </p:childTnLst>
                          </p:cTn>
                        </p:par>
                        <p:par>
                          <p:cTn id="255" fill="hold">
                            <p:stCondLst>
                              <p:cond delay="9500"/>
                            </p:stCondLst>
                            <p:childTnLst>
                              <p:par>
                                <p:cTn id="256" presetID="1" presetClass="entr" presetSubtype="0" fill="hold" grpId="0" nodeType="afterEffect">
                                  <p:stCondLst>
                                    <p:cond delay="0"/>
                                  </p:stCondLst>
                                  <p:childTnLst>
                                    <p:set>
                                      <p:cBhvr>
                                        <p:cTn id="257" dur="1" fill="hold">
                                          <p:stCondLst>
                                            <p:cond delay="0"/>
                                          </p:stCondLst>
                                        </p:cTn>
                                        <p:tgtEl>
                                          <p:spTgt spid="1607"/>
                                        </p:tgtEl>
                                        <p:attrNameLst>
                                          <p:attrName>style.visibility</p:attrName>
                                        </p:attrNameLst>
                                      </p:cBhvr>
                                      <p:to>
                                        <p:strVal val="visible"/>
                                      </p:to>
                                    </p:set>
                                  </p:childTnLst>
                                </p:cTn>
                              </p:par>
                            </p:childTnLst>
                          </p:cTn>
                        </p:par>
                        <p:par>
                          <p:cTn id="258" fill="hold">
                            <p:stCondLst>
                              <p:cond delay="9500"/>
                            </p:stCondLst>
                            <p:childTnLst>
                              <p:par>
                                <p:cTn id="259" presetID="64" presetClass="path" presetSubtype="0" accel="50000" decel="50000" fill="hold" grpId="1" nodeType="afterEffect">
                                  <p:stCondLst>
                                    <p:cond delay="0"/>
                                  </p:stCondLst>
                                  <p:childTnLst>
                                    <p:animMotion origin="layout" path="M 4.16667E-6 3.81503E-6 L 4.16667E-6 -0.04578 " pathEditMode="relative" rAng="0" ptsTypes="AA">
                                      <p:cBhvr>
                                        <p:cTn id="260" dur="2000" fill="hold"/>
                                        <p:tgtEl>
                                          <p:spTgt spid="1607"/>
                                        </p:tgtEl>
                                        <p:attrNameLst>
                                          <p:attrName>ppt_x</p:attrName>
                                          <p:attrName>ppt_y</p:attrName>
                                        </p:attrNameLst>
                                      </p:cBhvr>
                                      <p:rCtr x="0" y="-23"/>
                                    </p:animMotion>
                                  </p:childTnLst>
                                </p:cTn>
                              </p:par>
                            </p:childTnLst>
                          </p:cTn>
                        </p:par>
                        <p:par>
                          <p:cTn id="261" fill="hold">
                            <p:stCondLst>
                              <p:cond delay="11500"/>
                            </p:stCondLst>
                            <p:childTnLst>
                              <p:par>
                                <p:cTn id="262" presetID="42" presetClass="path" presetSubtype="0" accel="50000" decel="50000" fill="hold" grpId="2" nodeType="afterEffect">
                                  <p:stCondLst>
                                    <p:cond delay="0"/>
                                  </p:stCondLst>
                                  <p:childTnLst>
                                    <p:animMotion origin="layout" path="M 4.16667E-6 -0.04578 L 4.16667E-6 -0.00139 " pathEditMode="relative" rAng="0" ptsTypes="AA">
                                      <p:cBhvr>
                                        <p:cTn id="263" dur="2000" fill="hold"/>
                                        <p:tgtEl>
                                          <p:spTgt spid="1607"/>
                                        </p:tgtEl>
                                        <p:attrNameLst>
                                          <p:attrName>ppt_x</p:attrName>
                                          <p:attrName>ppt_y</p:attrName>
                                        </p:attrNameLst>
                                      </p:cBhvr>
                                      <p:rCtr x="0" y="22"/>
                                    </p:animMotion>
                                  </p:childTnLst>
                                </p:cTn>
                              </p:par>
                            </p:childTnLst>
                          </p:cTn>
                        </p:par>
                        <p:par>
                          <p:cTn id="264" fill="hold">
                            <p:stCondLst>
                              <p:cond delay="13500"/>
                            </p:stCondLst>
                            <p:childTnLst>
                              <p:par>
                                <p:cTn id="265" presetID="1" presetClass="exit" presetSubtype="0" fill="hold" grpId="3" nodeType="afterEffect">
                                  <p:stCondLst>
                                    <p:cond delay="0"/>
                                  </p:stCondLst>
                                  <p:childTnLst>
                                    <p:set>
                                      <p:cBhvr>
                                        <p:cTn id="266" dur="1" fill="hold">
                                          <p:stCondLst>
                                            <p:cond delay="0"/>
                                          </p:stCondLst>
                                        </p:cTn>
                                        <p:tgtEl>
                                          <p:spTgt spid="1607"/>
                                        </p:tgtEl>
                                        <p:attrNameLst>
                                          <p:attrName>style.visibility</p:attrName>
                                        </p:attrNameLst>
                                      </p:cBhvr>
                                      <p:to>
                                        <p:strVal val="hidden"/>
                                      </p:to>
                                    </p:set>
                                  </p:childTnLst>
                                </p:cTn>
                              </p:par>
                            </p:childTnLst>
                          </p:cTn>
                        </p:par>
                        <p:par>
                          <p:cTn id="267" fill="hold">
                            <p:stCondLst>
                              <p:cond delay="13500"/>
                            </p:stCondLst>
                            <p:childTnLst>
                              <p:par>
                                <p:cTn id="268" presetID="9" presetClass="entr" presetSubtype="0" fill="hold" nodeType="afterEffect">
                                  <p:stCondLst>
                                    <p:cond delay="0"/>
                                  </p:stCondLst>
                                  <p:childTnLst>
                                    <p:set>
                                      <p:cBhvr>
                                        <p:cTn id="269" dur="1" fill="hold">
                                          <p:stCondLst>
                                            <p:cond delay="0"/>
                                          </p:stCondLst>
                                        </p:cTn>
                                        <p:tgtEl>
                                          <p:spTgt spid="17"/>
                                        </p:tgtEl>
                                        <p:attrNameLst>
                                          <p:attrName>style.visibility</p:attrName>
                                        </p:attrNameLst>
                                      </p:cBhvr>
                                      <p:to>
                                        <p:strVal val="visible"/>
                                      </p:to>
                                    </p:set>
                                    <p:animEffect transition="in" filter="dissolve">
                                      <p:cBhvr>
                                        <p:cTn id="270" dur="500"/>
                                        <p:tgtEl>
                                          <p:spTgt spid="17"/>
                                        </p:tgtEl>
                                      </p:cBhvr>
                                    </p:animEffect>
                                  </p:childTnLst>
                                </p:cTn>
                              </p:par>
                            </p:childTnLst>
                          </p:cTn>
                        </p:par>
                        <p:par>
                          <p:cTn id="271" fill="hold">
                            <p:stCondLst>
                              <p:cond delay="14000"/>
                            </p:stCondLst>
                            <p:childTnLst>
                              <p:par>
                                <p:cTn id="272" presetID="1" presetClass="entr" presetSubtype="0" fill="hold" grpId="0" nodeType="afterEffect">
                                  <p:stCondLst>
                                    <p:cond delay="0"/>
                                  </p:stCondLst>
                                  <p:childTnLst>
                                    <p:set>
                                      <p:cBhvr>
                                        <p:cTn id="273" dur="1" fill="hold">
                                          <p:stCondLst>
                                            <p:cond delay="0"/>
                                          </p:stCondLst>
                                        </p:cTn>
                                        <p:tgtEl>
                                          <p:spTgt spid="1608"/>
                                        </p:tgtEl>
                                        <p:attrNameLst>
                                          <p:attrName>style.visibility</p:attrName>
                                        </p:attrNameLst>
                                      </p:cBhvr>
                                      <p:to>
                                        <p:strVal val="visible"/>
                                      </p:to>
                                    </p:set>
                                  </p:childTnLst>
                                </p:cTn>
                              </p:par>
                            </p:childTnLst>
                          </p:cTn>
                        </p:par>
                        <p:par>
                          <p:cTn id="274" fill="hold">
                            <p:stCondLst>
                              <p:cond delay="14000"/>
                            </p:stCondLst>
                            <p:childTnLst>
                              <p:par>
                                <p:cTn id="275" presetID="64" presetClass="path" presetSubtype="0" accel="50000" decel="50000" fill="hold" grpId="1" nodeType="afterEffect">
                                  <p:stCondLst>
                                    <p:cond delay="0"/>
                                  </p:stCondLst>
                                  <p:childTnLst>
                                    <p:animMotion origin="layout" path="M 4.16667E-6 3.81503E-6 L 4.16667E-6 -0.04578 " pathEditMode="relative" rAng="0" ptsTypes="AA">
                                      <p:cBhvr>
                                        <p:cTn id="276" dur="2000" fill="hold"/>
                                        <p:tgtEl>
                                          <p:spTgt spid="1608"/>
                                        </p:tgtEl>
                                        <p:attrNameLst>
                                          <p:attrName>ppt_x</p:attrName>
                                          <p:attrName>ppt_y</p:attrName>
                                        </p:attrNameLst>
                                      </p:cBhvr>
                                      <p:rCtr x="0" y="-23"/>
                                    </p:animMotion>
                                  </p:childTnLst>
                                </p:cTn>
                              </p:par>
                            </p:childTnLst>
                          </p:cTn>
                        </p:par>
                        <p:par>
                          <p:cTn id="277" fill="hold">
                            <p:stCondLst>
                              <p:cond delay="16000"/>
                            </p:stCondLst>
                            <p:childTnLst>
                              <p:par>
                                <p:cTn id="278" presetID="42" presetClass="path" presetSubtype="0" accel="50000" decel="50000" fill="hold" grpId="2" nodeType="afterEffect">
                                  <p:stCondLst>
                                    <p:cond delay="0"/>
                                  </p:stCondLst>
                                  <p:childTnLst>
                                    <p:animMotion origin="layout" path="M 4.16667E-6 -0.04578 L 4.16667E-6 -0.00139 " pathEditMode="relative" rAng="0" ptsTypes="AA">
                                      <p:cBhvr>
                                        <p:cTn id="279" dur="2000" fill="hold"/>
                                        <p:tgtEl>
                                          <p:spTgt spid="1608"/>
                                        </p:tgtEl>
                                        <p:attrNameLst>
                                          <p:attrName>ppt_x</p:attrName>
                                          <p:attrName>ppt_y</p:attrName>
                                        </p:attrNameLst>
                                      </p:cBhvr>
                                      <p:rCtr x="0" y="22"/>
                                    </p:animMotion>
                                  </p:childTnLst>
                                </p:cTn>
                              </p:par>
                            </p:childTnLst>
                          </p:cTn>
                        </p:par>
                        <p:par>
                          <p:cTn id="280" fill="hold">
                            <p:stCondLst>
                              <p:cond delay="18000"/>
                            </p:stCondLst>
                            <p:childTnLst>
                              <p:par>
                                <p:cTn id="281" presetID="1" presetClass="exit" presetSubtype="0" fill="hold" grpId="3" nodeType="afterEffect">
                                  <p:stCondLst>
                                    <p:cond delay="0"/>
                                  </p:stCondLst>
                                  <p:childTnLst>
                                    <p:set>
                                      <p:cBhvr>
                                        <p:cTn id="282" dur="1" fill="hold">
                                          <p:stCondLst>
                                            <p:cond delay="0"/>
                                          </p:stCondLst>
                                        </p:cTn>
                                        <p:tgtEl>
                                          <p:spTgt spid="1608"/>
                                        </p:tgtEl>
                                        <p:attrNameLst>
                                          <p:attrName>style.visibility</p:attrName>
                                        </p:attrNameLst>
                                      </p:cBhvr>
                                      <p:to>
                                        <p:strVal val="hidden"/>
                                      </p:to>
                                    </p:set>
                                  </p:childTnLst>
                                </p:cTn>
                              </p:par>
                            </p:childTnLst>
                          </p:cTn>
                        </p:par>
                        <p:par>
                          <p:cTn id="283" fill="hold">
                            <p:stCondLst>
                              <p:cond delay="18000"/>
                            </p:stCondLst>
                            <p:childTnLst>
                              <p:par>
                                <p:cTn id="284" presetID="9" presetClass="entr" presetSubtype="0" fill="hold" nodeType="afterEffect">
                                  <p:stCondLst>
                                    <p:cond delay="0"/>
                                  </p:stCondLst>
                                  <p:childTnLst>
                                    <p:set>
                                      <p:cBhvr>
                                        <p:cTn id="285" dur="1" fill="hold">
                                          <p:stCondLst>
                                            <p:cond delay="0"/>
                                          </p:stCondLst>
                                        </p:cTn>
                                        <p:tgtEl>
                                          <p:spTgt spid="16"/>
                                        </p:tgtEl>
                                        <p:attrNameLst>
                                          <p:attrName>style.visibility</p:attrName>
                                        </p:attrNameLst>
                                      </p:cBhvr>
                                      <p:to>
                                        <p:strVal val="visible"/>
                                      </p:to>
                                    </p:set>
                                    <p:animEffect transition="in" filter="dissolve">
                                      <p:cBhvr>
                                        <p:cTn id="286" dur="500"/>
                                        <p:tgtEl>
                                          <p:spTgt spid="16"/>
                                        </p:tgtEl>
                                      </p:cBhvr>
                                    </p:animEffect>
                                  </p:childTnLst>
                                </p:cTn>
                              </p:par>
                            </p:childTnLst>
                          </p:cTn>
                        </p:par>
                        <p:par>
                          <p:cTn id="287" fill="hold">
                            <p:stCondLst>
                              <p:cond delay="18500"/>
                            </p:stCondLst>
                            <p:childTnLst>
                              <p:par>
                                <p:cTn id="288" presetID="1" presetClass="entr" presetSubtype="0" fill="hold" grpId="0" nodeType="afterEffect">
                                  <p:stCondLst>
                                    <p:cond delay="0"/>
                                  </p:stCondLst>
                                  <p:childTnLst>
                                    <p:set>
                                      <p:cBhvr>
                                        <p:cTn id="289" dur="1" fill="hold">
                                          <p:stCondLst>
                                            <p:cond delay="0"/>
                                          </p:stCondLst>
                                        </p:cTn>
                                        <p:tgtEl>
                                          <p:spTgt spid="1609"/>
                                        </p:tgtEl>
                                        <p:attrNameLst>
                                          <p:attrName>style.visibility</p:attrName>
                                        </p:attrNameLst>
                                      </p:cBhvr>
                                      <p:to>
                                        <p:strVal val="visible"/>
                                      </p:to>
                                    </p:set>
                                  </p:childTnLst>
                                </p:cTn>
                              </p:par>
                            </p:childTnLst>
                          </p:cTn>
                        </p:par>
                        <p:par>
                          <p:cTn id="290" fill="hold">
                            <p:stCondLst>
                              <p:cond delay="18500"/>
                            </p:stCondLst>
                            <p:childTnLst>
                              <p:par>
                                <p:cTn id="291" presetID="64" presetClass="path" presetSubtype="0" accel="50000" decel="50000" fill="hold" grpId="1" nodeType="afterEffect">
                                  <p:stCondLst>
                                    <p:cond delay="0"/>
                                  </p:stCondLst>
                                  <p:childTnLst>
                                    <p:animMotion origin="layout" path="M 4.16667E-6 3.81503E-6 L 4.16667E-6 -0.04578 " pathEditMode="relative" rAng="0" ptsTypes="AA">
                                      <p:cBhvr>
                                        <p:cTn id="292" dur="2000" fill="hold"/>
                                        <p:tgtEl>
                                          <p:spTgt spid="1609"/>
                                        </p:tgtEl>
                                        <p:attrNameLst>
                                          <p:attrName>ppt_x</p:attrName>
                                          <p:attrName>ppt_y</p:attrName>
                                        </p:attrNameLst>
                                      </p:cBhvr>
                                      <p:rCtr x="0" y="-23"/>
                                    </p:animMotion>
                                  </p:childTnLst>
                                </p:cTn>
                              </p:par>
                            </p:childTnLst>
                          </p:cTn>
                        </p:par>
                        <p:par>
                          <p:cTn id="293" fill="hold">
                            <p:stCondLst>
                              <p:cond delay="20500"/>
                            </p:stCondLst>
                            <p:childTnLst>
                              <p:par>
                                <p:cTn id="294" presetID="42" presetClass="path" presetSubtype="0" accel="50000" decel="50000" fill="hold" grpId="2" nodeType="afterEffect">
                                  <p:stCondLst>
                                    <p:cond delay="0"/>
                                  </p:stCondLst>
                                  <p:childTnLst>
                                    <p:animMotion origin="layout" path="M 4.16667E-6 -0.04578 L 4.16667E-6 -0.00139 " pathEditMode="relative" rAng="0" ptsTypes="AA">
                                      <p:cBhvr>
                                        <p:cTn id="295" dur="2000" fill="hold"/>
                                        <p:tgtEl>
                                          <p:spTgt spid="1609"/>
                                        </p:tgtEl>
                                        <p:attrNameLst>
                                          <p:attrName>ppt_x</p:attrName>
                                          <p:attrName>ppt_y</p:attrName>
                                        </p:attrNameLst>
                                      </p:cBhvr>
                                      <p:rCtr x="0" y="22"/>
                                    </p:animMotion>
                                  </p:childTnLst>
                                </p:cTn>
                              </p:par>
                            </p:childTnLst>
                          </p:cTn>
                        </p:par>
                        <p:par>
                          <p:cTn id="296" fill="hold">
                            <p:stCondLst>
                              <p:cond delay="22500"/>
                            </p:stCondLst>
                            <p:childTnLst>
                              <p:par>
                                <p:cTn id="297" presetID="1" presetClass="exit" presetSubtype="0" fill="hold" grpId="3" nodeType="afterEffect">
                                  <p:stCondLst>
                                    <p:cond delay="0"/>
                                  </p:stCondLst>
                                  <p:childTnLst>
                                    <p:set>
                                      <p:cBhvr>
                                        <p:cTn id="298" dur="1" fill="hold">
                                          <p:stCondLst>
                                            <p:cond delay="0"/>
                                          </p:stCondLst>
                                        </p:cTn>
                                        <p:tgtEl>
                                          <p:spTgt spid="1609"/>
                                        </p:tgtEl>
                                        <p:attrNameLst>
                                          <p:attrName>style.visibility</p:attrName>
                                        </p:attrNameLst>
                                      </p:cBhvr>
                                      <p:to>
                                        <p:strVal val="hidden"/>
                                      </p:to>
                                    </p:set>
                                  </p:childTnLst>
                                </p:cTn>
                              </p:par>
                            </p:childTnLst>
                          </p:cTn>
                        </p:par>
                        <p:par>
                          <p:cTn id="299" fill="hold">
                            <p:stCondLst>
                              <p:cond delay="22500"/>
                            </p:stCondLst>
                            <p:childTnLst>
                              <p:par>
                                <p:cTn id="300" presetID="9" presetClass="entr" presetSubtype="0" fill="hold" grpId="0" nodeType="afterEffect">
                                  <p:stCondLst>
                                    <p:cond delay="0"/>
                                  </p:stCondLst>
                                  <p:childTnLst>
                                    <p:set>
                                      <p:cBhvr>
                                        <p:cTn id="301" dur="1" fill="hold">
                                          <p:stCondLst>
                                            <p:cond delay="0"/>
                                          </p:stCondLst>
                                        </p:cTn>
                                        <p:tgtEl>
                                          <p:spTgt spid="1469"/>
                                        </p:tgtEl>
                                        <p:attrNameLst>
                                          <p:attrName>style.visibility</p:attrName>
                                        </p:attrNameLst>
                                      </p:cBhvr>
                                      <p:to>
                                        <p:strVal val="visible"/>
                                      </p:to>
                                    </p:set>
                                    <p:animEffect transition="in" filter="dissolve">
                                      <p:cBhvr>
                                        <p:cTn id="302" dur="500"/>
                                        <p:tgtEl>
                                          <p:spTgt spid="1469"/>
                                        </p:tgtEl>
                                      </p:cBhvr>
                                    </p:animEffect>
                                  </p:childTnLst>
                                </p:cTn>
                              </p:par>
                              <p:par>
                                <p:cTn id="303" presetID="9" presetClass="entr" presetSubtype="0" fill="hold" grpId="0" nodeType="withEffect">
                                  <p:stCondLst>
                                    <p:cond delay="0"/>
                                  </p:stCondLst>
                                  <p:childTnLst>
                                    <p:set>
                                      <p:cBhvr>
                                        <p:cTn id="304" dur="1" fill="hold">
                                          <p:stCondLst>
                                            <p:cond delay="0"/>
                                          </p:stCondLst>
                                        </p:cTn>
                                        <p:tgtEl>
                                          <p:spTgt spid="1470"/>
                                        </p:tgtEl>
                                        <p:attrNameLst>
                                          <p:attrName>style.visibility</p:attrName>
                                        </p:attrNameLst>
                                      </p:cBhvr>
                                      <p:to>
                                        <p:strVal val="visible"/>
                                      </p:to>
                                    </p:set>
                                    <p:animEffect transition="in" filter="dissolve">
                                      <p:cBhvr>
                                        <p:cTn id="305" dur="500"/>
                                        <p:tgtEl>
                                          <p:spTgt spid="1470"/>
                                        </p:tgtEl>
                                      </p:cBhvr>
                                    </p:animEffect>
                                  </p:childTnLst>
                                </p:cTn>
                              </p:par>
                              <p:par>
                                <p:cTn id="306" presetID="9" presetClass="entr" presetSubtype="0" fill="hold" grpId="0" nodeType="withEffect">
                                  <p:stCondLst>
                                    <p:cond delay="0"/>
                                  </p:stCondLst>
                                  <p:childTnLst>
                                    <p:set>
                                      <p:cBhvr>
                                        <p:cTn id="307" dur="1" fill="hold">
                                          <p:stCondLst>
                                            <p:cond delay="0"/>
                                          </p:stCondLst>
                                        </p:cTn>
                                        <p:tgtEl>
                                          <p:spTgt spid="1472"/>
                                        </p:tgtEl>
                                        <p:attrNameLst>
                                          <p:attrName>style.visibility</p:attrName>
                                        </p:attrNameLst>
                                      </p:cBhvr>
                                      <p:to>
                                        <p:strVal val="visible"/>
                                      </p:to>
                                    </p:set>
                                    <p:animEffect transition="in" filter="dissolve">
                                      <p:cBhvr>
                                        <p:cTn id="308" dur="500"/>
                                        <p:tgtEl>
                                          <p:spTgt spid="1472"/>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1473"/>
                                        </p:tgtEl>
                                        <p:attrNameLst>
                                          <p:attrName>style.visibility</p:attrName>
                                        </p:attrNameLst>
                                      </p:cBhvr>
                                      <p:to>
                                        <p:strVal val="visible"/>
                                      </p:to>
                                    </p:set>
                                    <p:animEffect transition="in" filter="dissolve">
                                      <p:cBhvr>
                                        <p:cTn id="311" dur="500"/>
                                        <p:tgtEl>
                                          <p:spTgt spid="1473"/>
                                        </p:tgtEl>
                                      </p:cBhvr>
                                    </p:animEffect>
                                  </p:childTnLst>
                                </p:cTn>
                              </p:par>
                              <p:par>
                                <p:cTn id="312" presetID="9" presetClass="entr" presetSubtype="0" fill="hold" grpId="0" nodeType="withEffect">
                                  <p:stCondLst>
                                    <p:cond delay="0"/>
                                  </p:stCondLst>
                                  <p:childTnLst>
                                    <p:set>
                                      <p:cBhvr>
                                        <p:cTn id="313" dur="1" fill="hold">
                                          <p:stCondLst>
                                            <p:cond delay="0"/>
                                          </p:stCondLst>
                                        </p:cTn>
                                        <p:tgtEl>
                                          <p:spTgt spid="1474"/>
                                        </p:tgtEl>
                                        <p:attrNameLst>
                                          <p:attrName>style.visibility</p:attrName>
                                        </p:attrNameLst>
                                      </p:cBhvr>
                                      <p:to>
                                        <p:strVal val="visible"/>
                                      </p:to>
                                    </p:set>
                                    <p:animEffect transition="in" filter="dissolve">
                                      <p:cBhvr>
                                        <p:cTn id="314" dur="500"/>
                                        <p:tgtEl>
                                          <p:spTgt spid="1474"/>
                                        </p:tgtEl>
                                      </p:cBhvr>
                                    </p:animEffect>
                                  </p:childTnLst>
                                </p:cTn>
                              </p:par>
                              <p:par>
                                <p:cTn id="315" presetID="9" presetClass="entr" presetSubtype="0" fill="hold" grpId="0" nodeType="withEffect">
                                  <p:stCondLst>
                                    <p:cond delay="0"/>
                                  </p:stCondLst>
                                  <p:childTnLst>
                                    <p:set>
                                      <p:cBhvr>
                                        <p:cTn id="316" dur="1" fill="hold">
                                          <p:stCondLst>
                                            <p:cond delay="0"/>
                                          </p:stCondLst>
                                        </p:cTn>
                                        <p:tgtEl>
                                          <p:spTgt spid="1475"/>
                                        </p:tgtEl>
                                        <p:attrNameLst>
                                          <p:attrName>style.visibility</p:attrName>
                                        </p:attrNameLst>
                                      </p:cBhvr>
                                      <p:to>
                                        <p:strVal val="visible"/>
                                      </p:to>
                                    </p:set>
                                    <p:animEffect transition="in" filter="dissolve">
                                      <p:cBhvr>
                                        <p:cTn id="317" dur="500"/>
                                        <p:tgtEl>
                                          <p:spTgt spid="1475"/>
                                        </p:tgtEl>
                                      </p:cBhvr>
                                    </p:animEffect>
                                  </p:childTnLst>
                                </p:cTn>
                              </p:par>
                              <p:par>
                                <p:cTn id="318" presetID="9" presetClass="entr" presetSubtype="0" fill="hold" grpId="0" nodeType="withEffect">
                                  <p:stCondLst>
                                    <p:cond delay="0"/>
                                  </p:stCondLst>
                                  <p:childTnLst>
                                    <p:set>
                                      <p:cBhvr>
                                        <p:cTn id="319" dur="1" fill="hold">
                                          <p:stCondLst>
                                            <p:cond delay="0"/>
                                          </p:stCondLst>
                                        </p:cTn>
                                        <p:tgtEl>
                                          <p:spTgt spid="1476"/>
                                        </p:tgtEl>
                                        <p:attrNameLst>
                                          <p:attrName>style.visibility</p:attrName>
                                        </p:attrNameLst>
                                      </p:cBhvr>
                                      <p:to>
                                        <p:strVal val="visible"/>
                                      </p:to>
                                    </p:set>
                                    <p:animEffect transition="in" filter="dissolve">
                                      <p:cBhvr>
                                        <p:cTn id="320" dur="500"/>
                                        <p:tgtEl>
                                          <p:spTgt spid="1476"/>
                                        </p:tgtEl>
                                      </p:cBhvr>
                                    </p:animEffect>
                                  </p:childTnLst>
                                </p:cTn>
                              </p:par>
                            </p:childTnLst>
                          </p:cTn>
                        </p:par>
                      </p:childTnLst>
                    </p:cTn>
                  </p:par>
                  <p:par>
                    <p:cTn id="321" fill="hold">
                      <p:stCondLst>
                        <p:cond delay="indefinite"/>
                      </p:stCondLst>
                      <p:childTnLst>
                        <p:par>
                          <p:cTn id="322" fill="hold">
                            <p:stCondLst>
                              <p:cond delay="0"/>
                            </p:stCondLst>
                            <p:childTnLst>
                              <p:par>
                                <p:cTn id="323" presetID="1" presetClass="entr" presetSubtype="0" fill="hold" grpId="0" nodeType="clickEffect">
                                  <p:stCondLst>
                                    <p:cond delay="0"/>
                                  </p:stCondLst>
                                  <p:childTnLst>
                                    <p:set>
                                      <p:cBhvr>
                                        <p:cTn id="324" dur="1" fill="hold">
                                          <p:stCondLst>
                                            <p:cond delay="0"/>
                                          </p:stCondLst>
                                        </p:cTn>
                                        <p:tgtEl>
                                          <p:spTgt spid="1471"/>
                                        </p:tgtEl>
                                        <p:attrNameLst>
                                          <p:attrName>style.visibility</p:attrName>
                                        </p:attrNameLst>
                                      </p:cBhvr>
                                      <p:to>
                                        <p:strVal val="visible"/>
                                      </p:to>
                                    </p:set>
                                  </p:childTnLst>
                                </p:cTn>
                              </p:par>
                            </p:childTnLst>
                          </p:cTn>
                        </p:par>
                      </p:childTnLst>
                    </p:cTn>
                  </p:par>
                  <p:par>
                    <p:cTn id="325" fill="hold">
                      <p:stCondLst>
                        <p:cond delay="indefinite"/>
                      </p:stCondLst>
                      <p:childTnLst>
                        <p:par>
                          <p:cTn id="326" fill="hold">
                            <p:stCondLst>
                              <p:cond delay="0"/>
                            </p:stCondLst>
                            <p:childTnLst>
                              <p:par>
                                <p:cTn id="327" presetID="42" presetClass="path" presetSubtype="0" accel="50000" decel="50000" fill="hold" grpId="1" nodeType="clickEffect">
                                  <p:stCondLst>
                                    <p:cond delay="0"/>
                                  </p:stCondLst>
                                  <p:childTnLst>
                                    <p:animMotion origin="layout" path="M -1.11111E-6 -0.08742 L -1.11111E-6 0.00277 " pathEditMode="relative" rAng="0" ptsTypes="AA">
                                      <p:cBhvr>
                                        <p:cTn id="328" dur="5000" spd="-100000" fill="hold"/>
                                        <p:tgtEl>
                                          <p:spTgt spid="1471"/>
                                        </p:tgtEl>
                                        <p:attrNameLst>
                                          <p:attrName>ppt_x</p:attrName>
                                          <p:attrName>ppt_y</p:attrName>
                                        </p:attrNameLst>
                                      </p:cBhvr>
                                      <p:rCtr x="0" y="45"/>
                                    </p:animMotion>
                                  </p:childTnLst>
                                </p:cTn>
                              </p:par>
                            </p:childTnLst>
                          </p:cTn>
                        </p:par>
                      </p:childTnLst>
                    </p:cTn>
                  </p:par>
                  <p:par>
                    <p:cTn id="329" fill="hold">
                      <p:stCondLst>
                        <p:cond delay="indefinite"/>
                      </p:stCondLst>
                      <p:childTnLst>
                        <p:par>
                          <p:cTn id="330" fill="hold">
                            <p:stCondLst>
                              <p:cond delay="0"/>
                            </p:stCondLst>
                            <p:childTnLst>
                              <p:par>
                                <p:cTn id="331" presetID="9" presetClass="entr" presetSubtype="0" fill="hold" nodeType="clickEffect">
                                  <p:stCondLst>
                                    <p:cond delay="0"/>
                                  </p:stCondLst>
                                  <p:childTnLst>
                                    <p:set>
                                      <p:cBhvr>
                                        <p:cTn id="332" dur="1" fill="hold">
                                          <p:stCondLst>
                                            <p:cond delay="0"/>
                                          </p:stCondLst>
                                        </p:cTn>
                                        <p:tgtEl>
                                          <p:spTgt spid="20"/>
                                        </p:tgtEl>
                                        <p:attrNameLst>
                                          <p:attrName>style.visibility</p:attrName>
                                        </p:attrNameLst>
                                      </p:cBhvr>
                                      <p:to>
                                        <p:strVal val="visible"/>
                                      </p:to>
                                    </p:set>
                                    <p:animEffect transition="in" filter="dissolve">
                                      <p:cBhvr>
                                        <p:cTn id="333" dur="500"/>
                                        <p:tgtEl>
                                          <p:spTgt spid="20"/>
                                        </p:tgtEl>
                                      </p:cBhvr>
                                    </p:animEffect>
                                  </p:childTnLst>
                                </p:cTn>
                              </p:par>
                              <p:par>
                                <p:cTn id="334" presetID="1" presetClass="exit" presetSubtype="0" fill="hold" grpId="1" nodeType="withEffect">
                                  <p:stCondLst>
                                    <p:cond delay="0"/>
                                  </p:stCondLst>
                                  <p:childTnLst>
                                    <p:set>
                                      <p:cBhvr>
                                        <p:cTn id="335" dur="1" fill="hold">
                                          <p:stCondLst>
                                            <p:cond delay="0"/>
                                          </p:stCondLst>
                                        </p:cTn>
                                        <p:tgtEl>
                                          <p:spTgt spid="1461"/>
                                        </p:tgtEl>
                                        <p:attrNameLst>
                                          <p:attrName>style.visibility</p:attrName>
                                        </p:attrNameLst>
                                      </p:cBhvr>
                                      <p:to>
                                        <p:strVal val="hidden"/>
                                      </p:to>
                                    </p:set>
                                  </p:childTnLst>
                                </p:cTn>
                              </p:par>
                              <p:par>
                                <p:cTn id="336" presetID="1" presetClass="exit" presetSubtype="0" fill="hold" grpId="1" nodeType="withEffect">
                                  <p:stCondLst>
                                    <p:cond delay="0"/>
                                  </p:stCondLst>
                                  <p:childTnLst>
                                    <p:set>
                                      <p:cBhvr>
                                        <p:cTn id="337" dur="1" fill="hold">
                                          <p:stCondLst>
                                            <p:cond delay="0"/>
                                          </p:stCondLst>
                                        </p:cTn>
                                        <p:tgtEl>
                                          <p:spTgt spid="1462"/>
                                        </p:tgtEl>
                                        <p:attrNameLst>
                                          <p:attrName>style.visibility</p:attrName>
                                        </p:attrNameLst>
                                      </p:cBhvr>
                                      <p:to>
                                        <p:strVal val="hidden"/>
                                      </p:to>
                                    </p:set>
                                  </p:childTnLst>
                                </p:cTn>
                              </p:par>
                              <p:par>
                                <p:cTn id="338" presetID="1" presetClass="exit" presetSubtype="0" fill="hold" grpId="2" nodeType="withEffect">
                                  <p:stCondLst>
                                    <p:cond delay="0"/>
                                  </p:stCondLst>
                                  <p:childTnLst>
                                    <p:set>
                                      <p:cBhvr>
                                        <p:cTn id="339" dur="1" fill="hold">
                                          <p:stCondLst>
                                            <p:cond delay="0"/>
                                          </p:stCondLst>
                                        </p:cTn>
                                        <p:tgtEl>
                                          <p:spTgt spid="1463"/>
                                        </p:tgtEl>
                                        <p:attrNameLst>
                                          <p:attrName>style.visibility</p:attrName>
                                        </p:attrNameLst>
                                      </p:cBhvr>
                                      <p:to>
                                        <p:strVal val="hidden"/>
                                      </p:to>
                                    </p:set>
                                  </p:childTnLst>
                                </p:cTn>
                              </p:par>
                              <p:par>
                                <p:cTn id="340" presetID="1" presetClass="exit" presetSubtype="0" fill="hold" grpId="1" nodeType="withEffect">
                                  <p:stCondLst>
                                    <p:cond delay="0"/>
                                  </p:stCondLst>
                                  <p:childTnLst>
                                    <p:set>
                                      <p:cBhvr>
                                        <p:cTn id="341" dur="1" fill="hold">
                                          <p:stCondLst>
                                            <p:cond delay="0"/>
                                          </p:stCondLst>
                                        </p:cTn>
                                        <p:tgtEl>
                                          <p:spTgt spid="1464"/>
                                        </p:tgtEl>
                                        <p:attrNameLst>
                                          <p:attrName>style.visibility</p:attrName>
                                        </p:attrNameLst>
                                      </p:cBhvr>
                                      <p:to>
                                        <p:strVal val="hidden"/>
                                      </p:to>
                                    </p:set>
                                  </p:childTnLst>
                                </p:cTn>
                              </p:par>
                              <p:par>
                                <p:cTn id="342" presetID="1" presetClass="exit" presetSubtype="0" fill="hold" grpId="1" nodeType="withEffect">
                                  <p:stCondLst>
                                    <p:cond delay="0"/>
                                  </p:stCondLst>
                                  <p:childTnLst>
                                    <p:set>
                                      <p:cBhvr>
                                        <p:cTn id="343" dur="1" fill="hold">
                                          <p:stCondLst>
                                            <p:cond delay="0"/>
                                          </p:stCondLst>
                                        </p:cTn>
                                        <p:tgtEl>
                                          <p:spTgt spid="1465"/>
                                        </p:tgtEl>
                                        <p:attrNameLst>
                                          <p:attrName>style.visibility</p:attrName>
                                        </p:attrNameLst>
                                      </p:cBhvr>
                                      <p:to>
                                        <p:strVal val="hidden"/>
                                      </p:to>
                                    </p:set>
                                  </p:childTnLst>
                                </p:cTn>
                              </p:par>
                              <p:par>
                                <p:cTn id="344" presetID="1" presetClass="exit" presetSubtype="0" fill="hold" grpId="1" nodeType="withEffect">
                                  <p:stCondLst>
                                    <p:cond delay="0"/>
                                  </p:stCondLst>
                                  <p:childTnLst>
                                    <p:set>
                                      <p:cBhvr>
                                        <p:cTn id="345" dur="1" fill="hold">
                                          <p:stCondLst>
                                            <p:cond delay="0"/>
                                          </p:stCondLst>
                                        </p:cTn>
                                        <p:tgtEl>
                                          <p:spTgt spid="1466"/>
                                        </p:tgtEl>
                                        <p:attrNameLst>
                                          <p:attrName>style.visibility</p:attrName>
                                        </p:attrNameLst>
                                      </p:cBhvr>
                                      <p:to>
                                        <p:strVal val="hidden"/>
                                      </p:to>
                                    </p:set>
                                  </p:childTnLst>
                                </p:cTn>
                              </p:par>
                              <p:par>
                                <p:cTn id="346" presetID="1" presetClass="exit" presetSubtype="0" fill="hold" grpId="1" nodeType="withEffect">
                                  <p:stCondLst>
                                    <p:cond delay="0"/>
                                  </p:stCondLst>
                                  <p:childTnLst>
                                    <p:set>
                                      <p:cBhvr>
                                        <p:cTn id="347" dur="1" fill="hold">
                                          <p:stCondLst>
                                            <p:cond delay="0"/>
                                          </p:stCondLst>
                                        </p:cTn>
                                        <p:tgtEl>
                                          <p:spTgt spid="1467"/>
                                        </p:tgtEl>
                                        <p:attrNameLst>
                                          <p:attrName>style.visibility</p:attrName>
                                        </p:attrNameLst>
                                      </p:cBhvr>
                                      <p:to>
                                        <p:strVal val="hidden"/>
                                      </p:to>
                                    </p:set>
                                  </p:childTnLst>
                                </p:cTn>
                              </p:par>
                              <p:par>
                                <p:cTn id="348" presetID="1" presetClass="exit" presetSubtype="0" fill="hold" grpId="1" nodeType="withEffect">
                                  <p:stCondLst>
                                    <p:cond delay="0"/>
                                  </p:stCondLst>
                                  <p:childTnLst>
                                    <p:set>
                                      <p:cBhvr>
                                        <p:cTn id="349" dur="1" fill="hold">
                                          <p:stCondLst>
                                            <p:cond delay="0"/>
                                          </p:stCondLst>
                                        </p:cTn>
                                        <p:tgtEl>
                                          <p:spTgt spid="1468"/>
                                        </p:tgtEl>
                                        <p:attrNameLst>
                                          <p:attrName>style.visibility</p:attrName>
                                        </p:attrNameLst>
                                      </p:cBhvr>
                                      <p:to>
                                        <p:strVal val="hidden"/>
                                      </p:to>
                                    </p:set>
                                  </p:childTnLst>
                                </p:cTn>
                              </p:par>
                              <p:par>
                                <p:cTn id="350" presetID="1" presetClass="exit" presetSubtype="0" fill="hold" grpId="1" nodeType="withEffect">
                                  <p:stCondLst>
                                    <p:cond delay="0"/>
                                  </p:stCondLst>
                                  <p:childTnLst>
                                    <p:set>
                                      <p:cBhvr>
                                        <p:cTn id="351" dur="1" fill="hold">
                                          <p:stCondLst>
                                            <p:cond delay="0"/>
                                          </p:stCondLst>
                                        </p:cTn>
                                        <p:tgtEl>
                                          <p:spTgt spid="1469"/>
                                        </p:tgtEl>
                                        <p:attrNameLst>
                                          <p:attrName>style.visibility</p:attrName>
                                        </p:attrNameLst>
                                      </p:cBhvr>
                                      <p:to>
                                        <p:strVal val="hidden"/>
                                      </p:to>
                                    </p:set>
                                  </p:childTnLst>
                                </p:cTn>
                              </p:par>
                              <p:par>
                                <p:cTn id="352" presetID="1" presetClass="exit" presetSubtype="0" fill="hold" grpId="1" nodeType="withEffect">
                                  <p:stCondLst>
                                    <p:cond delay="0"/>
                                  </p:stCondLst>
                                  <p:childTnLst>
                                    <p:set>
                                      <p:cBhvr>
                                        <p:cTn id="353" dur="1" fill="hold">
                                          <p:stCondLst>
                                            <p:cond delay="0"/>
                                          </p:stCondLst>
                                        </p:cTn>
                                        <p:tgtEl>
                                          <p:spTgt spid="1470"/>
                                        </p:tgtEl>
                                        <p:attrNameLst>
                                          <p:attrName>style.visibility</p:attrName>
                                        </p:attrNameLst>
                                      </p:cBhvr>
                                      <p:to>
                                        <p:strVal val="hidden"/>
                                      </p:to>
                                    </p:set>
                                  </p:childTnLst>
                                </p:cTn>
                              </p:par>
                              <p:par>
                                <p:cTn id="354" presetID="1" presetClass="exit" presetSubtype="0" fill="hold" grpId="2" nodeType="withEffect">
                                  <p:stCondLst>
                                    <p:cond delay="0"/>
                                  </p:stCondLst>
                                  <p:childTnLst>
                                    <p:set>
                                      <p:cBhvr>
                                        <p:cTn id="355" dur="1" fill="hold">
                                          <p:stCondLst>
                                            <p:cond delay="0"/>
                                          </p:stCondLst>
                                        </p:cTn>
                                        <p:tgtEl>
                                          <p:spTgt spid="1471"/>
                                        </p:tgtEl>
                                        <p:attrNameLst>
                                          <p:attrName>style.visibility</p:attrName>
                                        </p:attrNameLst>
                                      </p:cBhvr>
                                      <p:to>
                                        <p:strVal val="hidden"/>
                                      </p:to>
                                    </p:set>
                                  </p:childTnLst>
                                </p:cTn>
                              </p:par>
                              <p:par>
                                <p:cTn id="356" presetID="1" presetClass="exit" presetSubtype="0" fill="hold" grpId="1" nodeType="withEffect">
                                  <p:stCondLst>
                                    <p:cond delay="0"/>
                                  </p:stCondLst>
                                  <p:childTnLst>
                                    <p:set>
                                      <p:cBhvr>
                                        <p:cTn id="357" dur="1" fill="hold">
                                          <p:stCondLst>
                                            <p:cond delay="0"/>
                                          </p:stCondLst>
                                        </p:cTn>
                                        <p:tgtEl>
                                          <p:spTgt spid="1472"/>
                                        </p:tgtEl>
                                        <p:attrNameLst>
                                          <p:attrName>style.visibility</p:attrName>
                                        </p:attrNameLst>
                                      </p:cBhvr>
                                      <p:to>
                                        <p:strVal val="hidden"/>
                                      </p:to>
                                    </p:set>
                                  </p:childTnLst>
                                </p:cTn>
                              </p:par>
                              <p:par>
                                <p:cTn id="358" presetID="1" presetClass="exit" presetSubtype="0" fill="hold" grpId="1" nodeType="withEffect">
                                  <p:stCondLst>
                                    <p:cond delay="0"/>
                                  </p:stCondLst>
                                  <p:childTnLst>
                                    <p:set>
                                      <p:cBhvr>
                                        <p:cTn id="359" dur="1" fill="hold">
                                          <p:stCondLst>
                                            <p:cond delay="0"/>
                                          </p:stCondLst>
                                        </p:cTn>
                                        <p:tgtEl>
                                          <p:spTgt spid="1473"/>
                                        </p:tgtEl>
                                        <p:attrNameLst>
                                          <p:attrName>style.visibility</p:attrName>
                                        </p:attrNameLst>
                                      </p:cBhvr>
                                      <p:to>
                                        <p:strVal val="hidden"/>
                                      </p:to>
                                    </p:set>
                                  </p:childTnLst>
                                </p:cTn>
                              </p:par>
                              <p:par>
                                <p:cTn id="360" presetID="1" presetClass="exit" presetSubtype="0" fill="hold" grpId="1" nodeType="withEffect">
                                  <p:stCondLst>
                                    <p:cond delay="0"/>
                                  </p:stCondLst>
                                  <p:childTnLst>
                                    <p:set>
                                      <p:cBhvr>
                                        <p:cTn id="361" dur="1" fill="hold">
                                          <p:stCondLst>
                                            <p:cond delay="0"/>
                                          </p:stCondLst>
                                        </p:cTn>
                                        <p:tgtEl>
                                          <p:spTgt spid="1474"/>
                                        </p:tgtEl>
                                        <p:attrNameLst>
                                          <p:attrName>style.visibility</p:attrName>
                                        </p:attrNameLst>
                                      </p:cBhvr>
                                      <p:to>
                                        <p:strVal val="hidden"/>
                                      </p:to>
                                    </p:set>
                                  </p:childTnLst>
                                </p:cTn>
                              </p:par>
                              <p:par>
                                <p:cTn id="362" presetID="1" presetClass="exit" presetSubtype="0" fill="hold" grpId="1" nodeType="withEffect">
                                  <p:stCondLst>
                                    <p:cond delay="0"/>
                                  </p:stCondLst>
                                  <p:childTnLst>
                                    <p:set>
                                      <p:cBhvr>
                                        <p:cTn id="363" dur="1" fill="hold">
                                          <p:stCondLst>
                                            <p:cond delay="0"/>
                                          </p:stCondLst>
                                        </p:cTn>
                                        <p:tgtEl>
                                          <p:spTgt spid="1475"/>
                                        </p:tgtEl>
                                        <p:attrNameLst>
                                          <p:attrName>style.visibility</p:attrName>
                                        </p:attrNameLst>
                                      </p:cBhvr>
                                      <p:to>
                                        <p:strVal val="hidden"/>
                                      </p:to>
                                    </p:set>
                                  </p:childTnLst>
                                </p:cTn>
                              </p:par>
                              <p:par>
                                <p:cTn id="364" presetID="1" presetClass="exit" presetSubtype="0" fill="hold" grpId="1" nodeType="withEffect">
                                  <p:stCondLst>
                                    <p:cond delay="0"/>
                                  </p:stCondLst>
                                  <p:childTnLst>
                                    <p:set>
                                      <p:cBhvr>
                                        <p:cTn id="365" dur="1" fill="hold">
                                          <p:stCondLst>
                                            <p:cond delay="0"/>
                                          </p:stCondLst>
                                        </p:cTn>
                                        <p:tgtEl>
                                          <p:spTgt spid="1476"/>
                                        </p:tgtEl>
                                        <p:attrNameLst>
                                          <p:attrName>style.visibility</p:attrName>
                                        </p:attrNameLst>
                                      </p:cBhvr>
                                      <p:to>
                                        <p:strVal val="hidden"/>
                                      </p:to>
                                    </p:set>
                                  </p:childTnLst>
                                </p:cTn>
                              </p:par>
                              <p:par>
                                <p:cTn id="366" presetID="1" presetClass="entr" presetSubtype="0" fill="hold" nodeType="withEffect">
                                  <p:stCondLst>
                                    <p:cond delay="0"/>
                                  </p:stCondLst>
                                  <p:childTnLst>
                                    <p:set>
                                      <p:cBhvr>
                                        <p:cTn id="367" dur="1" fill="hold">
                                          <p:stCondLst>
                                            <p:cond delay="0"/>
                                          </p:stCondLst>
                                        </p:cTn>
                                        <p:tgtEl>
                                          <p:spTgt spid="21"/>
                                        </p:tgtEl>
                                        <p:attrNameLst>
                                          <p:attrName>style.visibility</p:attrName>
                                        </p:attrNameLst>
                                      </p:cBhvr>
                                      <p:to>
                                        <p:strVal val="visible"/>
                                      </p:to>
                                    </p:set>
                                  </p:childTnLst>
                                </p:cTn>
                              </p:par>
                            </p:childTnLst>
                          </p:cTn>
                        </p:par>
                      </p:childTnLst>
                    </p:cTn>
                  </p:par>
                  <p:par>
                    <p:cTn id="368" fill="hold">
                      <p:stCondLst>
                        <p:cond delay="indefinite"/>
                      </p:stCondLst>
                      <p:childTnLst>
                        <p:par>
                          <p:cTn id="369" fill="hold">
                            <p:stCondLst>
                              <p:cond delay="0"/>
                            </p:stCondLst>
                            <p:childTnLst>
                              <p:par>
                                <p:cTn id="370" presetID="3" presetClass="entr" presetSubtype="10" fill="hold" grpId="0" nodeType="clickEffect">
                                  <p:stCondLst>
                                    <p:cond delay="0"/>
                                  </p:stCondLst>
                                  <p:childTnLst>
                                    <p:set>
                                      <p:cBhvr>
                                        <p:cTn id="371" dur="1" fill="hold">
                                          <p:stCondLst>
                                            <p:cond delay="0"/>
                                          </p:stCondLst>
                                        </p:cTn>
                                        <p:tgtEl>
                                          <p:spTgt spid="3">
                                            <p:txEl>
                                              <p:pRg st="0" end="0"/>
                                            </p:txEl>
                                          </p:spTgt>
                                        </p:tgtEl>
                                        <p:attrNameLst>
                                          <p:attrName>style.visibility</p:attrName>
                                        </p:attrNameLst>
                                      </p:cBhvr>
                                      <p:to>
                                        <p:strVal val="visible"/>
                                      </p:to>
                                    </p:set>
                                    <p:animEffect transition="in" filter="blinds(horizontal)">
                                      <p:cBhvr>
                                        <p:cTn id="372" dur="500"/>
                                        <p:tgtEl>
                                          <p:spTgt spid="3">
                                            <p:txEl>
                                              <p:pRg st="0" end="0"/>
                                            </p:txEl>
                                          </p:spTgt>
                                        </p:tgtEl>
                                      </p:cBhvr>
                                    </p:animEffect>
                                  </p:childTnLst>
                                </p:cTn>
                              </p:par>
                            </p:childTnLst>
                          </p:cTn>
                        </p:par>
                      </p:childTnLst>
                    </p:cTn>
                  </p:par>
                  <p:par>
                    <p:cTn id="373" fill="hold">
                      <p:stCondLst>
                        <p:cond delay="indefinite"/>
                      </p:stCondLst>
                      <p:childTnLst>
                        <p:par>
                          <p:cTn id="374" fill="hold">
                            <p:stCondLst>
                              <p:cond delay="0"/>
                            </p:stCondLst>
                            <p:childTnLst>
                              <p:par>
                                <p:cTn id="375" presetID="3" presetClass="entr" presetSubtype="10" fill="hold" grpId="0" nodeType="clickEffect">
                                  <p:stCondLst>
                                    <p:cond delay="0"/>
                                  </p:stCondLst>
                                  <p:childTnLst>
                                    <p:set>
                                      <p:cBhvr>
                                        <p:cTn id="376" dur="1" fill="hold">
                                          <p:stCondLst>
                                            <p:cond delay="0"/>
                                          </p:stCondLst>
                                        </p:cTn>
                                        <p:tgtEl>
                                          <p:spTgt spid="3">
                                            <p:txEl>
                                              <p:pRg st="1" end="1"/>
                                            </p:txEl>
                                          </p:spTgt>
                                        </p:tgtEl>
                                        <p:attrNameLst>
                                          <p:attrName>style.visibility</p:attrName>
                                        </p:attrNameLst>
                                      </p:cBhvr>
                                      <p:to>
                                        <p:strVal val="visible"/>
                                      </p:to>
                                    </p:set>
                                    <p:animEffect transition="in" filter="blinds(horizontal)">
                                      <p:cBhvr>
                                        <p:cTn id="377" dur="500"/>
                                        <p:tgtEl>
                                          <p:spTgt spid="3">
                                            <p:txEl>
                                              <p:pRg st="1" end="1"/>
                                            </p:txEl>
                                          </p:spTgt>
                                        </p:tgtEl>
                                      </p:cBhvr>
                                    </p:animEffect>
                                  </p:childTnLst>
                                </p:cTn>
                              </p:par>
                              <p:par>
                                <p:cTn id="378" presetID="3" presetClass="entr" presetSubtype="10" fill="hold" grpId="0" nodeType="withEffect">
                                  <p:stCondLst>
                                    <p:cond delay="0"/>
                                  </p:stCondLst>
                                  <p:childTnLst>
                                    <p:set>
                                      <p:cBhvr>
                                        <p:cTn id="379" dur="1" fill="hold">
                                          <p:stCondLst>
                                            <p:cond delay="0"/>
                                          </p:stCondLst>
                                        </p:cTn>
                                        <p:tgtEl>
                                          <p:spTgt spid="3">
                                            <p:txEl>
                                              <p:pRg st="2" end="2"/>
                                            </p:txEl>
                                          </p:spTgt>
                                        </p:tgtEl>
                                        <p:attrNameLst>
                                          <p:attrName>style.visibility</p:attrName>
                                        </p:attrNameLst>
                                      </p:cBhvr>
                                      <p:to>
                                        <p:strVal val="visible"/>
                                      </p:to>
                                    </p:set>
                                    <p:animEffect transition="in" filter="blinds(horizontal)">
                                      <p:cBhvr>
                                        <p:cTn id="380" dur="500"/>
                                        <p:tgtEl>
                                          <p:spTgt spid="3">
                                            <p:txEl>
                                              <p:pRg st="2" end="2"/>
                                            </p:txEl>
                                          </p:spTgt>
                                        </p:tgtEl>
                                      </p:cBhvr>
                                    </p:animEffect>
                                  </p:childTnLst>
                                </p:cTn>
                              </p:par>
                            </p:childTnLst>
                          </p:cTn>
                        </p:par>
                      </p:childTnLst>
                    </p:cTn>
                  </p:par>
                  <p:par>
                    <p:cTn id="381" fill="hold">
                      <p:stCondLst>
                        <p:cond delay="indefinite"/>
                      </p:stCondLst>
                      <p:childTnLst>
                        <p:par>
                          <p:cTn id="382" fill="hold">
                            <p:stCondLst>
                              <p:cond delay="0"/>
                            </p:stCondLst>
                            <p:childTnLst>
                              <p:par>
                                <p:cTn id="383" presetID="3" presetClass="entr" presetSubtype="10" fill="hold" grpId="0" nodeType="clickEffect">
                                  <p:stCondLst>
                                    <p:cond delay="0"/>
                                  </p:stCondLst>
                                  <p:childTnLst>
                                    <p:set>
                                      <p:cBhvr>
                                        <p:cTn id="384" dur="1" fill="hold">
                                          <p:stCondLst>
                                            <p:cond delay="0"/>
                                          </p:stCondLst>
                                        </p:cTn>
                                        <p:tgtEl>
                                          <p:spTgt spid="3">
                                            <p:txEl>
                                              <p:pRg st="4" end="4"/>
                                            </p:txEl>
                                          </p:spTgt>
                                        </p:tgtEl>
                                        <p:attrNameLst>
                                          <p:attrName>style.visibility</p:attrName>
                                        </p:attrNameLst>
                                      </p:cBhvr>
                                      <p:to>
                                        <p:strVal val="visible"/>
                                      </p:to>
                                    </p:set>
                                    <p:animEffect transition="in" filter="blinds(horizontal)">
                                      <p:cBhvr>
                                        <p:cTn id="385" dur="500"/>
                                        <p:tgtEl>
                                          <p:spTgt spid="3">
                                            <p:txEl>
                                              <p:pRg st="4" end="4"/>
                                            </p:txEl>
                                          </p:spTgt>
                                        </p:tgtEl>
                                      </p:cBhvr>
                                    </p:animEffect>
                                  </p:childTnLst>
                                </p:cTn>
                              </p:par>
                              <p:par>
                                <p:cTn id="386" presetID="3" presetClass="entr" presetSubtype="10" fill="hold" grpId="0" nodeType="withEffect">
                                  <p:stCondLst>
                                    <p:cond delay="0"/>
                                  </p:stCondLst>
                                  <p:childTnLst>
                                    <p:set>
                                      <p:cBhvr>
                                        <p:cTn id="387" dur="1" fill="hold">
                                          <p:stCondLst>
                                            <p:cond delay="0"/>
                                          </p:stCondLst>
                                        </p:cTn>
                                        <p:tgtEl>
                                          <p:spTgt spid="3">
                                            <p:txEl>
                                              <p:pRg st="5" end="5"/>
                                            </p:txEl>
                                          </p:spTgt>
                                        </p:tgtEl>
                                        <p:attrNameLst>
                                          <p:attrName>style.visibility</p:attrName>
                                        </p:attrNameLst>
                                      </p:cBhvr>
                                      <p:to>
                                        <p:strVal val="visible"/>
                                      </p:to>
                                    </p:set>
                                    <p:animEffect transition="in" filter="blinds(horizontal)">
                                      <p:cBhvr>
                                        <p:cTn id="38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20" grpId="0" animBg="1"/>
      <p:bldP spid="1321" grpId="0" animBg="1"/>
      <p:bldP spid="1322" grpId="0" animBg="1"/>
      <p:bldP spid="1325" grpId="0" animBg="1"/>
      <p:bldP spid="1347" grpId="0" animBg="1"/>
      <p:bldP spid="1348" grpId="0" animBg="1"/>
      <p:bldP spid="1349" grpId="0" animBg="1"/>
      <p:bldP spid="1350" grpId="0" animBg="1"/>
      <p:bldP spid="1351" grpId="0" animBg="1"/>
      <p:bldP spid="1352" grpId="0" animBg="1"/>
      <p:bldP spid="1374" grpId="0" animBg="1"/>
      <p:bldP spid="1375" grpId="0" animBg="1"/>
      <p:bldP spid="1376" grpId="0" animBg="1"/>
      <p:bldP spid="1377" grpId="0" animBg="1"/>
      <p:bldP spid="1378" grpId="0" animBg="1"/>
      <p:bldP spid="1379" grpId="0" animBg="1"/>
      <p:bldP spid="1380" grpId="0" animBg="1"/>
      <p:bldP spid="1381" grpId="0" animBg="1"/>
      <p:bldP spid="1382" grpId="0" animBg="1"/>
      <p:bldP spid="1394" grpId="0" animBg="1"/>
      <p:bldP spid="1413" grpId="0" animBg="1"/>
      <p:bldP spid="1414" grpId="0" animBg="1"/>
      <p:bldP spid="1415" grpId="0" animBg="1"/>
      <p:bldP spid="1416" grpId="0" animBg="1"/>
      <p:bldP spid="1417" grpId="0" animBg="1"/>
      <p:bldP spid="1418" grpId="0" animBg="1"/>
      <p:bldP spid="1419" grpId="0" animBg="1"/>
      <p:bldP spid="1420" grpId="0" animBg="1"/>
      <p:bldP spid="1421" grpId="0" animBg="1"/>
      <p:bldP spid="1422" grpId="0" animBg="1"/>
      <p:bldP spid="1423" grpId="0" animBg="1"/>
      <p:bldP spid="1424" grpId="0" animBg="1"/>
      <p:bldP spid="1425" grpId="0" animBg="1"/>
      <p:bldP spid="1461" grpId="0" animBg="1"/>
      <p:bldP spid="1461" grpId="1" animBg="1"/>
      <p:bldP spid="1462" grpId="0" animBg="1"/>
      <p:bldP spid="1462" grpId="1" animBg="1"/>
      <p:bldP spid="1463" grpId="0" animBg="1"/>
      <p:bldP spid="1463" grpId="1" animBg="1"/>
      <p:bldP spid="1463" grpId="2" animBg="1"/>
      <p:bldP spid="1464" grpId="0"/>
      <p:bldP spid="1464" grpId="1"/>
      <p:bldP spid="1465" grpId="0" animBg="1"/>
      <p:bldP spid="1465" grpId="1" animBg="1"/>
      <p:bldP spid="1466" grpId="0" animBg="1"/>
      <p:bldP spid="1466" grpId="1" animBg="1"/>
      <p:bldP spid="1467" grpId="0" animBg="1"/>
      <p:bldP spid="1467" grpId="1" animBg="1"/>
      <p:bldP spid="1468" grpId="0" animBg="1"/>
      <p:bldP spid="1468" grpId="1" animBg="1"/>
      <p:bldP spid="1469" grpId="0" animBg="1"/>
      <p:bldP spid="1469" grpId="1" animBg="1"/>
      <p:bldP spid="1470" grpId="0" animBg="1"/>
      <p:bldP spid="1470" grpId="1" animBg="1"/>
      <p:bldP spid="1471" grpId="0" animBg="1"/>
      <p:bldP spid="1471" grpId="1" animBg="1"/>
      <p:bldP spid="1471" grpId="2" animBg="1"/>
      <p:bldP spid="1472" grpId="0"/>
      <p:bldP spid="1472" grpId="1"/>
      <p:bldP spid="1473" grpId="0" animBg="1"/>
      <p:bldP spid="1473" grpId="1" animBg="1"/>
      <p:bldP spid="1474" grpId="0" animBg="1"/>
      <p:bldP spid="1474" grpId="1" animBg="1"/>
      <p:bldP spid="1475" grpId="0" animBg="1"/>
      <p:bldP spid="1475" grpId="1" animBg="1"/>
      <p:bldP spid="1476" grpId="0" animBg="1"/>
      <p:bldP spid="1476" grpId="1" animBg="1"/>
      <p:bldP spid="1605" grpId="0" animBg="1"/>
      <p:bldP spid="1605" grpId="1" animBg="1"/>
      <p:bldP spid="1605" grpId="2" animBg="1"/>
      <p:bldP spid="1605" grpId="3" animBg="1"/>
      <p:bldP spid="1606" grpId="0" animBg="1"/>
      <p:bldP spid="1606" grpId="1" animBg="1"/>
      <p:bldP spid="1606" grpId="2" animBg="1"/>
      <p:bldP spid="1606" grpId="3" animBg="1"/>
      <p:bldP spid="1608" grpId="0" animBg="1"/>
      <p:bldP spid="1608" grpId="1" animBg="1"/>
      <p:bldP spid="1608" grpId="2" animBg="1"/>
      <p:bldP spid="1608" grpId="3" animBg="1"/>
      <p:bldP spid="1609" grpId="0" animBg="1"/>
      <p:bldP spid="1609" grpId="1" animBg="1"/>
      <p:bldP spid="1609" grpId="2" animBg="1"/>
      <p:bldP spid="1609" grpId="3" animBg="1"/>
      <p:bldP spid="1607" grpId="0" animBg="1"/>
      <p:bldP spid="1607" grpId="1" animBg="1"/>
      <p:bldP spid="1607" grpId="2" animBg="1"/>
      <p:bldP spid="1607" grpId="3"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CDMA - 2</a:t>
            </a:r>
            <a:endParaRPr lang="vi-VN" dirty="0"/>
          </a:p>
        </p:txBody>
      </p:sp>
      <p:sp>
        <p:nvSpPr>
          <p:cNvPr id="4" name="Footer Placeholder 3"/>
          <p:cNvSpPr>
            <a:spLocks noGrp="1"/>
          </p:cNvSpPr>
          <p:nvPr>
            <p:ph type="ftr" sz="quarter" idx="11"/>
          </p:nvPr>
        </p:nvSpPr>
        <p:spPr/>
        <p:txBody>
          <a:bodyPr/>
          <a:lstStyle/>
          <a:p>
            <a:r>
              <a:rPr lang="en-US"/>
              <a:t>Khoa Công nghệ thông tin - Đại học Khoa học tự nhiên TP Hồ Chí Minh</a:t>
            </a:r>
          </a:p>
        </p:txBody>
      </p:sp>
      <p:sp>
        <p:nvSpPr>
          <p:cNvPr id="5" name="Slide Number Placeholder 4"/>
          <p:cNvSpPr>
            <a:spLocks noGrp="1"/>
          </p:cNvSpPr>
          <p:nvPr>
            <p:ph type="sldNum" sz="quarter" idx="12"/>
          </p:nvPr>
        </p:nvSpPr>
        <p:spPr/>
        <p:txBody>
          <a:bodyPr/>
          <a:lstStyle/>
          <a:p>
            <a:fld id="{4810A696-75C0-4E1D-A482-26D5420205C7}" type="slidenum">
              <a:rPr lang="en-US" smtClean="0"/>
              <a:pPr/>
              <a:t>40</a:t>
            </a:fld>
            <a:endParaRPr lang="en-US"/>
          </a:p>
        </p:txBody>
      </p:sp>
      <p:sp>
        <p:nvSpPr>
          <p:cNvPr id="6" name="Line 6"/>
          <p:cNvSpPr>
            <a:spLocks noChangeShapeType="1"/>
          </p:cNvSpPr>
          <p:nvPr/>
        </p:nvSpPr>
        <p:spPr bwMode="auto">
          <a:xfrm>
            <a:off x="3219450" y="1552575"/>
            <a:ext cx="0" cy="1624013"/>
          </a:xfrm>
          <a:prstGeom prst="line">
            <a:avLst/>
          </a:prstGeom>
          <a:noFill/>
          <a:ln w="12700">
            <a:solidFill>
              <a:schemeClr val="accent2"/>
            </a:solidFill>
            <a:prstDash val="dash"/>
            <a:round/>
            <a:headEnd/>
            <a:tailEnd/>
          </a:ln>
          <a:effectLst/>
        </p:spPr>
        <p:txBody>
          <a:bodyPr wrap="none"/>
          <a:lstStyle/>
          <a:p>
            <a:endParaRPr lang="en-US"/>
          </a:p>
        </p:txBody>
      </p:sp>
      <p:sp>
        <p:nvSpPr>
          <p:cNvPr id="7" name="Line 9"/>
          <p:cNvSpPr>
            <a:spLocks noChangeShapeType="1"/>
          </p:cNvSpPr>
          <p:nvPr/>
        </p:nvSpPr>
        <p:spPr bwMode="auto">
          <a:xfrm>
            <a:off x="4343400" y="1528763"/>
            <a:ext cx="0" cy="1624012"/>
          </a:xfrm>
          <a:prstGeom prst="line">
            <a:avLst/>
          </a:prstGeom>
          <a:noFill/>
          <a:ln w="12700">
            <a:solidFill>
              <a:schemeClr val="accent2"/>
            </a:solidFill>
            <a:prstDash val="dash"/>
            <a:round/>
            <a:headEnd/>
            <a:tailEnd/>
          </a:ln>
          <a:effectLst/>
        </p:spPr>
        <p:txBody>
          <a:bodyPr wrap="none"/>
          <a:lstStyle/>
          <a:p>
            <a:endParaRPr lang="en-US"/>
          </a:p>
        </p:txBody>
      </p:sp>
      <p:sp>
        <p:nvSpPr>
          <p:cNvPr id="8" name="Text Box 10"/>
          <p:cNvSpPr txBox="1">
            <a:spLocks noChangeArrowheads="1"/>
          </p:cNvSpPr>
          <p:nvPr/>
        </p:nvSpPr>
        <p:spPr bwMode="auto">
          <a:xfrm>
            <a:off x="2389188" y="2960688"/>
            <a:ext cx="669925" cy="336550"/>
          </a:xfrm>
          <a:prstGeom prst="rect">
            <a:avLst/>
          </a:prstGeom>
          <a:noFill/>
          <a:ln w="9525">
            <a:noFill/>
            <a:miter lim="800000"/>
            <a:headEnd/>
            <a:tailEnd/>
          </a:ln>
          <a:effectLst/>
        </p:spPr>
        <p:txBody>
          <a:bodyPr wrap="none">
            <a:spAutoFit/>
          </a:bodyPr>
          <a:lstStyle/>
          <a:p>
            <a:r>
              <a:rPr lang="en-US" sz="1600" dirty="0">
                <a:latin typeface="Arial" charset="0"/>
                <a:cs typeface="Arial" charset="0"/>
              </a:rPr>
              <a:t>slot 1</a:t>
            </a:r>
          </a:p>
        </p:txBody>
      </p:sp>
      <p:sp>
        <p:nvSpPr>
          <p:cNvPr id="9" name="Text Box 11"/>
          <p:cNvSpPr txBox="1">
            <a:spLocks noChangeArrowheads="1"/>
          </p:cNvSpPr>
          <p:nvPr/>
        </p:nvSpPr>
        <p:spPr bwMode="auto">
          <a:xfrm>
            <a:off x="3408363" y="2965450"/>
            <a:ext cx="669925" cy="336550"/>
          </a:xfrm>
          <a:prstGeom prst="rect">
            <a:avLst/>
          </a:prstGeom>
          <a:noFill/>
          <a:ln w="9525">
            <a:noFill/>
            <a:miter lim="800000"/>
            <a:headEnd/>
            <a:tailEnd/>
          </a:ln>
          <a:effectLst/>
        </p:spPr>
        <p:txBody>
          <a:bodyPr wrap="none">
            <a:spAutoFit/>
          </a:bodyPr>
          <a:lstStyle/>
          <a:p>
            <a:r>
              <a:rPr lang="en-US" sz="1600" dirty="0">
                <a:latin typeface="Arial" charset="0"/>
                <a:cs typeface="Arial" charset="0"/>
              </a:rPr>
              <a:t>slot 0</a:t>
            </a:r>
          </a:p>
        </p:txBody>
      </p:sp>
      <p:grpSp>
        <p:nvGrpSpPr>
          <p:cNvPr id="10" name="Group 150"/>
          <p:cNvGrpSpPr>
            <a:grpSpLocks/>
          </p:cNvGrpSpPr>
          <p:nvPr/>
        </p:nvGrpSpPr>
        <p:grpSpPr bwMode="auto">
          <a:xfrm>
            <a:off x="2084388" y="1462088"/>
            <a:ext cx="1254125" cy="1624012"/>
            <a:chOff x="1313" y="921"/>
            <a:chExt cx="790" cy="1023"/>
          </a:xfrm>
        </p:grpSpPr>
        <p:sp>
          <p:nvSpPr>
            <p:cNvPr id="11" name="Line 5"/>
            <p:cNvSpPr>
              <a:spLocks noChangeShapeType="1"/>
            </p:cNvSpPr>
            <p:nvPr/>
          </p:nvSpPr>
          <p:spPr bwMode="auto">
            <a:xfrm>
              <a:off x="1350" y="921"/>
              <a:ext cx="0" cy="1023"/>
            </a:xfrm>
            <a:prstGeom prst="line">
              <a:avLst/>
            </a:prstGeom>
            <a:noFill/>
            <a:ln w="12700">
              <a:solidFill>
                <a:schemeClr val="accent2"/>
              </a:solidFill>
              <a:prstDash val="dash"/>
              <a:round/>
              <a:headEnd/>
              <a:tailEnd/>
            </a:ln>
            <a:effectLst/>
          </p:spPr>
          <p:txBody>
            <a:bodyPr wrap="none"/>
            <a:lstStyle/>
            <a:p>
              <a:endParaRPr lang="en-US"/>
            </a:p>
          </p:txBody>
        </p:sp>
        <p:sp>
          <p:nvSpPr>
            <p:cNvPr id="12" name="Rectangle 12"/>
            <p:cNvSpPr>
              <a:spLocks noChangeArrowheads="1"/>
            </p:cNvSpPr>
            <p:nvPr/>
          </p:nvSpPr>
          <p:spPr bwMode="auto">
            <a:xfrm>
              <a:off x="1350" y="1218"/>
              <a:ext cx="678" cy="135"/>
            </a:xfrm>
            <a:prstGeom prst="rect">
              <a:avLst/>
            </a:prstGeom>
            <a:noFill/>
            <a:ln w="19050">
              <a:solidFill>
                <a:schemeClr val="tx1"/>
              </a:solidFill>
              <a:miter lim="800000"/>
              <a:headEnd/>
              <a:tailEnd/>
            </a:ln>
            <a:effectLst/>
          </p:spPr>
          <p:txBody>
            <a:bodyPr wrap="none" anchor="ctr"/>
            <a:lstStyle/>
            <a:p>
              <a:endParaRPr lang="en-US"/>
            </a:p>
          </p:txBody>
        </p:sp>
        <p:sp>
          <p:nvSpPr>
            <p:cNvPr id="13" name="Text Box 15"/>
            <p:cNvSpPr txBox="1">
              <a:spLocks noChangeArrowheads="1"/>
            </p:cNvSpPr>
            <p:nvPr/>
          </p:nvSpPr>
          <p:spPr bwMode="auto">
            <a:xfrm>
              <a:off x="1436" y="1194"/>
              <a:ext cx="400" cy="173"/>
            </a:xfrm>
            <a:prstGeom prst="rect">
              <a:avLst/>
            </a:prstGeom>
            <a:noFill/>
            <a:ln w="9525">
              <a:noFill/>
              <a:miter lim="800000"/>
              <a:headEnd/>
              <a:tailEnd/>
            </a:ln>
            <a:effectLst/>
          </p:spPr>
          <p:txBody>
            <a:bodyPr wrap="none">
              <a:spAutoFit/>
            </a:bodyPr>
            <a:lstStyle/>
            <a:p>
              <a:r>
                <a:rPr lang="en-US" sz="1200">
                  <a:latin typeface="Arial" charset="0"/>
                  <a:cs typeface="Arial" charset="0"/>
                </a:rPr>
                <a:t>d</a:t>
              </a:r>
              <a:r>
                <a:rPr lang="en-US" sz="1200" baseline="-25000">
                  <a:latin typeface="Arial" charset="0"/>
                  <a:cs typeface="Arial" charset="0"/>
                </a:rPr>
                <a:t>1</a:t>
              </a:r>
              <a:r>
                <a:rPr lang="en-US" sz="1200">
                  <a:latin typeface="Arial" charset="0"/>
                  <a:cs typeface="Arial" charset="0"/>
                </a:rPr>
                <a:t> = -1</a:t>
              </a:r>
            </a:p>
          </p:txBody>
        </p:sp>
        <p:grpSp>
          <p:nvGrpSpPr>
            <p:cNvPr id="14" name="Group 44"/>
            <p:cNvGrpSpPr>
              <a:grpSpLocks/>
            </p:cNvGrpSpPr>
            <p:nvPr/>
          </p:nvGrpSpPr>
          <p:grpSpPr bwMode="auto">
            <a:xfrm>
              <a:off x="1313" y="1534"/>
              <a:ext cx="790" cy="307"/>
              <a:chOff x="1313" y="1534"/>
              <a:chExt cx="790" cy="307"/>
            </a:xfrm>
          </p:grpSpPr>
          <p:sp>
            <p:nvSpPr>
              <p:cNvPr id="15" name="Text Box 17"/>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16" name="Group 22"/>
              <p:cNvGrpSpPr>
                <a:grpSpLocks/>
              </p:cNvGrpSpPr>
              <p:nvPr/>
            </p:nvGrpSpPr>
            <p:grpSpPr bwMode="auto">
              <a:xfrm>
                <a:off x="1353" y="1539"/>
                <a:ext cx="258" cy="147"/>
                <a:chOff x="1353" y="1539"/>
                <a:chExt cx="258" cy="144"/>
              </a:xfrm>
            </p:grpSpPr>
            <p:sp>
              <p:nvSpPr>
                <p:cNvPr id="38" name="Rectangle 18"/>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39" name="Line 20"/>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40" name="Line 21"/>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17" name="Group 23"/>
              <p:cNvGrpSpPr>
                <a:grpSpLocks/>
              </p:cNvGrpSpPr>
              <p:nvPr/>
            </p:nvGrpSpPr>
            <p:grpSpPr bwMode="auto">
              <a:xfrm>
                <a:off x="1773" y="1686"/>
                <a:ext cx="258" cy="144"/>
                <a:chOff x="1353" y="1539"/>
                <a:chExt cx="258" cy="144"/>
              </a:xfrm>
            </p:grpSpPr>
            <p:sp>
              <p:nvSpPr>
                <p:cNvPr id="35" name="Rectangle 24"/>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36" name="Line 25"/>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37" name="Line 26"/>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18" name="Rectangle 27"/>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19" name="Rectangle 28"/>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20" name="Text Box 29"/>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1" name="Text Box 30"/>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2" name="Text Box 31"/>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23" name="Group 34"/>
              <p:cNvGrpSpPr>
                <a:grpSpLocks/>
              </p:cNvGrpSpPr>
              <p:nvPr/>
            </p:nvGrpSpPr>
            <p:grpSpPr bwMode="auto">
              <a:xfrm>
                <a:off x="1565" y="1684"/>
                <a:ext cx="211" cy="157"/>
                <a:chOff x="857" y="1909"/>
                <a:chExt cx="211" cy="157"/>
              </a:xfrm>
            </p:grpSpPr>
            <p:sp>
              <p:nvSpPr>
                <p:cNvPr id="33" name="Text Box 32"/>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34" name="Text Box 33"/>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4" name="Group 35"/>
              <p:cNvGrpSpPr>
                <a:grpSpLocks/>
              </p:cNvGrpSpPr>
              <p:nvPr/>
            </p:nvGrpSpPr>
            <p:grpSpPr bwMode="auto">
              <a:xfrm>
                <a:off x="1730" y="1684"/>
                <a:ext cx="211" cy="157"/>
                <a:chOff x="857" y="1909"/>
                <a:chExt cx="211" cy="157"/>
              </a:xfrm>
            </p:grpSpPr>
            <p:sp>
              <p:nvSpPr>
                <p:cNvPr id="31" name="Text Box 36"/>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32" name="Text Box 37"/>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5" name="Group 38"/>
              <p:cNvGrpSpPr>
                <a:grpSpLocks/>
              </p:cNvGrpSpPr>
              <p:nvPr/>
            </p:nvGrpSpPr>
            <p:grpSpPr bwMode="auto">
              <a:xfrm>
                <a:off x="1808" y="1684"/>
                <a:ext cx="211" cy="157"/>
                <a:chOff x="857" y="1909"/>
                <a:chExt cx="211" cy="157"/>
              </a:xfrm>
            </p:grpSpPr>
            <p:sp>
              <p:nvSpPr>
                <p:cNvPr id="29" name="Text Box 39"/>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30" name="Text Box 40"/>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6" name="Group 41"/>
              <p:cNvGrpSpPr>
                <a:grpSpLocks/>
              </p:cNvGrpSpPr>
              <p:nvPr/>
            </p:nvGrpSpPr>
            <p:grpSpPr bwMode="auto">
              <a:xfrm>
                <a:off x="1892" y="1681"/>
                <a:ext cx="211" cy="157"/>
                <a:chOff x="857" y="1909"/>
                <a:chExt cx="211" cy="157"/>
              </a:xfrm>
            </p:grpSpPr>
            <p:sp>
              <p:nvSpPr>
                <p:cNvPr id="27" name="Text Box 42"/>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8" name="Text Box 43"/>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sp>
        <p:nvSpPr>
          <p:cNvPr id="41" name="Oval 74"/>
          <p:cNvSpPr>
            <a:spLocks noChangeArrowheads="1"/>
          </p:cNvSpPr>
          <p:nvPr/>
        </p:nvSpPr>
        <p:spPr bwMode="auto">
          <a:xfrm>
            <a:off x="4672013" y="1855788"/>
            <a:ext cx="419100" cy="423862"/>
          </a:xfrm>
          <a:prstGeom prst="ellipse">
            <a:avLst/>
          </a:prstGeom>
          <a:noFill/>
          <a:ln w="9525">
            <a:solidFill>
              <a:schemeClr val="tx1"/>
            </a:solidFill>
            <a:round/>
            <a:headEnd/>
            <a:tailEnd/>
          </a:ln>
          <a:effectLst/>
        </p:spPr>
        <p:txBody>
          <a:bodyPr wrap="none" anchor="ctr"/>
          <a:lstStyle/>
          <a:p>
            <a:endParaRPr lang="en-US"/>
          </a:p>
        </p:txBody>
      </p:sp>
      <p:sp>
        <p:nvSpPr>
          <p:cNvPr id="42" name="Text Box 75"/>
          <p:cNvSpPr txBox="1">
            <a:spLocks noChangeArrowheads="1"/>
          </p:cNvSpPr>
          <p:nvPr/>
        </p:nvSpPr>
        <p:spPr bwMode="auto">
          <a:xfrm>
            <a:off x="4298950" y="1444625"/>
            <a:ext cx="1182688" cy="366713"/>
          </a:xfrm>
          <a:prstGeom prst="rect">
            <a:avLst/>
          </a:prstGeom>
          <a:noFill/>
          <a:ln w="9525">
            <a:noFill/>
            <a:miter lim="800000"/>
            <a:headEnd/>
            <a:tailEnd/>
          </a:ln>
          <a:effectLst/>
        </p:spPr>
        <p:txBody>
          <a:bodyPr wrap="none">
            <a:spAutoFit/>
          </a:bodyPr>
          <a:lstStyle/>
          <a:p>
            <a:r>
              <a:rPr lang="en-US" dirty="0" err="1">
                <a:latin typeface="Arial" charset="0"/>
                <a:cs typeface="Arial" charset="0"/>
              </a:rPr>
              <a:t>Z</a:t>
            </a:r>
            <a:r>
              <a:rPr lang="en-US" baseline="-25000" dirty="0" err="1">
                <a:latin typeface="Arial" charset="0"/>
                <a:cs typeface="Arial" charset="0"/>
              </a:rPr>
              <a:t>i,m</a:t>
            </a:r>
            <a:r>
              <a:rPr lang="en-US" dirty="0">
                <a:latin typeface="Arial" charset="0"/>
                <a:cs typeface="Arial" charset="0"/>
              </a:rPr>
              <a:t>= d</a:t>
            </a:r>
            <a:r>
              <a:rPr lang="en-US" baseline="-25000" dirty="0">
                <a:latin typeface="Arial" charset="0"/>
                <a:cs typeface="Arial" charset="0"/>
              </a:rPr>
              <a:t>i</a:t>
            </a:r>
            <a:r>
              <a:rPr lang="en-US" sz="2400" baseline="30000" dirty="0">
                <a:latin typeface="Arial" charset="0"/>
                <a:cs typeface="Arial" charset="0"/>
              </a:rPr>
              <a:t>.</a:t>
            </a:r>
            <a:r>
              <a:rPr lang="en-US" dirty="0">
                <a:latin typeface="Arial" charset="0"/>
                <a:cs typeface="Arial" charset="0"/>
              </a:rPr>
              <a:t>c</a:t>
            </a:r>
            <a:r>
              <a:rPr lang="en-US" baseline="-25000" dirty="0">
                <a:latin typeface="Arial" charset="0"/>
                <a:cs typeface="Arial" charset="0"/>
              </a:rPr>
              <a:t>m</a:t>
            </a:r>
          </a:p>
        </p:txBody>
      </p:sp>
      <p:sp>
        <p:nvSpPr>
          <p:cNvPr id="43" name="Line 72"/>
          <p:cNvSpPr>
            <a:spLocks noChangeShapeType="1"/>
          </p:cNvSpPr>
          <p:nvPr/>
        </p:nvSpPr>
        <p:spPr bwMode="auto">
          <a:xfrm>
            <a:off x="4319588" y="1828800"/>
            <a:ext cx="404812" cy="228600"/>
          </a:xfrm>
          <a:prstGeom prst="line">
            <a:avLst/>
          </a:prstGeom>
          <a:noFill/>
          <a:ln w="38100">
            <a:solidFill>
              <a:schemeClr val="tx1"/>
            </a:solidFill>
            <a:round/>
            <a:headEnd/>
            <a:tailEnd type="triangle" w="med" len="med"/>
          </a:ln>
          <a:effectLst/>
        </p:spPr>
        <p:txBody>
          <a:bodyPr wrap="none"/>
          <a:lstStyle/>
          <a:p>
            <a:endParaRPr lang="en-US"/>
          </a:p>
        </p:txBody>
      </p:sp>
      <p:sp>
        <p:nvSpPr>
          <p:cNvPr id="44" name="Line 73"/>
          <p:cNvSpPr>
            <a:spLocks noChangeShapeType="1"/>
          </p:cNvSpPr>
          <p:nvPr/>
        </p:nvSpPr>
        <p:spPr bwMode="auto">
          <a:xfrm flipV="1">
            <a:off x="4333875" y="2251075"/>
            <a:ext cx="403225" cy="430213"/>
          </a:xfrm>
          <a:prstGeom prst="line">
            <a:avLst/>
          </a:prstGeom>
          <a:noFill/>
          <a:ln w="38100">
            <a:solidFill>
              <a:schemeClr val="tx1"/>
            </a:solidFill>
            <a:round/>
            <a:headEnd/>
            <a:tailEnd type="triangle" w="med" len="med"/>
          </a:ln>
          <a:effectLst/>
        </p:spPr>
        <p:txBody>
          <a:bodyPr wrap="none"/>
          <a:lstStyle/>
          <a:p>
            <a:endParaRPr lang="en-US"/>
          </a:p>
        </p:txBody>
      </p:sp>
      <p:grpSp>
        <p:nvGrpSpPr>
          <p:cNvPr id="45" name="Group 45"/>
          <p:cNvGrpSpPr>
            <a:grpSpLocks/>
          </p:cNvGrpSpPr>
          <p:nvPr/>
        </p:nvGrpSpPr>
        <p:grpSpPr bwMode="auto">
          <a:xfrm>
            <a:off x="228600" y="2560637"/>
            <a:ext cx="1254125" cy="487363"/>
            <a:chOff x="1313" y="1534"/>
            <a:chExt cx="790" cy="307"/>
          </a:xfrm>
        </p:grpSpPr>
        <p:sp>
          <p:nvSpPr>
            <p:cNvPr id="46" name="Text Box 46"/>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47" name="Group 47"/>
            <p:cNvGrpSpPr>
              <a:grpSpLocks/>
            </p:cNvGrpSpPr>
            <p:nvPr/>
          </p:nvGrpSpPr>
          <p:grpSpPr bwMode="auto">
            <a:xfrm>
              <a:off x="1353" y="1539"/>
              <a:ext cx="258" cy="147"/>
              <a:chOff x="1353" y="1539"/>
              <a:chExt cx="258" cy="144"/>
            </a:xfrm>
          </p:grpSpPr>
          <p:sp>
            <p:nvSpPr>
              <p:cNvPr id="69" name="Rectangle 48"/>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70" name="Line 49"/>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71" name="Line 50"/>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48" name="Group 51"/>
            <p:cNvGrpSpPr>
              <a:grpSpLocks/>
            </p:cNvGrpSpPr>
            <p:nvPr/>
          </p:nvGrpSpPr>
          <p:grpSpPr bwMode="auto">
            <a:xfrm>
              <a:off x="1773" y="1686"/>
              <a:ext cx="258" cy="144"/>
              <a:chOff x="1353" y="1539"/>
              <a:chExt cx="258" cy="144"/>
            </a:xfrm>
          </p:grpSpPr>
          <p:sp>
            <p:nvSpPr>
              <p:cNvPr id="66" name="Rectangle 52"/>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67" name="Line 53"/>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68" name="Line 54"/>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49" name="Rectangle 55"/>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50" name="Rectangle 56"/>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51" name="Text Box 57"/>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52" name="Text Box 58"/>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53" name="Text Box 59"/>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dirty="0">
                  <a:latin typeface="Arial" charset="0"/>
                  <a:cs typeface="Arial" charset="0"/>
                </a:rPr>
                <a:t>1</a:t>
              </a:r>
            </a:p>
          </p:txBody>
        </p:sp>
        <p:grpSp>
          <p:nvGrpSpPr>
            <p:cNvPr id="54" name="Group 60"/>
            <p:cNvGrpSpPr>
              <a:grpSpLocks/>
            </p:cNvGrpSpPr>
            <p:nvPr/>
          </p:nvGrpSpPr>
          <p:grpSpPr bwMode="auto">
            <a:xfrm>
              <a:off x="1565" y="1684"/>
              <a:ext cx="211" cy="157"/>
              <a:chOff x="857" y="1909"/>
              <a:chExt cx="211" cy="157"/>
            </a:xfrm>
          </p:grpSpPr>
          <p:sp>
            <p:nvSpPr>
              <p:cNvPr id="64" name="Text Box 61"/>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65" name="Text Box 62"/>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dirty="0">
                    <a:latin typeface="Arial" charset="0"/>
                    <a:cs typeface="Arial" charset="0"/>
                  </a:rPr>
                  <a:t>-</a:t>
                </a:r>
              </a:p>
            </p:txBody>
          </p:sp>
        </p:grpSp>
        <p:grpSp>
          <p:nvGrpSpPr>
            <p:cNvPr id="55" name="Group 63"/>
            <p:cNvGrpSpPr>
              <a:grpSpLocks/>
            </p:cNvGrpSpPr>
            <p:nvPr/>
          </p:nvGrpSpPr>
          <p:grpSpPr bwMode="auto">
            <a:xfrm>
              <a:off x="1730" y="1684"/>
              <a:ext cx="211" cy="157"/>
              <a:chOff x="857" y="1909"/>
              <a:chExt cx="211" cy="157"/>
            </a:xfrm>
          </p:grpSpPr>
          <p:sp>
            <p:nvSpPr>
              <p:cNvPr id="62" name="Text Box 64"/>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63" name="Text Box 65"/>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56" name="Group 66"/>
            <p:cNvGrpSpPr>
              <a:grpSpLocks/>
            </p:cNvGrpSpPr>
            <p:nvPr/>
          </p:nvGrpSpPr>
          <p:grpSpPr bwMode="auto">
            <a:xfrm>
              <a:off x="1808" y="1684"/>
              <a:ext cx="211" cy="157"/>
              <a:chOff x="857" y="1909"/>
              <a:chExt cx="211" cy="157"/>
            </a:xfrm>
          </p:grpSpPr>
          <p:sp>
            <p:nvSpPr>
              <p:cNvPr id="60" name="Text Box 67"/>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61" name="Text Box 68"/>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57" name="Group 69"/>
            <p:cNvGrpSpPr>
              <a:grpSpLocks/>
            </p:cNvGrpSpPr>
            <p:nvPr/>
          </p:nvGrpSpPr>
          <p:grpSpPr bwMode="auto">
            <a:xfrm>
              <a:off x="1892" y="1681"/>
              <a:ext cx="211" cy="157"/>
              <a:chOff x="857" y="1909"/>
              <a:chExt cx="211" cy="157"/>
            </a:xfrm>
          </p:grpSpPr>
          <p:sp>
            <p:nvSpPr>
              <p:cNvPr id="58" name="Text Box 70"/>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59" name="Text Box 71"/>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nvGrpSpPr>
          <p:cNvPr id="72" name="Group 76"/>
          <p:cNvGrpSpPr>
            <a:grpSpLocks/>
          </p:cNvGrpSpPr>
          <p:nvPr/>
        </p:nvGrpSpPr>
        <p:grpSpPr bwMode="auto">
          <a:xfrm>
            <a:off x="6461125" y="1830388"/>
            <a:ext cx="1254125" cy="487362"/>
            <a:chOff x="1313" y="1534"/>
            <a:chExt cx="790" cy="307"/>
          </a:xfrm>
        </p:grpSpPr>
        <p:sp>
          <p:nvSpPr>
            <p:cNvPr id="73" name="Text Box 77"/>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74" name="Group 78"/>
            <p:cNvGrpSpPr>
              <a:grpSpLocks/>
            </p:cNvGrpSpPr>
            <p:nvPr/>
          </p:nvGrpSpPr>
          <p:grpSpPr bwMode="auto">
            <a:xfrm>
              <a:off x="1353" y="1539"/>
              <a:ext cx="258" cy="147"/>
              <a:chOff x="1353" y="1539"/>
              <a:chExt cx="258" cy="144"/>
            </a:xfrm>
          </p:grpSpPr>
          <p:sp>
            <p:nvSpPr>
              <p:cNvPr id="96" name="Rectangle 79"/>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97" name="Line 80"/>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98" name="Line 81"/>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75" name="Group 82"/>
            <p:cNvGrpSpPr>
              <a:grpSpLocks/>
            </p:cNvGrpSpPr>
            <p:nvPr/>
          </p:nvGrpSpPr>
          <p:grpSpPr bwMode="auto">
            <a:xfrm>
              <a:off x="1773" y="1686"/>
              <a:ext cx="258" cy="144"/>
              <a:chOff x="1353" y="1539"/>
              <a:chExt cx="258" cy="144"/>
            </a:xfrm>
          </p:grpSpPr>
          <p:sp>
            <p:nvSpPr>
              <p:cNvPr id="93" name="Rectangle 83"/>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94" name="Line 84"/>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95" name="Line 85"/>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76" name="Rectangle 86"/>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77" name="Rectangle 87"/>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78" name="Text Box 88"/>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79" name="Text Box 89"/>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dirty="0">
                  <a:latin typeface="Arial" charset="0"/>
                  <a:cs typeface="Arial" charset="0"/>
                </a:rPr>
                <a:t>1</a:t>
              </a:r>
            </a:p>
          </p:txBody>
        </p:sp>
        <p:sp>
          <p:nvSpPr>
            <p:cNvPr id="80" name="Text Box 90"/>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81" name="Group 91"/>
            <p:cNvGrpSpPr>
              <a:grpSpLocks/>
            </p:cNvGrpSpPr>
            <p:nvPr/>
          </p:nvGrpSpPr>
          <p:grpSpPr bwMode="auto">
            <a:xfrm>
              <a:off x="1565" y="1684"/>
              <a:ext cx="211" cy="157"/>
              <a:chOff x="857" y="1909"/>
              <a:chExt cx="211" cy="157"/>
            </a:xfrm>
          </p:grpSpPr>
          <p:sp>
            <p:nvSpPr>
              <p:cNvPr id="91" name="Text Box 92"/>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92" name="Text Box 93"/>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82" name="Group 94"/>
            <p:cNvGrpSpPr>
              <a:grpSpLocks/>
            </p:cNvGrpSpPr>
            <p:nvPr/>
          </p:nvGrpSpPr>
          <p:grpSpPr bwMode="auto">
            <a:xfrm>
              <a:off x="1730" y="1684"/>
              <a:ext cx="211" cy="157"/>
              <a:chOff x="857" y="1909"/>
              <a:chExt cx="211" cy="157"/>
            </a:xfrm>
          </p:grpSpPr>
          <p:sp>
            <p:nvSpPr>
              <p:cNvPr id="89" name="Text Box 95"/>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90" name="Text Box 96"/>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83" name="Group 97"/>
            <p:cNvGrpSpPr>
              <a:grpSpLocks/>
            </p:cNvGrpSpPr>
            <p:nvPr/>
          </p:nvGrpSpPr>
          <p:grpSpPr bwMode="auto">
            <a:xfrm>
              <a:off x="1808" y="1684"/>
              <a:ext cx="211" cy="157"/>
              <a:chOff x="857" y="1909"/>
              <a:chExt cx="211" cy="157"/>
            </a:xfrm>
          </p:grpSpPr>
          <p:sp>
            <p:nvSpPr>
              <p:cNvPr id="87" name="Text Box 98"/>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88" name="Text Box 99"/>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84" name="Group 100"/>
            <p:cNvGrpSpPr>
              <a:grpSpLocks/>
            </p:cNvGrpSpPr>
            <p:nvPr/>
          </p:nvGrpSpPr>
          <p:grpSpPr bwMode="auto">
            <a:xfrm>
              <a:off x="1892" y="1681"/>
              <a:ext cx="211" cy="157"/>
              <a:chOff x="857" y="1909"/>
              <a:chExt cx="211" cy="157"/>
            </a:xfrm>
          </p:grpSpPr>
          <p:sp>
            <p:nvSpPr>
              <p:cNvPr id="85" name="Text Box 101"/>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86" name="Text Box 102"/>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nvGrpSpPr>
          <p:cNvPr id="99" name="Group 136"/>
          <p:cNvGrpSpPr>
            <a:grpSpLocks/>
          </p:cNvGrpSpPr>
          <p:nvPr/>
        </p:nvGrpSpPr>
        <p:grpSpPr bwMode="auto">
          <a:xfrm>
            <a:off x="5360988" y="1830388"/>
            <a:ext cx="1249362" cy="487362"/>
            <a:chOff x="4928" y="1534"/>
            <a:chExt cx="787" cy="307"/>
          </a:xfrm>
        </p:grpSpPr>
        <p:grpSp>
          <p:nvGrpSpPr>
            <p:cNvPr id="100" name="Group 134"/>
            <p:cNvGrpSpPr>
              <a:grpSpLocks/>
            </p:cNvGrpSpPr>
            <p:nvPr/>
          </p:nvGrpSpPr>
          <p:grpSpPr bwMode="auto">
            <a:xfrm>
              <a:off x="5354" y="1534"/>
              <a:ext cx="361" cy="154"/>
              <a:chOff x="5009" y="1132"/>
              <a:chExt cx="361" cy="154"/>
            </a:xfrm>
          </p:grpSpPr>
          <p:sp>
            <p:nvSpPr>
              <p:cNvPr id="124" name="Text Box 104"/>
              <p:cNvSpPr txBox="1">
                <a:spLocks noChangeArrowheads="1"/>
              </p:cNvSpPr>
              <p:nvPr/>
            </p:nvSpPr>
            <p:spPr bwMode="auto">
              <a:xfrm>
                <a:off x="5009" y="113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125" name="Group 105"/>
              <p:cNvGrpSpPr>
                <a:grpSpLocks/>
              </p:cNvGrpSpPr>
              <p:nvPr/>
            </p:nvGrpSpPr>
            <p:grpSpPr bwMode="auto">
              <a:xfrm>
                <a:off x="5049" y="1137"/>
                <a:ext cx="258" cy="147"/>
                <a:chOff x="1353" y="1539"/>
                <a:chExt cx="258" cy="144"/>
              </a:xfrm>
            </p:grpSpPr>
            <p:sp>
              <p:nvSpPr>
                <p:cNvPr id="128" name="Rectangle 106"/>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129" name="Line 107"/>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130" name="Line 108"/>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126" name="Text Box 115"/>
              <p:cNvSpPr txBox="1">
                <a:spLocks noChangeArrowheads="1"/>
              </p:cNvSpPr>
              <p:nvPr/>
            </p:nvSpPr>
            <p:spPr bwMode="auto">
              <a:xfrm>
                <a:off x="5087" y="113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27" name="Text Box 116"/>
              <p:cNvSpPr txBox="1">
                <a:spLocks noChangeArrowheads="1"/>
              </p:cNvSpPr>
              <p:nvPr/>
            </p:nvSpPr>
            <p:spPr bwMode="auto">
              <a:xfrm>
                <a:off x="5174" y="113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grpSp>
          <p:nvGrpSpPr>
            <p:cNvPr id="101" name="Group 135"/>
            <p:cNvGrpSpPr>
              <a:grpSpLocks/>
            </p:cNvGrpSpPr>
            <p:nvPr/>
          </p:nvGrpSpPr>
          <p:grpSpPr bwMode="auto">
            <a:xfrm>
              <a:off x="4928" y="1536"/>
              <a:ext cx="550" cy="305"/>
              <a:chOff x="5114" y="1518"/>
              <a:chExt cx="550" cy="305"/>
            </a:xfrm>
          </p:grpSpPr>
          <p:grpSp>
            <p:nvGrpSpPr>
              <p:cNvPr id="102" name="Group 133"/>
              <p:cNvGrpSpPr>
                <a:grpSpLocks/>
              </p:cNvGrpSpPr>
              <p:nvPr/>
            </p:nvGrpSpPr>
            <p:grpSpPr bwMode="auto">
              <a:xfrm>
                <a:off x="5375" y="1518"/>
                <a:ext cx="196" cy="158"/>
                <a:chOff x="5378" y="1518"/>
                <a:chExt cx="196" cy="158"/>
              </a:xfrm>
            </p:grpSpPr>
            <p:sp>
              <p:nvSpPr>
                <p:cNvPr id="122" name="Rectangle 114"/>
                <p:cNvSpPr>
                  <a:spLocks noChangeArrowheads="1"/>
                </p:cNvSpPr>
                <p:nvPr/>
              </p:nvSpPr>
              <p:spPr bwMode="auto">
                <a:xfrm>
                  <a:off x="5418" y="1518"/>
                  <a:ext cx="81" cy="150"/>
                </a:xfrm>
                <a:prstGeom prst="rect">
                  <a:avLst/>
                </a:prstGeom>
                <a:noFill/>
                <a:ln w="9525">
                  <a:solidFill>
                    <a:schemeClr val="tx1"/>
                  </a:solidFill>
                  <a:miter lim="800000"/>
                  <a:headEnd/>
                  <a:tailEnd/>
                </a:ln>
                <a:effectLst/>
              </p:spPr>
              <p:txBody>
                <a:bodyPr wrap="none" anchor="ctr"/>
                <a:lstStyle/>
                <a:p>
                  <a:endParaRPr lang="en-US"/>
                </a:p>
              </p:txBody>
            </p:sp>
            <p:sp>
              <p:nvSpPr>
                <p:cNvPr id="123" name="Text Box 117"/>
                <p:cNvSpPr txBox="1">
                  <a:spLocks noChangeArrowheads="1"/>
                </p:cNvSpPr>
                <p:nvPr/>
              </p:nvSpPr>
              <p:spPr bwMode="auto">
                <a:xfrm>
                  <a:off x="5378" y="152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grpSp>
            <p:nvGrpSpPr>
              <p:cNvPr id="103" name="Group 132"/>
              <p:cNvGrpSpPr>
                <a:grpSpLocks/>
              </p:cNvGrpSpPr>
              <p:nvPr/>
            </p:nvGrpSpPr>
            <p:grpSpPr bwMode="auto">
              <a:xfrm>
                <a:off x="5453" y="1666"/>
                <a:ext cx="211" cy="157"/>
                <a:chOff x="5261" y="1282"/>
                <a:chExt cx="211" cy="157"/>
              </a:xfrm>
            </p:grpSpPr>
            <p:sp>
              <p:nvSpPr>
                <p:cNvPr id="118" name="Rectangle 113"/>
                <p:cNvSpPr>
                  <a:spLocks noChangeArrowheads="1"/>
                </p:cNvSpPr>
                <p:nvPr/>
              </p:nvSpPr>
              <p:spPr bwMode="auto">
                <a:xfrm>
                  <a:off x="5307" y="1284"/>
                  <a:ext cx="81" cy="144"/>
                </a:xfrm>
                <a:prstGeom prst="rect">
                  <a:avLst/>
                </a:prstGeom>
                <a:noFill/>
                <a:ln w="9525">
                  <a:solidFill>
                    <a:schemeClr val="tx1"/>
                  </a:solidFill>
                  <a:miter lim="800000"/>
                  <a:headEnd/>
                  <a:tailEnd/>
                </a:ln>
                <a:effectLst/>
              </p:spPr>
              <p:txBody>
                <a:bodyPr wrap="none" anchor="ctr"/>
                <a:lstStyle/>
                <a:p>
                  <a:endParaRPr lang="en-US"/>
                </a:p>
              </p:txBody>
            </p:sp>
            <p:grpSp>
              <p:nvGrpSpPr>
                <p:cNvPr id="119" name="Group 118"/>
                <p:cNvGrpSpPr>
                  <a:grpSpLocks/>
                </p:cNvGrpSpPr>
                <p:nvPr/>
              </p:nvGrpSpPr>
              <p:grpSpPr bwMode="auto">
                <a:xfrm>
                  <a:off x="5261" y="1282"/>
                  <a:ext cx="211" cy="157"/>
                  <a:chOff x="857" y="1909"/>
                  <a:chExt cx="211" cy="157"/>
                </a:xfrm>
              </p:grpSpPr>
              <p:sp>
                <p:nvSpPr>
                  <p:cNvPr id="120" name="Text Box 119"/>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21" name="Text Box 120"/>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nvGrpSpPr>
              <p:cNvPr id="104" name="Group 131"/>
              <p:cNvGrpSpPr>
                <a:grpSpLocks/>
              </p:cNvGrpSpPr>
              <p:nvPr/>
            </p:nvGrpSpPr>
            <p:grpSpPr bwMode="auto">
              <a:xfrm>
                <a:off x="5114" y="1663"/>
                <a:ext cx="373" cy="160"/>
                <a:chOff x="5426" y="1279"/>
                <a:chExt cx="373" cy="160"/>
              </a:xfrm>
            </p:grpSpPr>
            <p:grpSp>
              <p:nvGrpSpPr>
                <p:cNvPr id="105" name="Group 109"/>
                <p:cNvGrpSpPr>
                  <a:grpSpLocks/>
                </p:cNvGrpSpPr>
                <p:nvPr/>
              </p:nvGrpSpPr>
              <p:grpSpPr bwMode="auto">
                <a:xfrm>
                  <a:off x="5469" y="1284"/>
                  <a:ext cx="258" cy="144"/>
                  <a:chOff x="1353" y="1539"/>
                  <a:chExt cx="258" cy="144"/>
                </a:xfrm>
              </p:grpSpPr>
              <p:sp>
                <p:nvSpPr>
                  <p:cNvPr id="115" name="Rectangle 110"/>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116" name="Line 111"/>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117" name="Line 112"/>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106" name="Group 121"/>
                <p:cNvGrpSpPr>
                  <a:grpSpLocks/>
                </p:cNvGrpSpPr>
                <p:nvPr/>
              </p:nvGrpSpPr>
              <p:grpSpPr bwMode="auto">
                <a:xfrm>
                  <a:off x="5426" y="1282"/>
                  <a:ext cx="211" cy="157"/>
                  <a:chOff x="857" y="1909"/>
                  <a:chExt cx="211" cy="157"/>
                </a:xfrm>
              </p:grpSpPr>
              <p:sp>
                <p:nvSpPr>
                  <p:cNvPr id="113" name="Text Box 122"/>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14" name="Text Box 123"/>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07" name="Group 124"/>
                <p:cNvGrpSpPr>
                  <a:grpSpLocks/>
                </p:cNvGrpSpPr>
                <p:nvPr/>
              </p:nvGrpSpPr>
              <p:grpSpPr bwMode="auto">
                <a:xfrm>
                  <a:off x="5504" y="1282"/>
                  <a:ext cx="211" cy="157"/>
                  <a:chOff x="857" y="1909"/>
                  <a:chExt cx="211" cy="157"/>
                </a:xfrm>
              </p:grpSpPr>
              <p:sp>
                <p:nvSpPr>
                  <p:cNvPr id="111" name="Text Box 125"/>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12" name="Text Box 126"/>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08" name="Group 127"/>
                <p:cNvGrpSpPr>
                  <a:grpSpLocks/>
                </p:cNvGrpSpPr>
                <p:nvPr/>
              </p:nvGrpSpPr>
              <p:grpSpPr bwMode="auto">
                <a:xfrm>
                  <a:off x="5588" y="1279"/>
                  <a:ext cx="211" cy="157"/>
                  <a:chOff x="857" y="1909"/>
                  <a:chExt cx="211" cy="157"/>
                </a:xfrm>
              </p:grpSpPr>
              <p:sp>
                <p:nvSpPr>
                  <p:cNvPr id="109" name="Text Box 128"/>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10" name="Text Box 129"/>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grpSp>
      <p:sp>
        <p:nvSpPr>
          <p:cNvPr id="131" name="Text Box 137"/>
          <p:cNvSpPr txBox="1">
            <a:spLocks noChangeArrowheads="1"/>
          </p:cNvSpPr>
          <p:nvPr/>
        </p:nvSpPr>
        <p:spPr bwMode="auto">
          <a:xfrm>
            <a:off x="6556375" y="2308225"/>
            <a:ext cx="893763" cy="825500"/>
          </a:xfrm>
          <a:prstGeom prst="rect">
            <a:avLst/>
          </a:prstGeom>
          <a:noFill/>
          <a:ln w="9525">
            <a:noFill/>
            <a:miter lim="800000"/>
            <a:headEnd/>
            <a:tailEnd/>
          </a:ln>
          <a:effectLst/>
        </p:spPr>
        <p:txBody>
          <a:bodyPr wrap="none">
            <a:spAutoFit/>
          </a:bodyPr>
          <a:lstStyle/>
          <a:p>
            <a:pPr algn="ctr"/>
            <a:r>
              <a:rPr lang="en-US" sz="1600" dirty="0">
                <a:latin typeface="Arial" charset="0"/>
                <a:cs typeface="Arial" charset="0"/>
              </a:rPr>
              <a:t>slot 0</a:t>
            </a:r>
          </a:p>
          <a:p>
            <a:pPr algn="ctr"/>
            <a:r>
              <a:rPr lang="en-US" sz="1600" dirty="0">
                <a:latin typeface="Arial" charset="0"/>
                <a:cs typeface="Arial" charset="0"/>
              </a:rPr>
              <a:t>channel</a:t>
            </a:r>
          </a:p>
          <a:p>
            <a:pPr algn="ctr"/>
            <a:r>
              <a:rPr lang="en-US" sz="1600" dirty="0">
                <a:latin typeface="Arial" charset="0"/>
                <a:cs typeface="Arial" charset="0"/>
              </a:rPr>
              <a:t>output</a:t>
            </a:r>
          </a:p>
        </p:txBody>
      </p:sp>
      <p:sp>
        <p:nvSpPr>
          <p:cNvPr id="132" name="Text Box 138"/>
          <p:cNvSpPr txBox="1">
            <a:spLocks noChangeArrowheads="1"/>
          </p:cNvSpPr>
          <p:nvPr/>
        </p:nvSpPr>
        <p:spPr bwMode="auto">
          <a:xfrm>
            <a:off x="5513388" y="2327275"/>
            <a:ext cx="893762" cy="825500"/>
          </a:xfrm>
          <a:prstGeom prst="rect">
            <a:avLst/>
          </a:prstGeom>
          <a:noFill/>
          <a:ln w="9525">
            <a:noFill/>
            <a:miter lim="800000"/>
            <a:headEnd/>
            <a:tailEnd/>
          </a:ln>
          <a:effectLst/>
        </p:spPr>
        <p:txBody>
          <a:bodyPr wrap="none">
            <a:spAutoFit/>
          </a:bodyPr>
          <a:lstStyle/>
          <a:p>
            <a:pPr algn="ctr"/>
            <a:r>
              <a:rPr lang="en-US" sz="1600" dirty="0">
                <a:latin typeface="Arial" charset="0"/>
                <a:cs typeface="Arial" charset="0"/>
              </a:rPr>
              <a:t>slot 1</a:t>
            </a:r>
          </a:p>
          <a:p>
            <a:pPr algn="ctr"/>
            <a:r>
              <a:rPr lang="en-US" sz="1600" dirty="0">
                <a:latin typeface="Arial" charset="0"/>
                <a:cs typeface="Arial" charset="0"/>
              </a:rPr>
              <a:t>channel</a:t>
            </a:r>
          </a:p>
          <a:p>
            <a:pPr algn="ctr"/>
            <a:r>
              <a:rPr lang="en-US" sz="1600" dirty="0">
                <a:latin typeface="Arial" charset="0"/>
                <a:cs typeface="Arial" charset="0"/>
              </a:rPr>
              <a:t>output</a:t>
            </a:r>
          </a:p>
        </p:txBody>
      </p:sp>
      <p:sp>
        <p:nvSpPr>
          <p:cNvPr id="133" name="Line 139"/>
          <p:cNvSpPr>
            <a:spLocks noChangeShapeType="1"/>
          </p:cNvSpPr>
          <p:nvPr/>
        </p:nvSpPr>
        <p:spPr bwMode="auto">
          <a:xfrm flipH="1">
            <a:off x="5438775" y="1666875"/>
            <a:ext cx="9525" cy="947738"/>
          </a:xfrm>
          <a:prstGeom prst="line">
            <a:avLst/>
          </a:prstGeom>
          <a:noFill/>
          <a:ln w="12700">
            <a:solidFill>
              <a:schemeClr val="accent2"/>
            </a:solidFill>
            <a:prstDash val="dash"/>
            <a:round/>
            <a:headEnd/>
            <a:tailEnd/>
          </a:ln>
          <a:effectLst/>
        </p:spPr>
        <p:txBody>
          <a:bodyPr wrap="none"/>
          <a:lstStyle/>
          <a:p>
            <a:endParaRPr lang="en-US"/>
          </a:p>
        </p:txBody>
      </p:sp>
      <p:sp>
        <p:nvSpPr>
          <p:cNvPr id="134" name="Line 140"/>
          <p:cNvSpPr>
            <a:spLocks noChangeShapeType="1"/>
          </p:cNvSpPr>
          <p:nvPr/>
        </p:nvSpPr>
        <p:spPr bwMode="auto">
          <a:xfrm flipH="1">
            <a:off x="6510338" y="1647825"/>
            <a:ext cx="9525" cy="947738"/>
          </a:xfrm>
          <a:prstGeom prst="line">
            <a:avLst/>
          </a:prstGeom>
          <a:noFill/>
          <a:ln w="12700">
            <a:solidFill>
              <a:schemeClr val="accent2"/>
            </a:solidFill>
            <a:prstDash val="dash"/>
            <a:round/>
            <a:headEnd/>
            <a:tailEnd/>
          </a:ln>
          <a:effectLst/>
        </p:spPr>
        <p:txBody>
          <a:bodyPr wrap="none"/>
          <a:lstStyle/>
          <a:p>
            <a:endParaRPr lang="en-US"/>
          </a:p>
        </p:txBody>
      </p:sp>
      <p:sp>
        <p:nvSpPr>
          <p:cNvPr id="135" name="Line 141"/>
          <p:cNvSpPr>
            <a:spLocks noChangeShapeType="1"/>
          </p:cNvSpPr>
          <p:nvPr/>
        </p:nvSpPr>
        <p:spPr bwMode="auto">
          <a:xfrm flipH="1">
            <a:off x="7624763" y="1657350"/>
            <a:ext cx="9525" cy="947738"/>
          </a:xfrm>
          <a:prstGeom prst="line">
            <a:avLst/>
          </a:prstGeom>
          <a:noFill/>
          <a:ln w="12700">
            <a:solidFill>
              <a:schemeClr val="accent2"/>
            </a:solidFill>
            <a:prstDash val="dash"/>
            <a:round/>
            <a:headEnd/>
            <a:tailEnd/>
          </a:ln>
          <a:effectLst/>
        </p:spPr>
        <p:txBody>
          <a:bodyPr wrap="none"/>
          <a:lstStyle/>
          <a:p>
            <a:endParaRPr lang="en-US"/>
          </a:p>
        </p:txBody>
      </p:sp>
      <p:sp>
        <p:nvSpPr>
          <p:cNvPr id="136" name="Text Box 142"/>
          <p:cNvSpPr txBox="1">
            <a:spLocks noChangeArrowheads="1"/>
          </p:cNvSpPr>
          <p:nvPr/>
        </p:nvSpPr>
        <p:spPr bwMode="auto">
          <a:xfrm>
            <a:off x="5418138" y="1184275"/>
            <a:ext cx="2427287" cy="396875"/>
          </a:xfrm>
          <a:prstGeom prst="rect">
            <a:avLst/>
          </a:prstGeom>
          <a:noFill/>
          <a:ln w="9525">
            <a:noFill/>
            <a:miter lim="800000"/>
            <a:headEnd/>
            <a:tailEnd/>
          </a:ln>
          <a:effectLst/>
        </p:spPr>
        <p:txBody>
          <a:bodyPr>
            <a:spAutoFit/>
          </a:bodyPr>
          <a:lstStyle/>
          <a:p>
            <a:pPr algn="ctr"/>
            <a:r>
              <a:rPr lang="en-US" sz="2000" dirty="0">
                <a:latin typeface="Arial" charset="0"/>
                <a:cs typeface="Arial" charset="0"/>
              </a:rPr>
              <a:t>channel output </a:t>
            </a:r>
            <a:r>
              <a:rPr lang="en-US" sz="2000" dirty="0" err="1">
                <a:latin typeface="Arial" charset="0"/>
                <a:cs typeface="Arial" charset="0"/>
              </a:rPr>
              <a:t>Z</a:t>
            </a:r>
            <a:r>
              <a:rPr lang="en-US" sz="2000" baseline="-25000" dirty="0" err="1">
                <a:latin typeface="Arial" charset="0"/>
                <a:cs typeface="Arial" charset="0"/>
              </a:rPr>
              <a:t>i,m</a:t>
            </a:r>
            <a:endParaRPr lang="en-US" sz="2000" baseline="-25000" dirty="0">
              <a:latin typeface="Arial" charset="0"/>
              <a:cs typeface="Arial" charset="0"/>
            </a:endParaRPr>
          </a:p>
        </p:txBody>
      </p:sp>
      <p:sp>
        <p:nvSpPr>
          <p:cNvPr id="137" name="Text Box 143"/>
          <p:cNvSpPr txBox="1">
            <a:spLocks noChangeArrowheads="1"/>
          </p:cNvSpPr>
          <p:nvPr/>
        </p:nvSpPr>
        <p:spPr bwMode="auto">
          <a:xfrm>
            <a:off x="315913" y="2103438"/>
            <a:ext cx="992187" cy="396875"/>
          </a:xfrm>
          <a:prstGeom prst="rect">
            <a:avLst/>
          </a:prstGeom>
          <a:noFill/>
          <a:ln w="9525">
            <a:noFill/>
            <a:miter lim="800000"/>
            <a:headEnd/>
            <a:tailEnd/>
          </a:ln>
          <a:effectLst/>
        </p:spPr>
        <p:txBody>
          <a:bodyPr wrap="none">
            <a:spAutoFit/>
          </a:bodyPr>
          <a:lstStyle/>
          <a:p>
            <a:r>
              <a:rPr lang="en-US" sz="2000" dirty="0">
                <a:solidFill>
                  <a:srgbClr val="FF0000"/>
                </a:solidFill>
              </a:rPr>
              <a:t>sender</a:t>
            </a:r>
          </a:p>
        </p:txBody>
      </p:sp>
      <p:sp>
        <p:nvSpPr>
          <p:cNvPr id="138" name="Text Box 144"/>
          <p:cNvSpPr txBox="1">
            <a:spLocks noChangeArrowheads="1"/>
          </p:cNvSpPr>
          <p:nvPr/>
        </p:nvSpPr>
        <p:spPr bwMode="auto">
          <a:xfrm>
            <a:off x="1485900" y="2454275"/>
            <a:ext cx="679450" cy="366713"/>
          </a:xfrm>
          <a:prstGeom prst="rect">
            <a:avLst/>
          </a:prstGeom>
          <a:noFill/>
          <a:ln w="9525">
            <a:noFill/>
            <a:miter lim="800000"/>
            <a:headEnd/>
            <a:tailEnd/>
          </a:ln>
          <a:effectLst/>
        </p:spPr>
        <p:txBody>
          <a:bodyPr wrap="none">
            <a:spAutoFit/>
          </a:bodyPr>
          <a:lstStyle/>
          <a:p>
            <a:r>
              <a:rPr lang="en-US" dirty="0">
                <a:latin typeface="Arial" charset="0"/>
                <a:cs typeface="Arial" charset="0"/>
              </a:rPr>
              <a:t>code</a:t>
            </a:r>
          </a:p>
        </p:txBody>
      </p:sp>
      <p:sp>
        <p:nvSpPr>
          <p:cNvPr id="139" name="Text Box 145"/>
          <p:cNvSpPr txBox="1">
            <a:spLocks noChangeArrowheads="1"/>
          </p:cNvSpPr>
          <p:nvPr/>
        </p:nvSpPr>
        <p:spPr bwMode="auto">
          <a:xfrm>
            <a:off x="1525588" y="1679575"/>
            <a:ext cx="628650" cy="641350"/>
          </a:xfrm>
          <a:prstGeom prst="rect">
            <a:avLst/>
          </a:prstGeom>
          <a:noFill/>
          <a:ln w="9525">
            <a:noFill/>
            <a:miter lim="800000"/>
            <a:headEnd/>
            <a:tailEnd/>
          </a:ln>
          <a:effectLst/>
        </p:spPr>
        <p:txBody>
          <a:bodyPr wrap="none">
            <a:spAutoFit/>
          </a:bodyPr>
          <a:lstStyle/>
          <a:p>
            <a:r>
              <a:rPr lang="en-US" dirty="0">
                <a:latin typeface="Arial" charset="0"/>
                <a:cs typeface="Arial" charset="0"/>
              </a:rPr>
              <a:t>data</a:t>
            </a:r>
          </a:p>
          <a:p>
            <a:r>
              <a:rPr lang="en-US" dirty="0">
                <a:latin typeface="Arial" charset="0"/>
                <a:cs typeface="Arial" charset="0"/>
              </a:rPr>
              <a:t>bits</a:t>
            </a:r>
          </a:p>
        </p:txBody>
      </p:sp>
      <p:sp>
        <p:nvSpPr>
          <p:cNvPr id="140" name="Line 146"/>
          <p:cNvSpPr>
            <a:spLocks noChangeShapeType="1"/>
          </p:cNvSpPr>
          <p:nvPr/>
        </p:nvSpPr>
        <p:spPr bwMode="auto">
          <a:xfrm>
            <a:off x="5132388" y="2054225"/>
            <a:ext cx="319087" cy="4763"/>
          </a:xfrm>
          <a:prstGeom prst="line">
            <a:avLst/>
          </a:prstGeom>
          <a:noFill/>
          <a:ln w="38100">
            <a:solidFill>
              <a:schemeClr val="tx1"/>
            </a:solidFill>
            <a:round/>
            <a:headEnd/>
            <a:tailEnd type="triangle" w="med" len="med"/>
          </a:ln>
          <a:effectLst/>
        </p:spPr>
        <p:txBody>
          <a:bodyPr wrap="none"/>
          <a:lstStyle/>
          <a:p>
            <a:endParaRPr lang="en-US"/>
          </a:p>
        </p:txBody>
      </p:sp>
      <p:sp>
        <p:nvSpPr>
          <p:cNvPr id="141" name="Line 151"/>
          <p:cNvSpPr>
            <a:spLocks noChangeShapeType="1"/>
          </p:cNvSpPr>
          <p:nvPr/>
        </p:nvSpPr>
        <p:spPr bwMode="auto">
          <a:xfrm>
            <a:off x="4033838" y="4167188"/>
            <a:ext cx="0" cy="1624012"/>
          </a:xfrm>
          <a:prstGeom prst="line">
            <a:avLst/>
          </a:prstGeom>
          <a:noFill/>
          <a:ln w="12700">
            <a:solidFill>
              <a:schemeClr val="accent2"/>
            </a:solidFill>
            <a:prstDash val="dash"/>
            <a:round/>
            <a:headEnd/>
            <a:tailEnd/>
          </a:ln>
          <a:effectLst/>
        </p:spPr>
        <p:txBody>
          <a:bodyPr wrap="none"/>
          <a:lstStyle/>
          <a:p>
            <a:endParaRPr lang="en-US"/>
          </a:p>
        </p:txBody>
      </p:sp>
      <p:sp>
        <p:nvSpPr>
          <p:cNvPr id="142" name="Line 152"/>
          <p:cNvSpPr>
            <a:spLocks noChangeShapeType="1"/>
          </p:cNvSpPr>
          <p:nvPr/>
        </p:nvSpPr>
        <p:spPr bwMode="auto">
          <a:xfrm>
            <a:off x="5110163" y="4143375"/>
            <a:ext cx="0" cy="1624013"/>
          </a:xfrm>
          <a:prstGeom prst="line">
            <a:avLst/>
          </a:prstGeom>
          <a:noFill/>
          <a:ln w="12700">
            <a:solidFill>
              <a:schemeClr val="accent2"/>
            </a:solidFill>
            <a:prstDash val="dash"/>
            <a:round/>
            <a:headEnd/>
            <a:tailEnd/>
          </a:ln>
          <a:effectLst/>
        </p:spPr>
        <p:txBody>
          <a:bodyPr wrap="none"/>
          <a:lstStyle/>
          <a:p>
            <a:endParaRPr lang="en-US"/>
          </a:p>
        </p:txBody>
      </p:sp>
      <p:sp>
        <p:nvSpPr>
          <p:cNvPr id="143" name="Text Box 153"/>
          <p:cNvSpPr txBox="1">
            <a:spLocks noChangeArrowheads="1"/>
          </p:cNvSpPr>
          <p:nvPr/>
        </p:nvSpPr>
        <p:spPr bwMode="auto">
          <a:xfrm>
            <a:off x="3222625" y="5575300"/>
            <a:ext cx="669925" cy="336550"/>
          </a:xfrm>
          <a:prstGeom prst="rect">
            <a:avLst/>
          </a:prstGeom>
          <a:noFill/>
          <a:ln w="9525">
            <a:noFill/>
            <a:miter lim="800000"/>
            <a:headEnd/>
            <a:tailEnd/>
          </a:ln>
          <a:effectLst/>
        </p:spPr>
        <p:txBody>
          <a:bodyPr wrap="none">
            <a:spAutoFit/>
          </a:bodyPr>
          <a:lstStyle/>
          <a:p>
            <a:r>
              <a:rPr lang="en-US" sz="1600" dirty="0">
                <a:latin typeface="Arial" charset="0"/>
                <a:cs typeface="Arial" charset="0"/>
              </a:rPr>
              <a:t>slot 1</a:t>
            </a:r>
          </a:p>
        </p:txBody>
      </p:sp>
      <p:sp>
        <p:nvSpPr>
          <p:cNvPr id="144" name="Text Box 154"/>
          <p:cNvSpPr txBox="1">
            <a:spLocks noChangeArrowheads="1"/>
          </p:cNvSpPr>
          <p:nvPr/>
        </p:nvSpPr>
        <p:spPr bwMode="auto">
          <a:xfrm>
            <a:off x="4241800" y="5580063"/>
            <a:ext cx="669925" cy="336550"/>
          </a:xfrm>
          <a:prstGeom prst="rect">
            <a:avLst/>
          </a:prstGeom>
          <a:noFill/>
          <a:ln w="9525">
            <a:noFill/>
            <a:miter lim="800000"/>
            <a:headEnd/>
            <a:tailEnd/>
          </a:ln>
          <a:effectLst/>
        </p:spPr>
        <p:txBody>
          <a:bodyPr wrap="none">
            <a:spAutoFit/>
          </a:bodyPr>
          <a:lstStyle/>
          <a:p>
            <a:r>
              <a:rPr lang="en-US" sz="1600" dirty="0">
                <a:latin typeface="Arial" charset="0"/>
                <a:cs typeface="Arial" charset="0"/>
              </a:rPr>
              <a:t>slot 0</a:t>
            </a:r>
          </a:p>
        </p:txBody>
      </p:sp>
      <p:sp>
        <p:nvSpPr>
          <p:cNvPr id="145" name="Line 156"/>
          <p:cNvSpPr>
            <a:spLocks noChangeShapeType="1"/>
          </p:cNvSpPr>
          <p:nvPr/>
        </p:nvSpPr>
        <p:spPr bwMode="auto">
          <a:xfrm>
            <a:off x="2957513" y="4206875"/>
            <a:ext cx="0" cy="1624013"/>
          </a:xfrm>
          <a:prstGeom prst="line">
            <a:avLst/>
          </a:prstGeom>
          <a:noFill/>
          <a:ln w="12700">
            <a:solidFill>
              <a:schemeClr val="accent2"/>
            </a:solidFill>
            <a:prstDash val="dash"/>
            <a:round/>
            <a:headEnd/>
            <a:tailEnd/>
          </a:ln>
          <a:effectLst/>
        </p:spPr>
        <p:txBody>
          <a:bodyPr wrap="none"/>
          <a:lstStyle/>
          <a:p>
            <a:endParaRPr lang="en-US"/>
          </a:p>
        </p:txBody>
      </p:sp>
      <p:grpSp>
        <p:nvGrpSpPr>
          <p:cNvPr id="146" name="Group 298"/>
          <p:cNvGrpSpPr>
            <a:grpSpLocks/>
          </p:cNvGrpSpPr>
          <p:nvPr/>
        </p:nvGrpSpPr>
        <p:grpSpPr bwMode="auto">
          <a:xfrm>
            <a:off x="6289675" y="4638675"/>
            <a:ext cx="1076325" cy="274638"/>
            <a:chOff x="3962" y="2922"/>
            <a:chExt cx="678" cy="173"/>
          </a:xfrm>
        </p:grpSpPr>
        <p:sp>
          <p:nvSpPr>
            <p:cNvPr id="147" name="Rectangle 157"/>
            <p:cNvSpPr>
              <a:spLocks noChangeArrowheads="1"/>
            </p:cNvSpPr>
            <p:nvPr/>
          </p:nvSpPr>
          <p:spPr bwMode="auto">
            <a:xfrm>
              <a:off x="3962" y="2946"/>
              <a:ext cx="678" cy="135"/>
            </a:xfrm>
            <a:prstGeom prst="rect">
              <a:avLst/>
            </a:prstGeom>
            <a:noFill/>
            <a:ln w="19050">
              <a:solidFill>
                <a:schemeClr val="tx1"/>
              </a:solidFill>
              <a:miter lim="800000"/>
              <a:headEnd/>
              <a:tailEnd/>
            </a:ln>
            <a:effectLst/>
          </p:spPr>
          <p:txBody>
            <a:bodyPr wrap="none" anchor="ctr"/>
            <a:lstStyle/>
            <a:p>
              <a:endParaRPr lang="en-US"/>
            </a:p>
          </p:txBody>
        </p:sp>
        <p:sp>
          <p:nvSpPr>
            <p:cNvPr id="148" name="Text Box 158"/>
            <p:cNvSpPr txBox="1">
              <a:spLocks noChangeArrowheads="1"/>
            </p:cNvSpPr>
            <p:nvPr/>
          </p:nvSpPr>
          <p:spPr bwMode="auto">
            <a:xfrm>
              <a:off x="4048" y="2922"/>
              <a:ext cx="400" cy="173"/>
            </a:xfrm>
            <a:prstGeom prst="rect">
              <a:avLst/>
            </a:prstGeom>
            <a:noFill/>
            <a:ln w="9525">
              <a:noFill/>
              <a:miter lim="800000"/>
              <a:headEnd/>
              <a:tailEnd/>
            </a:ln>
            <a:effectLst/>
          </p:spPr>
          <p:txBody>
            <a:bodyPr wrap="none">
              <a:spAutoFit/>
            </a:bodyPr>
            <a:lstStyle/>
            <a:p>
              <a:r>
                <a:rPr lang="en-US" sz="1200">
                  <a:latin typeface="Arial" charset="0"/>
                  <a:cs typeface="Arial" charset="0"/>
                </a:rPr>
                <a:t>d</a:t>
              </a:r>
              <a:r>
                <a:rPr lang="en-US" sz="1200" baseline="-25000">
                  <a:latin typeface="Arial" charset="0"/>
                  <a:cs typeface="Arial" charset="0"/>
                </a:rPr>
                <a:t>1</a:t>
              </a:r>
              <a:r>
                <a:rPr lang="en-US" sz="1200">
                  <a:latin typeface="Arial" charset="0"/>
                  <a:cs typeface="Arial" charset="0"/>
                </a:rPr>
                <a:t> = -1</a:t>
              </a:r>
            </a:p>
          </p:txBody>
        </p:sp>
      </p:grpSp>
      <p:sp>
        <p:nvSpPr>
          <p:cNvPr id="149" name="Oval 186"/>
          <p:cNvSpPr>
            <a:spLocks noChangeArrowheads="1"/>
          </p:cNvSpPr>
          <p:nvPr/>
        </p:nvSpPr>
        <p:spPr bwMode="auto">
          <a:xfrm>
            <a:off x="5505450" y="4529137"/>
            <a:ext cx="419100" cy="423863"/>
          </a:xfrm>
          <a:prstGeom prst="ellipse">
            <a:avLst/>
          </a:prstGeom>
          <a:noFill/>
          <a:ln w="9525">
            <a:solidFill>
              <a:schemeClr val="tx1"/>
            </a:solidFill>
            <a:round/>
            <a:headEnd/>
            <a:tailEnd/>
          </a:ln>
          <a:effectLst/>
        </p:spPr>
        <p:txBody>
          <a:bodyPr wrap="none" anchor="ctr"/>
          <a:lstStyle/>
          <a:p>
            <a:endParaRPr lang="en-US"/>
          </a:p>
        </p:txBody>
      </p:sp>
      <p:sp>
        <p:nvSpPr>
          <p:cNvPr id="150" name="Line 188"/>
          <p:cNvSpPr>
            <a:spLocks noChangeShapeType="1"/>
          </p:cNvSpPr>
          <p:nvPr/>
        </p:nvSpPr>
        <p:spPr bwMode="auto">
          <a:xfrm>
            <a:off x="5153024" y="4600575"/>
            <a:ext cx="409576" cy="123825"/>
          </a:xfrm>
          <a:prstGeom prst="line">
            <a:avLst/>
          </a:prstGeom>
          <a:noFill/>
          <a:ln w="38100">
            <a:solidFill>
              <a:schemeClr val="tx1"/>
            </a:solidFill>
            <a:round/>
            <a:headEnd/>
            <a:tailEnd type="triangle" w="med" len="med"/>
          </a:ln>
          <a:effectLst/>
        </p:spPr>
        <p:txBody>
          <a:bodyPr wrap="none"/>
          <a:lstStyle/>
          <a:p>
            <a:endParaRPr lang="en-US"/>
          </a:p>
        </p:txBody>
      </p:sp>
      <p:sp>
        <p:nvSpPr>
          <p:cNvPr id="151" name="Line 189"/>
          <p:cNvSpPr>
            <a:spLocks noChangeShapeType="1"/>
          </p:cNvSpPr>
          <p:nvPr/>
        </p:nvSpPr>
        <p:spPr bwMode="auto">
          <a:xfrm flipV="1">
            <a:off x="5167313" y="4865688"/>
            <a:ext cx="403225" cy="430212"/>
          </a:xfrm>
          <a:prstGeom prst="line">
            <a:avLst/>
          </a:prstGeom>
          <a:noFill/>
          <a:ln w="38100">
            <a:solidFill>
              <a:schemeClr val="tx1"/>
            </a:solidFill>
            <a:round/>
            <a:headEnd/>
            <a:tailEnd type="triangle" w="med" len="med"/>
          </a:ln>
          <a:effectLst/>
        </p:spPr>
        <p:txBody>
          <a:bodyPr wrap="none"/>
          <a:lstStyle/>
          <a:p>
            <a:endParaRPr lang="en-US"/>
          </a:p>
        </p:txBody>
      </p:sp>
      <p:grpSp>
        <p:nvGrpSpPr>
          <p:cNvPr id="152" name="Group 296"/>
          <p:cNvGrpSpPr>
            <a:grpSpLocks/>
          </p:cNvGrpSpPr>
          <p:nvPr/>
        </p:nvGrpSpPr>
        <p:grpSpPr bwMode="auto">
          <a:xfrm>
            <a:off x="7366000" y="4438650"/>
            <a:ext cx="1062038" cy="274638"/>
            <a:chOff x="4640" y="2796"/>
            <a:chExt cx="669" cy="173"/>
          </a:xfrm>
        </p:grpSpPr>
        <p:sp>
          <p:nvSpPr>
            <p:cNvPr id="153" name="Rectangle 191"/>
            <p:cNvSpPr>
              <a:spLocks noChangeArrowheads="1"/>
            </p:cNvSpPr>
            <p:nvPr/>
          </p:nvSpPr>
          <p:spPr bwMode="auto">
            <a:xfrm>
              <a:off x="4640" y="2820"/>
              <a:ext cx="669" cy="135"/>
            </a:xfrm>
            <a:prstGeom prst="rect">
              <a:avLst/>
            </a:prstGeom>
            <a:noFill/>
            <a:ln w="19050">
              <a:solidFill>
                <a:schemeClr val="tx1"/>
              </a:solidFill>
              <a:miter lim="800000"/>
              <a:headEnd/>
              <a:tailEnd/>
            </a:ln>
            <a:effectLst/>
          </p:spPr>
          <p:txBody>
            <a:bodyPr wrap="none" anchor="ctr"/>
            <a:lstStyle/>
            <a:p>
              <a:endParaRPr lang="en-US"/>
            </a:p>
          </p:txBody>
        </p:sp>
        <p:sp>
          <p:nvSpPr>
            <p:cNvPr id="154" name="Text Box 192"/>
            <p:cNvSpPr txBox="1">
              <a:spLocks noChangeArrowheads="1"/>
            </p:cNvSpPr>
            <p:nvPr/>
          </p:nvSpPr>
          <p:spPr bwMode="auto">
            <a:xfrm>
              <a:off x="4798" y="2796"/>
              <a:ext cx="368" cy="173"/>
            </a:xfrm>
            <a:prstGeom prst="rect">
              <a:avLst/>
            </a:prstGeom>
            <a:noFill/>
            <a:ln w="9525">
              <a:noFill/>
              <a:miter lim="800000"/>
              <a:headEnd/>
              <a:tailEnd/>
            </a:ln>
            <a:effectLst/>
          </p:spPr>
          <p:txBody>
            <a:bodyPr wrap="none">
              <a:spAutoFit/>
            </a:bodyPr>
            <a:lstStyle/>
            <a:p>
              <a:r>
                <a:rPr lang="en-US" sz="1200" dirty="0">
                  <a:latin typeface="Arial" charset="0"/>
                  <a:cs typeface="Arial" charset="0"/>
                </a:rPr>
                <a:t>d</a:t>
              </a:r>
              <a:r>
                <a:rPr lang="en-US" sz="1200" baseline="-25000" dirty="0">
                  <a:latin typeface="Arial" charset="0"/>
                  <a:cs typeface="Arial" charset="0"/>
                </a:rPr>
                <a:t>0</a:t>
              </a:r>
              <a:r>
                <a:rPr lang="en-US" sz="1200" dirty="0">
                  <a:latin typeface="Arial" charset="0"/>
                  <a:cs typeface="Arial" charset="0"/>
                </a:rPr>
                <a:t> = 1</a:t>
              </a:r>
            </a:p>
          </p:txBody>
        </p:sp>
      </p:grpSp>
      <p:grpSp>
        <p:nvGrpSpPr>
          <p:cNvPr id="155" name="Group 295"/>
          <p:cNvGrpSpPr>
            <a:grpSpLocks/>
          </p:cNvGrpSpPr>
          <p:nvPr/>
        </p:nvGrpSpPr>
        <p:grpSpPr bwMode="auto">
          <a:xfrm>
            <a:off x="3965575" y="4362450"/>
            <a:ext cx="1263650" cy="1184275"/>
            <a:chOff x="2498" y="2748"/>
            <a:chExt cx="796" cy="746"/>
          </a:xfrm>
        </p:grpSpPr>
        <p:grpSp>
          <p:nvGrpSpPr>
            <p:cNvPr id="156" name="Group 193"/>
            <p:cNvGrpSpPr>
              <a:grpSpLocks/>
            </p:cNvGrpSpPr>
            <p:nvPr/>
          </p:nvGrpSpPr>
          <p:grpSpPr bwMode="auto">
            <a:xfrm>
              <a:off x="2504" y="3187"/>
              <a:ext cx="790" cy="307"/>
              <a:chOff x="1313" y="1534"/>
              <a:chExt cx="790" cy="307"/>
            </a:xfrm>
          </p:grpSpPr>
          <p:sp>
            <p:nvSpPr>
              <p:cNvPr id="184" name="Text Box 194"/>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185" name="Group 195"/>
              <p:cNvGrpSpPr>
                <a:grpSpLocks/>
              </p:cNvGrpSpPr>
              <p:nvPr/>
            </p:nvGrpSpPr>
            <p:grpSpPr bwMode="auto">
              <a:xfrm>
                <a:off x="1353" y="1539"/>
                <a:ext cx="258" cy="147"/>
                <a:chOff x="1353" y="1539"/>
                <a:chExt cx="258" cy="144"/>
              </a:xfrm>
            </p:grpSpPr>
            <p:sp>
              <p:nvSpPr>
                <p:cNvPr id="207" name="Rectangle 196"/>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208" name="Line 197"/>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209" name="Line 198"/>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186" name="Group 199"/>
              <p:cNvGrpSpPr>
                <a:grpSpLocks/>
              </p:cNvGrpSpPr>
              <p:nvPr/>
            </p:nvGrpSpPr>
            <p:grpSpPr bwMode="auto">
              <a:xfrm>
                <a:off x="1773" y="1686"/>
                <a:ext cx="258" cy="144"/>
                <a:chOff x="1353" y="1539"/>
                <a:chExt cx="258" cy="144"/>
              </a:xfrm>
            </p:grpSpPr>
            <p:sp>
              <p:nvSpPr>
                <p:cNvPr id="204" name="Rectangle 200"/>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205" name="Line 201"/>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206" name="Line 202"/>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187" name="Rectangle 203"/>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188" name="Rectangle 204"/>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189" name="Text Box 205"/>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90" name="Text Box 206"/>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91" name="Text Box 207"/>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192" name="Group 208"/>
              <p:cNvGrpSpPr>
                <a:grpSpLocks/>
              </p:cNvGrpSpPr>
              <p:nvPr/>
            </p:nvGrpSpPr>
            <p:grpSpPr bwMode="auto">
              <a:xfrm>
                <a:off x="1565" y="1684"/>
                <a:ext cx="211" cy="157"/>
                <a:chOff x="857" y="1909"/>
                <a:chExt cx="211" cy="157"/>
              </a:xfrm>
            </p:grpSpPr>
            <p:sp>
              <p:nvSpPr>
                <p:cNvPr id="202" name="Text Box 209"/>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03" name="Text Box 210"/>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93" name="Group 211"/>
              <p:cNvGrpSpPr>
                <a:grpSpLocks/>
              </p:cNvGrpSpPr>
              <p:nvPr/>
            </p:nvGrpSpPr>
            <p:grpSpPr bwMode="auto">
              <a:xfrm>
                <a:off x="1730" y="1684"/>
                <a:ext cx="211" cy="157"/>
                <a:chOff x="857" y="1909"/>
                <a:chExt cx="211" cy="157"/>
              </a:xfrm>
            </p:grpSpPr>
            <p:sp>
              <p:nvSpPr>
                <p:cNvPr id="200" name="Text Box 212"/>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01" name="Text Box 213"/>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94" name="Group 214"/>
              <p:cNvGrpSpPr>
                <a:grpSpLocks/>
              </p:cNvGrpSpPr>
              <p:nvPr/>
            </p:nvGrpSpPr>
            <p:grpSpPr bwMode="auto">
              <a:xfrm>
                <a:off x="1808" y="1684"/>
                <a:ext cx="211" cy="157"/>
                <a:chOff x="857" y="1909"/>
                <a:chExt cx="211" cy="157"/>
              </a:xfrm>
            </p:grpSpPr>
            <p:sp>
              <p:nvSpPr>
                <p:cNvPr id="198" name="Text Box 215"/>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99" name="Text Box 216"/>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95" name="Group 217"/>
              <p:cNvGrpSpPr>
                <a:grpSpLocks/>
              </p:cNvGrpSpPr>
              <p:nvPr/>
            </p:nvGrpSpPr>
            <p:grpSpPr bwMode="auto">
              <a:xfrm>
                <a:off x="1892" y="1681"/>
                <a:ext cx="211" cy="157"/>
                <a:chOff x="857" y="1909"/>
                <a:chExt cx="211" cy="157"/>
              </a:xfrm>
            </p:grpSpPr>
            <p:sp>
              <p:nvSpPr>
                <p:cNvPr id="196" name="Text Box 218"/>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97" name="Text Box 219"/>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nvGrpSpPr>
            <p:cNvPr id="157" name="Group 220"/>
            <p:cNvGrpSpPr>
              <a:grpSpLocks/>
            </p:cNvGrpSpPr>
            <p:nvPr/>
          </p:nvGrpSpPr>
          <p:grpSpPr bwMode="auto">
            <a:xfrm>
              <a:off x="2498" y="2748"/>
              <a:ext cx="790" cy="307"/>
              <a:chOff x="1313" y="1534"/>
              <a:chExt cx="790" cy="307"/>
            </a:xfrm>
          </p:grpSpPr>
          <p:sp>
            <p:nvSpPr>
              <p:cNvPr id="158" name="Text Box 221"/>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159" name="Group 222"/>
              <p:cNvGrpSpPr>
                <a:grpSpLocks/>
              </p:cNvGrpSpPr>
              <p:nvPr/>
            </p:nvGrpSpPr>
            <p:grpSpPr bwMode="auto">
              <a:xfrm>
                <a:off x="1353" y="1539"/>
                <a:ext cx="258" cy="147"/>
                <a:chOff x="1353" y="1539"/>
                <a:chExt cx="258" cy="144"/>
              </a:xfrm>
            </p:grpSpPr>
            <p:sp>
              <p:nvSpPr>
                <p:cNvPr id="181" name="Rectangle 223"/>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182" name="Line 224"/>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183" name="Line 225"/>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160" name="Group 226"/>
              <p:cNvGrpSpPr>
                <a:grpSpLocks/>
              </p:cNvGrpSpPr>
              <p:nvPr/>
            </p:nvGrpSpPr>
            <p:grpSpPr bwMode="auto">
              <a:xfrm>
                <a:off x="1773" y="1686"/>
                <a:ext cx="258" cy="144"/>
                <a:chOff x="1353" y="1539"/>
                <a:chExt cx="258" cy="144"/>
              </a:xfrm>
            </p:grpSpPr>
            <p:sp>
              <p:nvSpPr>
                <p:cNvPr id="178" name="Rectangle 227"/>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179" name="Line 228"/>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180" name="Line 229"/>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161" name="Rectangle 230"/>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162" name="Rectangle 231"/>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163" name="Text Box 232"/>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64" name="Text Box 233"/>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65" name="Text Box 234"/>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166" name="Group 235"/>
              <p:cNvGrpSpPr>
                <a:grpSpLocks/>
              </p:cNvGrpSpPr>
              <p:nvPr/>
            </p:nvGrpSpPr>
            <p:grpSpPr bwMode="auto">
              <a:xfrm>
                <a:off x="1565" y="1684"/>
                <a:ext cx="211" cy="157"/>
                <a:chOff x="857" y="1909"/>
                <a:chExt cx="211" cy="157"/>
              </a:xfrm>
            </p:grpSpPr>
            <p:sp>
              <p:nvSpPr>
                <p:cNvPr id="176" name="Text Box 236"/>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77" name="Text Box 237"/>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67" name="Group 238"/>
              <p:cNvGrpSpPr>
                <a:grpSpLocks/>
              </p:cNvGrpSpPr>
              <p:nvPr/>
            </p:nvGrpSpPr>
            <p:grpSpPr bwMode="auto">
              <a:xfrm>
                <a:off x="1730" y="1684"/>
                <a:ext cx="211" cy="157"/>
                <a:chOff x="857" y="1909"/>
                <a:chExt cx="211" cy="157"/>
              </a:xfrm>
            </p:grpSpPr>
            <p:sp>
              <p:nvSpPr>
                <p:cNvPr id="174" name="Text Box 239"/>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75" name="Text Box 240"/>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68" name="Group 241"/>
              <p:cNvGrpSpPr>
                <a:grpSpLocks/>
              </p:cNvGrpSpPr>
              <p:nvPr/>
            </p:nvGrpSpPr>
            <p:grpSpPr bwMode="auto">
              <a:xfrm>
                <a:off x="1808" y="1684"/>
                <a:ext cx="211" cy="157"/>
                <a:chOff x="857" y="1909"/>
                <a:chExt cx="211" cy="157"/>
              </a:xfrm>
            </p:grpSpPr>
            <p:sp>
              <p:nvSpPr>
                <p:cNvPr id="172" name="Text Box 242"/>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73" name="Text Box 243"/>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69" name="Group 244"/>
              <p:cNvGrpSpPr>
                <a:grpSpLocks/>
              </p:cNvGrpSpPr>
              <p:nvPr/>
            </p:nvGrpSpPr>
            <p:grpSpPr bwMode="auto">
              <a:xfrm>
                <a:off x="1892" y="1681"/>
                <a:ext cx="211" cy="157"/>
                <a:chOff x="857" y="1909"/>
                <a:chExt cx="211" cy="157"/>
              </a:xfrm>
            </p:grpSpPr>
            <p:sp>
              <p:nvSpPr>
                <p:cNvPr id="170" name="Text Box 245"/>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71" name="Text Box 246"/>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grpSp>
        <p:nvGrpSpPr>
          <p:cNvPr id="210" name="Group 297"/>
          <p:cNvGrpSpPr>
            <a:grpSpLocks/>
          </p:cNvGrpSpPr>
          <p:nvPr/>
        </p:nvGrpSpPr>
        <p:grpSpPr bwMode="auto">
          <a:xfrm>
            <a:off x="2874963" y="4362450"/>
            <a:ext cx="1277937" cy="1174750"/>
            <a:chOff x="1811" y="2748"/>
            <a:chExt cx="805" cy="740"/>
          </a:xfrm>
        </p:grpSpPr>
        <p:grpSp>
          <p:nvGrpSpPr>
            <p:cNvPr id="211" name="Group 159"/>
            <p:cNvGrpSpPr>
              <a:grpSpLocks/>
            </p:cNvGrpSpPr>
            <p:nvPr/>
          </p:nvGrpSpPr>
          <p:grpSpPr bwMode="auto">
            <a:xfrm>
              <a:off x="1826" y="3181"/>
              <a:ext cx="790" cy="307"/>
              <a:chOff x="1313" y="1534"/>
              <a:chExt cx="790" cy="307"/>
            </a:xfrm>
          </p:grpSpPr>
          <p:sp>
            <p:nvSpPr>
              <p:cNvPr id="244" name="Text Box 160"/>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245" name="Group 161"/>
              <p:cNvGrpSpPr>
                <a:grpSpLocks/>
              </p:cNvGrpSpPr>
              <p:nvPr/>
            </p:nvGrpSpPr>
            <p:grpSpPr bwMode="auto">
              <a:xfrm>
                <a:off x="1353" y="1539"/>
                <a:ext cx="258" cy="147"/>
                <a:chOff x="1353" y="1539"/>
                <a:chExt cx="258" cy="144"/>
              </a:xfrm>
            </p:grpSpPr>
            <p:sp>
              <p:nvSpPr>
                <p:cNvPr id="267" name="Rectangle 162"/>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268" name="Line 163"/>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269" name="Line 164"/>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246" name="Group 165"/>
              <p:cNvGrpSpPr>
                <a:grpSpLocks/>
              </p:cNvGrpSpPr>
              <p:nvPr/>
            </p:nvGrpSpPr>
            <p:grpSpPr bwMode="auto">
              <a:xfrm>
                <a:off x="1773" y="1686"/>
                <a:ext cx="258" cy="144"/>
                <a:chOff x="1353" y="1539"/>
                <a:chExt cx="258" cy="144"/>
              </a:xfrm>
            </p:grpSpPr>
            <p:sp>
              <p:nvSpPr>
                <p:cNvPr id="264" name="Rectangle 166"/>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265" name="Line 167"/>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266" name="Line 168"/>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247" name="Rectangle 169"/>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248" name="Rectangle 170"/>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249" name="Text Box 171"/>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50" name="Text Box 172"/>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51" name="Text Box 173"/>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252" name="Group 174"/>
              <p:cNvGrpSpPr>
                <a:grpSpLocks/>
              </p:cNvGrpSpPr>
              <p:nvPr/>
            </p:nvGrpSpPr>
            <p:grpSpPr bwMode="auto">
              <a:xfrm>
                <a:off x="1565" y="1684"/>
                <a:ext cx="211" cy="157"/>
                <a:chOff x="857" y="1909"/>
                <a:chExt cx="211" cy="157"/>
              </a:xfrm>
            </p:grpSpPr>
            <p:sp>
              <p:nvSpPr>
                <p:cNvPr id="262" name="Text Box 175"/>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63" name="Text Box 176"/>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53" name="Group 177"/>
              <p:cNvGrpSpPr>
                <a:grpSpLocks/>
              </p:cNvGrpSpPr>
              <p:nvPr/>
            </p:nvGrpSpPr>
            <p:grpSpPr bwMode="auto">
              <a:xfrm>
                <a:off x="1730" y="1684"/>
                <a:ext cx="211" cy="157"/>
                <a:chOff x="857" y="1909"/>
                <a:chExt cx="211" cy="157"/>
              </a:xfrm>
            </p:grpSpPr>
            <p:sp>
              <p:nvSpPr>
                <p:cNvPr id="260" name="Text Box 178"/>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61" name="Text Box 179"/>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54" name="Group 180"/>
              <p:cNvGrpSpPr>
                <a:grpSpLocks/>
              </p:cNvGrpSpPr>
              <p:nvPr/>
            </p:nvGrpSpPr>
            <p:grpSpPr bwMode="auto">
              <a:xfrm>
                <a:off x="1808" y="1684"/>
                <a:ext cx="211" cy="157"/>
                <a:chOff x="857" y="1909"/>
                <a:chExt cx="211" cy="157"/>
              </a:xfrm>
            </p:grpSpPr>
            <p:sp>
              <p:nvSpPr>
                <p:cNvPr id="258" name="Text Box 181"/>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59" name="Text Box 182"/>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55" name="Group 183"/>
              <p:cNvGrpSpPr>
                <a:grpSpLocks/>
              </p:cNvGrpSpPr>
              <p:nvPr/>
            </p:nvGrpSpPr>
            <p:grpSpPr bwMode="auto">
              <a:xfrm>
                <a:off x="1892" y="1681"/>
                <a:ext cx="211" cy="157"/>
                <a:chOff x="857" y="1909"/>
                <a:chExt cx="211" cy="157"/>
              </a:xfrm>
            </p:grpSpPr>
            <p:sp>
              <p:nvSpPr>
                <p:cNvPr id="256" name="Text Box 184"/>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57" name="Text Box 185"/>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nvGrpSpPr>
            <p:cNvPr id="212" name="Group 247"/>
            <p:cNvGrpSpPr>
              <a:grpSpLocks/>
            </p:cNvGrpSpPr>
            <p:nvPr/>
          </p:nvGrpSpPr>
          <p:grpSpPr bwMode="auto">
            <a:xfrm>
              <a:off x="1811" y="2748"/>
              <a:ext cx="787" cy="307"/>
              <a:chOff x="4928" y="1534"/>
              <a:chExt cx="787" cy="307"/>
            </a:xfrm>
          </p:grpSpPr>
          <p:grpSp>
            <p:nvGrpSpPr>
              <p:cNvPr id="213" name="Group 248"/>
              <p:cNvGrpSpPr>
                <a:grpSpLocks/>
              </p:cNvGrpSpPr>
              <p:nvPr/>
            </p:nvGrpSpPr>
            <p:grpSpPr bwMode="auto">
              <a:xfrm>
                <a:off x="5354" y="1534"/>
                <a:ext cx="361" cy="154"/>
                <a:chOff x="5009" y="1132"/>
                <a:chExt cx="361" cy="154"/>
              </a:xfrm>
            </p:grpSpPr>
            <p:sp>
              <p:nvSpPr>
                <p:cNvPr id="237" name="Text Box 249"/>
                <p:cNvSpPr txBox="1">
                  <a:spLocks noChangeArrowheads="1"/>
                </p:cNvSpPr>
                <p:nvPr/>
              </p:nvSpPr>
              <p:spPr bwMode="auto">
                <a:xfrm>
                  <a:off x="5009" y="113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238" name="Group 250"/>
                <p:cNvGrpSpPr>
                  <a:grpSpLocks/>
                </p:cNvGrpSpPr>
                <p:nvPr/>
              </p:nvGrpSpPr>
              <p:grpSpPr bwMode="auto">
                <a:xfrm>
                  <a:off x="5049" y="1137"/>
                  <a:ext cx="258" cy="147"/>
                  <a:chOff x="1353" y="1539"/>
                  <a:chExt cx="258" cy="144"/>
                </a:xfrm>
              </p:grpSpPr>
              <p:sp>
                <p:nvSpPr>
                  <p:cNvPr id="241" name="Rectangle 251"/>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242" name="Line 252"/>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243" name="Line 253"/>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239" name="Text Box 254"/>
                <p:cNvSpPr txBox="1">
                  <a:spLocks noChangeArrowheads="1"/>
                </p:cNvSpPr>
                <p:nvPr/>
              </p:nvSpPr>
              <p:spPr bwMode="auto">
                <a:xfrm>
                  <a:off x="5087" y="113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40" name="Text Box 255"/>
                <p:cNvSpPr txBox="1">
                  <a:spLocks noChangeArrowheads="1"/>
                </p:cNvSpPr>
                <p:nvPr/>
              </p:nvSpPr>
              <p:spPr bwMode="auto">
                <a:xfrm>
                  <a:off x="5174" y="113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grpSp>
            <p:nvGrpSpPr>
              <p:cNvPr id="214" name="Group 256"/>
              <p:cNvGrpSpPr>
                <a:grpSpLocks/>
              </p:cNvGrpSpPr>
              <p:nvPr/>
            </p:nvGrpSpPr>
            <p:grpSpPr bwMode="auto">
              <a:xfrm>
                <a:off x="4928" y="1536"/>
                <a:ext cx="550" cy="305"/>
                <a:chOff x="5114" y="1518"/>
                <a:chExt cx="550" cy="305"/>
              </a:xfrm>
            </p:grpSpPr>
            <p:grpSp>
              <p:nvGrpSpPr>
                <p:cNvPr id="215" name="Group 257"/>
                <p:cNvGrpSpPr>
                  <a:grpSpLocks/>
                </p:cNvGrpSpPr>
                <p:nvPr/>
              </p:nvGrpSpPr>
              <p:grpSpPr bwMode="auto">
                <a:xfrm>
                  <a:off x="5375" y="1518"/>
                  <a:ext cx="196" cy="158"/>
                  <a:chOff x="5378" y="1518"/>
                  <a:chExt cx="196" cy="158"/>
                </a:xfrm>
              </p:grpSpPr>
              <p:sp>
                <p:nvSpPr>
                  <p:cNvPr id="235" name="Rectangle 258"/>
                  <p:cNvSpPr>
                    <a:spLocks noChangeArrowheads="1"/>
                  </p:cNvSpPr>
                  <p:nvPr/>
                </p:nvSpPr>
                <p:spPr bwMode="auto">
                  <a:xfrm>
                    <a:off x="5418" y="1518"/>
                    <a:ext cx="81" cy="150"/>
                  </a:xfrm>
                  <a:prstGeom prst="rect">
                    <a:avLst/>
                  </a:prstGeom>
                  <a:noFill/>
                  <a:ln w="9525">
                    <a:solidFill>
                      <a:schemeClr val="tx1"/>
                    </a:solidFill>
                    <a:miter lim="800000"/>
                    <a:headEnd/>
                    <a:tailEnd/>
                  </a:ln>
                  <a:effectLst/>
                </p:spPr>
                <p:txBody>
                  <a:bodyPr wrap="none" anchor="ctr"/>
                  <a:lstStyle/>
                  <a:p>
                    <a:endParaRPr lang="en-US"/>
                  </a:p>
                </p:txBody>
              </p:sp>
              <p:sp>
                <p:nvSpPr>
                  <p:cNvPr id="236" name="Text Box 259"/>
                  <p:cNvSpPr txBox="1">
                    <a:spLocks noChangeArrowheads="1"/>
                  </p:cNvSpPr>
                  <p:nvPr/>
                </p:nvSpPr>
                <p:spPr bwMode="auto">
                  <a:xfrm>
                    <a:off x="5378" y="152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grpSp>
              <p:nvGrpSpPr>
                <p:cNvPr id="216" name="Group 260"/>
                <p:cNvGrpSpPr>
                  <a:grpSpLocks/>
                </p:cNvGrpSpPr>
                <p:nvPr/>
              </p:nvGrpSpPr>
              <p:grpSpPr bwMode="auto">
                <a:xfrm>
                  <a:off x="5453" y="1666"/>
                  <a:ext cx="211" cy="157"/>
                  <a:chOff x="5261" y="1282"/>
                  <a:chExt cx="211" cy="157"/>
                </a:xfrm>
              </p:grpSpPr>
              <p:sp>
                <p:nvSpPr>
                  <p:cNvPr id="231" name="Rectangle 261"/>
                  <p:cNvSpPr>
                    <a:spLocks noChangeArrowheads="1"/>
                  </p:cNvSpPr>
                  <p:nvPr/>
                </p:nvSpPr>
                <p:spPr bwMode="auto">
                  <a:xfrm>
                    <a:off x="5307" y="1284"/>
                    <a:ext cx="81" cy="144"/>
                  </a:xfrm>
                  <a:prstGeom prst="rect">
                    <a:avLst/>
                  </a:prstGeom>
                  <a:noFill/>
                  <a:ln w="9525">
                    <a:solidFill>
                      <a:schemeClr val="tx1"/>
                    </a:solidFill>
                    <a:miter lim="800000"/>
                    <a:headEnd/>
                    <a:tailEnd/>
                  </a:ln>
                  <a:effectLst/>
                </p:spPr>
                <p:txBody>
                  <a:bodyPr wrap="none" anchor="ctr"/>
                  <a:lstStyle/>
                  <a:p>
                    <a:endParaRPr lang="en-US"/>
                  </a:p>
                </p:txBody>
              </p:sp>
              <p:grpSp>
                <p:nvGrpSpPr>
                  <p:cNvPr id="232" name="Group 262"/>
                  <p:cNvGrpSpPr>
                    <a:grpSpLocks/>
                  </p:cNvGrpSpPr>
                  <p:nvPr/>
                </p:nvGrpSpPr>
                <p:grpSpPr bwMode="auto">
                  <a:xfrm>
                    <a:off x="5261" y="1282"/>
                    <a:ext cx="211" cy="157"/>
                    <a:chOff x="857" y="1909"/>
                    <a:chExt cx="211" cy="157"/>
                  </a:xfrm>
                </p:grpSpPr>
                <p:sp>
                  <p:nvSpPr>
                    <p:cNvPr id="233" name="Text Box 263"/>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34" name="Text Box 264"/>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nvGrpSpPr>
                <p:cNvPr id="217" name="Group 265"/>
                <p:cNvGrpSpPr>
                  <a:grpSpLocks/>
                </p:cNvGrpSpPr>
                <p:nvPr/>
              </p:nvGrpSpPr>
              <p:grpSpPr bwMode="auto">
                <a:xfrm>
                  <a:off x="5114" y="1663"/>
                  <a:ext cx="373" cy="160"/>
                  <a:chOff x="5426" y="1279"/>
                  <a:chExt cx="373" cy="160"/>
                </a:xfrm>
              </p:grpSpPr>
              <p:grpSp>
                <p:nvGrpSpPr>
                  <p:cNvPr id="218" name="Group 266"/>
                  <p:cNvGrpSpPr>
                    <a:grpSpLocks/>
                  </p:cNvGrpSpPr>
                  <p:nvPr/>
                </p:nvGrpSpPr>
                <p:grpSpPr bwMode="auto">
                  <a:xfrm>
                    <a:off x="5469" y="1284"/>
                    <a:ext cx="258" cy="144"/>
                    <a:chOff x="1353" y="1539"/>
                    <a:chExt cx="258" cy="144"/>
                  </a:xfrm>
                </p:grpSpPr>
                <p:sp>
                  <p:nvSpPr>
                    <p:cNvPr id="228" name="Rectangle 267"/>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229" name="Line 268"/>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230" name="Line 269"/>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219" name="Group 270"/>
                  <p:cNvGrpSpPr>
                    <a:grpSpLocks/>
                  </p:cNvGrpSpPr>
                  <p:nvPr/>
                </p:nvGrpSpPr>
                <p:grpSpPr bwMode="auto">
                  <a:xfrm>
                    <a:off x="5426" y="1282"/>
                    <a:ext cx="211" cy="157"/>
                    <a:chOff x="857" y="1909"/>
                    <a:chExt cx="211" cy="157"/>
                  </a:xfrm>
                </p:grpSpPr>
                <p:sp>
                  <p:nvSpPr>
                    <p:cNvPr id="226" name="Text Box 271"/>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27" name="Text Box 272"/>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20" name="Group 273"/>
                  <p:cNvGrpSpPr>
                    <a:grpSpLocks/>
                  </p:cNvGrpSpPr>
                  <p:nvPr/>
                </p:nvGrpSpPr>
                <p:grpSpPr bwMode="auto">
                  <a:xfrm>
                    <a:off x="5504" y="1282"/>
                    <a:ext cx="211" cy="157"/>
                    <a:chOff x="857" y="1909"/>
                    <a:chExt cx="211" cy="157"/>
                  </a:xfrm>
                </p:grpSpPr>
                <p:sp>
                  <p:nvSpPr>
                    <p:cNvPr id="224" name="Text Box 274"/>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25" name="Text Box 275"/>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21" name="Group 276"/>
                  <p:cNvGrpSpPr>
                    <a:grpSpLocks/>
                  </p:cNvGrpSpPr>
                  <p:nvPr/>
                </p:nvGrpSpPr>
                <p:grpSpPr bwMode="auto">
                  <a:xfrm>
                    <a:off x="5588" y="1279"/>
                    <a:ext cx="211" cy="157"/>
                    <a:chOff x="857" y="1909"/>
                    <a:chExt cx="211" cy="157"/>
                  </a:xfrm>
                </p:grpSpPr>
                <p:sp>
                  <p:nvSpPr>
                    <p:cNvPr id="222" name="Text Box 277"/>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23" name="Text Box 278"/>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grpSp>
      </p:grpSp>
      <p:sp>
        <p:nvSpPr>
          <p:cNvPr id="270" name="Text Box 279"/>
          <p:cNvSpPr txBox="1">
            <a:spLocks noChangeArrowheads="1"/>
          </p:cNvSpPr>
          <p:nvPr/>
        </p:nvSpPr>
        <p:spPr bwMode="auto">
          <a:xfrm>
            <a:off x="7389813" y="4922838"/>
            <a:ext cx="893762" cy="825500"/>
          </a:xfrm>
          <a:prstGeom prst="rect">
            <a:avLst/>
          </a:prstGeom>
          <a:noFill/>
          <a:ln w="9525">
            <a:noFill/>
            <a:miter lim="800000"/>
            <a:headEnd/>
            <a:tailEnd/>
          </a:ln>
          <a:effectLst/>
        </p:spPr>
        <p:txBody>
          <a:bodyPr wrap="none">
            <a:spAutoFit/>
          </a:bodyPr>
          <a:lstStyle/>
          <a:p>
            <a:pPr algn="ctr"/>
            <a:r>
              <a:rPr lang="en-US" sz="1600" dirty="0">
                <a:latin typeface="Arial" charset="0"/>
                <a:cs typeface="Arial" charset="0"/>
              </a:rPr>
              <a:t>slot 0</a:t>
            </a:r>
          </a:p>
          <a:p>
            <a:pPr algn="ctr"/>
            <a:r>
              <a:rPr lang="en-US" sz="1600" dirty="0">
                <a:latin typeface="Arial" charset="0"/>
                <a:cs typeface="Arial" charset="0"/>
              </a:rPr>
              <a:t>channel</a:t>
            </a:r>
          </a:p>
          <a:p>
            <a:pPr algn="ctr"/>
            <a:r>
              <a:rPr lang="en-US" sz="1600" dirty="0">
                <a:latin typeface="Arial" charset="0"/>
                <a:cs typeface="Arial" charset="0"/>
              </a:rPr>
              <a:t>output</a:t>
            </a:r>
          </a:p>
        </p:txBody>
      </p:sp>
      <p:sp>
        <p:nvSpPr>
          <p:cNvPr id="271" name="Text Box 280"/>
          <p:cNvSpPr txBox="1">
            <a:spLocks noChangeArrowheads="1"/>
          </p:cNvSpPr>
          <p:nvPr/>
        </p:nvSpPr>
        <p:spPr bwMode="auto">
          <a:xfrm>
            <a:off x="6346825" y="4941888"/>
            <a:ext cx="893763" cy="825500"/>
          </a:xfrm>
          <a:prstGeom prst="rect">
            <a:avLst/>
          </a:prstGeom>
          <a:noFill/>
          <a:ln w="9525">
            <a:noFill/>
            <a:miter lim="800000"/>
            <a:headEnd/>
            <a:tailEnd/>
          </a:ln>
          <a:effectLst/>
        </p:spPr>
        <p:txBody>
          <a:bodyPr wrap="none">
            <a:spAutoFit/>
          </a:bodyPr>
          <a:lstStyle/>
          <a:p>
            <a:pPr algn="ctr"/>
            <a:r>
              <a:rPr lang="en-US" sz="1600" dirty="0">
                <a:latin typeface="Arial" charset="0"/>
                <a:cs typeface="Arial" charset="0"/>
              </a:rPr>
              <a:t>slot 1</a:t>
            </a:r>
          </a:p>
          <a:p>
            <a:pPr algn="ctr"/>
            <a:r>
              <a:rPr lang="en-US" sz="1600" dirty="0">
                <a:latin typeface="Arial" charset="0"/>
                <a:cs typeface="Arial" charset="0"/>
              </a:rPr>
              <a:t>channel</a:t>
            </a:r>
          </a:p>
          <a:p>
            <a:pPr algn="ctr"/>
            <a:r>
              <a:rPr lang="en-US" sz="1600" dirty="0">
                <a:latin typeface="Arial" charset="0"/>
                <a:cs typeface="Arial" charset="0"/>
              </a:rPr>
              <a:t>output</a:t>
            </a:r>
          </a:p>
        </p:txBody>
      </p:sp>
      <p:sp>
        <p:nvSpPr>
          <p:cNvPr id="272" name="Line 281"/>
          <p:cNvSpPr>
            <a:spLocks noChangeShapeType="1"/>
          </p:cNvSpPr>
          <p:nvPr/>
        </p:nvSpPr>
        <p:spPr bwMode="auto">
          <a:xfrm flipH="1">
            <a:off x="6272213" y="4281488"/>
            <a:ext cx="9525" cy="947737"/>
          </a:xfrm>
          <a:prstGeom prst="line">
            <a:avLst/>
          </a:prstGeom>
          <a:noFill/>
          <a:ln w="12700">
            <a:solidFill>
              <a:schemeClr val="accent2"/>
            </a:solidFill>
            <a:prstDash val="dash"/>
            <a:round/>
            <a:headEnd/>
            <a:tailEnd/>
          </a:ln>
          <a:effectLst/>
        </p:spPr>
        <p:txBody>
          <a:bodyPr wrap="none"/>
          <a:lstStyle/>
          <a:p>
            <a:endParaRPr lang="en-US"/>
          </a:p>
        </p:txBody>
      </p:sp>
      <p:sp>
        <p:nvSpPr>
          <p:cNvPr id="273" name="Line 282"/>
          <p:cNvSpPr>
            <a:spLocks noChangeShapeType="1"/>
          </p:cNvSpPr>
          <p:nvPr/>
        </p:nvSpPr>
        <p:spPr bwMode="auto">
          <a:xfrm flipH="1">
            <a:off x="7343775" y="4262438"/>
            <a:ext cx="9525" cy="947737"/>
          </a:xfrm>
          <a:prstGeom prst="line">
            <a:avLst/>
          </a:prstGeom>
          <a:noFill/>
          <a:ln w="12700">
            <a:solidFill>
              <a:schemeClr val="accent2"/>
            </a:solidFill>
            <a:prstDash val="dash"/>
            <a:round/>
            <a:headEnd/>
            <a:tailEnd/>
          </a:ln>
          <a:effectLst/>
        </p:spPr>
        <p:txBody>
          <a:bodyPr wrap="none"/>
          <a:lstStyle/>
          <a:p>
            <a:endParaRPr lang="en-US"/>
          </a:p>
        </p:txBody>
      </p:sp>
      <p:sp>
        <p:nvSpPr>
          <p:cNvPr id="274" name="Line 283"/>
          <p:cNvSpPr>
            <a:spLocks noChangeShapeType="1"/>
          </p:cNvSpPr>
          <p:nvPr/>
        </p:nvSpPr>
        <p:spPr bwMode="auto">
          <a:xfrm flipH="1">
            <a:off x="8458200" y="4271963"/>
            <a:ext cx="9525" cy="947737"/>
          </a:xfrm>
          <a:prstGeom prst="line">
            <a:avLst/>
          </a:prstGeom>
          <a:noFill/>
          <a:ln w="12700">
            <a:solidFill>
              <a:schemeClr val="accent2"/>
            </a:solidFill>
            <a:prstDash val="dash"/>
            <a:round/>
            <a:headEnd/>
            <a:tailEnd/>
          </a:ln>
          <a:effectLst/>
        </p:spPr>
        <p:txBody>
          <a:bodyPr wrap="none"/>
          <a:lstStyle/>
          <a:p>
            <a:endParaRPr lang="en-US"/>
          </a:p>
        </p:txBody>
      </p:sp>
      <p:sp>
        <p:nvSpPr>
          <p:cNvPr id="275" name="Text Box 285"/>
          <p:cNvSpPr txBox="1">
            <a:spLocks noChangeArrowheads="1"/>
          </p:cNvSpPr>
          <p:nvPr/>
        </p:nvSpPr>
        <p:spPr bwMode="auto">
          <a:xfrm>
            <a:off x="1233488" y="5446713"/>
            <a:ext cx="1173162" cy="396875"/>
          </a:xfrm>
          <a:prstGeom prst="rect">
            <a:avLst/>
          </a:prstGeom>
          <a:noFill/>
          <a:ln w="9525">
            <a:noFill/>
            <a:miter lim="800000"/>
            <a:headEnd/>
            <a:tailEnd/>
          </a:ln>
          <a:effectLst/>
        </p:spPr>
        <p:txBody>
          <a:bodyPr wrap="none">
            <a:spAutoFit/>
          </a:bodyPr>
          <a:lstStyle/>
          <a:p>
            <a:r>
              <a:rPr lang="en-US" sz="2000" dirty="0">
                <a:solidFill>
                  <a:srgbClr val="FF0000"/>
                </a:solidFill>
              </a:rPr>
              <a:t>receiver</a:t>
            </a:r>
          </a:p>
        </p:txBody>
      </p:sp>
      <p:sp>
        <p:nvSpPr>
          <p:cNvPr id="276" name="Text Box 286"/>
          <p:cNvSpPr txBox="1">
            <a:spLocks noChangeArrowheads="1"/>
          </p:cNvSpPr>
          <p:nvPr/>
        </p:nvSpPr>
        <p:spPr bwMode="auto">
          <a:xfrm>
            <a:off x="2319338" y="5068888"/>
            <a:ext cx="679450" cy="366712"/>
          </a:xfrm>
          <a:prstGeom prst="rect">
            <a:avLst/>
          </a:prstGeom>
          <a:noFill/>
          <a:ln w="9525">
            <a:noFill/>
            <a:miter lim="800000"/>
            <a:headEnd/>
            <a:tailEnd/>
          </a:ln>
          <a:effectLst/>
        </p:spPr>
        <p:txBody>
          <a:bodyPr wrap="none">
            <a:spAutoFit/>
          </a:bodyPr>
          <a:lstStyle/>
          <a:p>
            <a:r>
              <a:rPr lang="en-US" dirty="0">
                <a:latin typeface="Arial" charset="0"/>
                <a:cs typeface="Arial" charset="0"/>
              </a:rPr>
              <a:t>code</a:t>
            </a:r>
          </a:p>
        </p:txBody>
      </p:sp>
      <p:sp>
        <p:nvSpPr>
          <p:cNvPr id="277" name="Text Box 287"/>
          <p:cNvSpPr txBox="1">
            <a:spLocks noChangeArrowheads="1"/>
          </p:cNvSpPr>
          <p:nvPr/>
        </p:nvSpPr>
        <p:spPr bwMode="auto">
          <a:xfrm>
            <a:off x="1341438" y="4303713"/>
            <a:ext cx="1047750" cy="641350"/>
          </a:xfrm>
          <a:prstGeom prst="rect">
            <a:avLst/>
          </a:prstGeom>
          <a:noFill/>
          <a:ln w="9525">
            <a:noFill/>
            <a:miter lim="800000"/>
            <a:headEnd/>
            <a:tailEnd/>
          </a:ln>
          <a:effectLst/>
        </p:spPr>
        <p:txBody>
          <a:bodyPr wrap="none">
            <a:spAutoFit/>
          </a:bodyPr>
          <a:lstStyle/>
          <a:p>
            <a:r>
              <a:rPr lang="en-US" dirty="0">
                <a:latin typeface="Arial" charset="0"/>
                <a:cs typeface="Arial" charset="0"/>
              </a:rPr>
              <a:t>received</a:t>
            </a:r>
          </a:p>
          <a:p>
            <a:r>
              <a:rPr lang="en-US" dirty="0">
                <a:latin typeface="Arial" charset="0"/>
                <a:cs typeface="Arial" charset="0"/>
              </a:rPr>
              <a:t>input</a:t>
            </a:r>
          </a:p>
        </p:txBody>
      </p:sp>
      <p:sp>
        <p:nvSpPr>
          <p:cNvPr id="278" name="Line 288"/>
          <p:cNvSpPr>
            <a:spLocks noChangeShapeType="1"/>
          </p:cNvSpPr>
          <p:nvPr/>
        </p:nvSpPr>
        <p:spPr bwMode="auto">
          <a:xfrm>
            <a:off x="5965825" y="4727575"/>
            <a:ext cx="319088" cy="4762"/>
          </a:xfrm>
          <a:prstGeom prst="line">
            <a:avLst/>
          </a:prstGeom>
          <a:noFill/>
          <a:ln w="38100">
            <a:solidFill>
              <a:schemeClr val="tx1"/>
            </a:solidFill>
            <a:round/>
            <a:headEnd/>
            <a:tailEnd type="triangle" w="med" len="med"/>
          </a:ln>
          <a:effectLst/>
        </p:spPr>
        <p:txBody>
          <a:bodyPr wrap="none"/>
          <a:lstStyle/>
          <a:p>
            <a:endParaRPr lang="en-US"/>
          </a:p>
        </p:txBody>
      </p:sp>
      <p:grpSp>
        <p:nvGrpSpPr>
          <p:cNvPr id="279" name="Group 294"/>
          <p:cNvGrpSpPr>
            <a:grpSpLocks/>
          </p:cNvGrpSpPr>
          <p:nvPr/>
        </p:nvGrpSpPr>
        <p:grpSpPr bwMode="auto">
          <a:xfrm>
            <a:off x="5003800" y="3530600"/>
            <a:ext cx="1517650" cy="977900"/>
            <a:chOff x="4239" y="2007"/>
            <a:chExt cx="956" cy="616"/>
          </a:xfrm>
        </p:grpSpPr>
        <p:sp>
          <p:nvSpPr>
            <p:cNvPr id="280" name="Text Box 187"/>
            <p:cNvSpPr txBox="1">
              <a:spLocks noChangeArrowheads="1"/>
            </p:cNvSpPr>
            <p:nvPr/>
          </p:nvSpPr>
          <p:spPr bwMode="auto">
            <a:xfrm>
              <a:off x="4239" y="2047"/>
              <a:ext cx="956" cy="327"/>
            </a:xfrm>
            <a:prstGeom prst="rect">
              <a:avLst/>
            </a:prstGeom>
            <a:noFill/>
            <a:ln w="9525">
              <a:noFill/>
              <a:miter lim="800000"/>
              <a:headEnd/>
              <a:tailEnd/>
            </a:ln>
            <a:effectLst/>
          </p:spPr>
          <p:txBody>
            <a:bodyPr wrap="none">
              <a:spAutoFit/>
            </a:bodyPr>
            <a:lstStyle/>
            <a:p>
              <a:r>
                <a:rPr lang="en-US">
                  <a:latin typeface="Arial" charset="0"/>
                  <a:cs typeface="Arial" charset="0"/>
                </a:rPr>
                <a:t>D</a:t>
              </a:r>
              <a:r>
                <a:rPr lang="en-US" baseline="-25000">
                  <a:latin typeface="Arial" charset="0"/>
                  <a:cs typeface="Arial" charset="0"/>
                </a:rPr>
                <a:t>i </a:t>
              </a:r>
              <a:r>
                <a:rPr lang="en-US">
                  <a:latin typeface="Arial" charset="0"/>
                  <a:cs typeface="Arial" charset="0"/>
                </a:rPr>
                <a:t>= </a:t>
              </a:r>
              <a:r>
                <a:rPr lang="en-US" sz="2800">
                  <a:latin typeface="Symbol" pitchFamily="18" charset="2"/>
                  <a:cs typeface="Arial" charset="0"/>
                </a:rPr>
                <a:t>S</a:t>
              </a:r>
              <a:r>
                <a:rPr lang="en-US" baseline="-25000">
                  <a:latin typeface="Arial" charset="0"/>
                  <a:cs typeface="Arial" charset="0"/>
                </a:rPr>
                <a:t> </a:t>
              </a:r>
              <a:r>
                <a:rPr lang="en-US">
                  <a:latin typeface="Arial" charset="0"/>
                  <a:cs typeface="Arial" charset="0"/>
                </a:rPr>
                <a:t>Z</a:t>
              </a:r>
              <a:r>
                <a:rPr lang="en-US" baseline="-25000">
                  <a:latin typeface="Arial" charset="0"/>
                  <a:cs typeface="Arial" charset="0"/>
                </a:rPr>
                <a:t>i,m</a:t>
              </a:r>
              <a:r>
                <a:rPr lang="en-US" sz="2400" baseline="30000">
                  <a:latin typeface="Arial" charset="0"/>
                  <a:cs typeface="Arial" charset="0"/>
                </a:rPr>
                <a:t>.</a:t>
              </a:r>
              <a:r>
                <a:rPr lang="en-US">
                  <a:latin typeface="Arial" charset="0"/>
                  <a:cs typeface="Arial" charset="0"/>
                </a:rPr>
                <a:t>c</a:t>
              </a:r>
              <a:r>
                <a:rPr lang="en-US" baseline="-25000">
                  <a:latin typeface="Arial" charset="0"/>
                  <a:cs typeface="Arial" charset="0"/>
                </a:rPr>
                <a:t>m</a:t>
              </a:r>
            </a:p>
          </p:txBody>
        </p:sp>
        <p:sp>
          <p:nvSpPr>
            <p:cNvPr id="281" name="Text Box 289"/>
            <p:cNvSpPr txBox="1">
              <a:spLocks noChangeArrowheads="1"/>
            </p:cNvSpPr>
            <p:nvPr/>
          </p:nvSpPr>
          <p:spPr bwMode="auto">
            <a:xfrm>
              <a:off x="4498" y="2258"/>
              <a:ext cx="305" cy="173"/>
            </a:xfrm>
            <a:prstGeom prst="rect">
              <a:avLst/>
            </a:prstGeom>
            <a:noFill/>
            <a:ln w="9525">
              <a:noFill/>
              <a:miter lim="800000"/>
              <a:headEnd/>
              <a:tailEnd/>
            </a:ln>
            <a:effectLst/>
          </p:spPr>
          <p:txBody>
            <a:bodyPr wrap="none">
              <a:spAutoFit/>
            </a:bodyPr>
            <a:lstStyle/>
            <a:p>
              <a:r>
                <a:rPr lang="en-US" sz="1200">
                  <a:latin typeface="Arial" charset="0"/>
                </a:rPr>
                <a:t>m=1</a:t>
              </a:r>
            </a:p>
          </p:txBody>
        </p:sp>
        <p:sp>
          <p:nvSpPr>
            <p:cNvPr id="282" name="Text Box 290"/>
            <p:cNvSpPr txBox="1">
              <a:spLocks noChangeArrowheads="1"/>
            </p:cNvSpPr>
            <p:nvPr/>
          </p:nvSpPr>
          <p:spPr bwMode="auto">
            <a:xfrm>
              <a:off x="4541" y="2007"/>
              <a:ext cx="196" cy="173"/>
            </a:xfrm>
            <a:prstGeom prst="rect">
              <a:avLst/>
            </a:prstGeom>
            <a:noFill/>
            <a:ln w="9525">
              <a:noFill/>
              <a:miter lim="800000"/>
              <a:headEnd/>
              <a:tailEnd/>
            </a:ln>
            <a:effectLst/>
          </p:spPr>
          <p:txBody>
            <a:bodyPr wrap="none">
              <a:spAutoFit/>
            </a:bodyPr>
            <a:lstStyle/>
            <a:p>
              <a:r>
                <a:rPr lang="en-US" sz="1200">
                  <a:latin typeface="Arial" charset="0"/>
                </a:rPr>
                <a:t>M</a:t>
              </a:r>
            </a:p>
          </p:txBody>
        </p:sp>
        <p:sp>
          <p:nvSpPr>
            <p:cNvPr id="283" name="Text Box 291"/>
            <p:cNvSpPr txBox="1">
              <a:spLocks noChangeArrowheads="1"/>
            </p:cNvSpPr>
            <p:nvPr/>
          </p:nvSpPr>
          <p:spPr bwMode="auto">
            <a:xfrm>
              <a:off x="4718" y="2392"/>
              <a:ext cx="236" cy="231"/>
            </a:xfrm>
            <a:prstGeom prst="rect">
              <a:avLst/>
            </a:prstGeom>
            <a:noFill/>
            <a:ln w="9525">
              <a:noFill/>
              <a:miter lim="800000"/>
              <a:headEnd/>
              <a:tailEnd/>
            </a:ln>
            <a:effectLst/>
          </p:spPr>
          <p:txBody>
            <a:bodyPr wrap="none">
              <a:spAutoFit/>
            </a:bodyPr>
            <a:lstStyle/>
            <a:p>
              <a:r>
                <a:rPr lang="en-US">
                  <a:latin typeface="Arial" charset="0"/>
                </a:rPr>
                <a:t>M</a:t>
              </a:r>
            </a:p>
          </p:txBody>
        </p:sp>
        <p:sp>
          <p:nvSpPr>
            <p:cNvPr id="284" name="Line 293"/>
            <p:cNvSpPr>
              <a:spLocks noChangeShapeType="1"/>
            </p:cNvSpPr>
            <p:nvPr/>
          </p:nvSpPr>
          <p:spPr bwMode="auto">
            <a:xfrm>
              <a:off x="4561" y="2410"/>
              <a:ext cx="558" cy="0"/>
            </a:xfrm>
            <a:prstGeom prst="line">
              <a:avLst/>
            </a:prstGeom>
            <a:noFill/>
            <a:ln w="19050">
              <a:solidFill>
                <a:schemeClr val="tx1"/>
              </a:solidFill>
              <a:round/>
              <a:headEnd/>
              <a:tailEnd/>
            </a:ln>
            <a:effectLst/>
          </p:spPr>
          <p:txBody>
            <a:bodyPr wrap="none"/>
            <a:lstStyle/>
            <a:p>
              <a:endParaRPr lang="en-US"/>
            </a:p>
          </p:txBody>
        </p:sp>
      </p:grpSp>
      <p:sp>
        <p:nvSpPr>
          <p:cNvPr id="285" name="Freeform 300"/>
          <p:cNvSpPr>
            <a:spLocks/>
          </p:cNvSpPr>
          <p:nvPr/>
        </p:nvSpPr>
        <p:spPr bwMode="auto">
          <a:xfrm>
            <a:off x="7745413" y="2060575"/>
            <a:ext cx="341312" cy="1376363"/>
          </a:xfrm>
          <a:custGeom>
            <a:avLst/>
            <a:gdLst/>
            <a:ahLst/>
            <a:cxnLst>
              <a:cxn ang="0">
                <a:pos x="0" y="0"/>
              </a:cxn>
              <a:cxn ang="0">
                <a:pos x="215" y="0"/>
              </a:cxn>
              <a:cxn ang="0">
                <a:pos x="215" y="819"/>
              </a:cxn>
            </a:cxnLst>
            <a:rect l="0" t="0" r="r" b="b"/>
            <a:pathLst>
              <a:path w="215" h="819">
                <a:moveTo>
                  <a:pt x="0" y="0"/>
                </a:moveTo>
                <a:lnTo>
                  <a:pt x="215" y="0"/>
                </a:lnTo>
                <a:lnTo>
                  <a:pt x="215" y="819"/>
                </a:lnTo>
              </a:path>
            </a:pathLst>
          </a:custGeom>
          <a:noFill/>
          <a:ln w="19050" cap="flat" cmpd="sng">
            <a:solidFill>
              <a:srgbClr val="FF0000"/>
            </a:solidFill>
            <a:prstDash val="solid"/>
            <a:round/>
            <a:headEnd type="none" w="med" len="med"/>
            <a:tailEnd type="triangle" w="med" len="med"/>
          </a:ln>
          <a:effectLst/>
        </p:spPr>
        <p:txBody>
          <a:bodyPr wrap="none"/>
          <a:lstStyle/>
          <a:p>
            <a:endParaRPr lang="en-US"/>
          </a:p>
        </p:txBody>
      </p:sp>
      <p:sp>
        <p:nvSpPr>
          <p:cNvPr id="286" name="Line 302"/>
          <p:cNvSpPr>
            <a:spLocks noChangeShapeType="1"/>
          </p:cNvSpPr>
          <p:nvPr/>
        </p:nvSpPr>
        <p:spPr bwMode="auto">
          <a:xfrm flipH="1">
            <a:off x="2522538" y="3436938"/>
            <a:ext cx="5553075" cy="0"/>
          </a:xfrm>
          <a:prstGeom prst="line">
            <a:avLst/>
          </a:prstGeom>
          <a:noFill/>
          <a:ln w="19050">
            <a:solidFill>
              <a:srgbClr val="FF0000"/>
            </a:solidFill>
            <a:round/>
            <a:headEnd/>
            <a:tailEnd type="triangle" w="med" len="med"/>
          </a:ln>
          <a:effectLst/>
        </p:spPr>
        <p:txBody>
          <a:bodyPr wrap="none"/>
          <a:lstStyle/>
          <a:p>
            <a:endParaRPr lang="en-US"/>
          </a:p>
        </p:txBody>
      </p:sp>
      <p:sp>
        <p:nvSpPr>
          <p:cNvPr id="287" name="Freeform 303"/>
          <p:cNvSpPr>
            <a:spLocks/>
          </p:cNvSpPr>
          <p:nvPr/>
        </p:nvSpPr>
        <p:spPr bwMode="auto">
          <a:xfrm>
            <a:off x="2522538" y="3436938"/>
            <a:ext cx="396875" cy="1157287"/>
          </a:xfrm>
          <a:custGeom>
            <a:avLst/>
            <a:gdLst/>
            <a:ahLst/>
            <a:cxnLst>
              <a:cxn ang="0">
                <a:pos x="0" y="0"/>
              </a:cxn>
              <a:cxn ang="0">
                <a:pos x="0" y="729"/>
              </a:cxn>
              <a:cxn ang="0">
                <a:pos x="250" y="729"/>
              </a:cxn>
            </a:cxnLst>
            <a:rect l="0" t="0" r="r" b="b"/>
            <a:pathLst>
              <a:path w="250" h="729">
                <a:moveTo>
                  <a:pt x="0" y="0"/>
                </a:moveTo>
                <a:lnTo>
                  <a:pt x="0" y="729"/>
                </a:lnTo>
                <a:lnTo>
                  <a:pt x="250" y="729"/>
                </a:lnTo>
              </a:path>
            </a:pathLst>
          </a:custGeom>
          <a:noFill/>
          <a:ln w="19050" cap="flat" cmpd="sng">
            <a:solidFill>
              <a:srgbClr val="FF0000"/>
            </a:solidFill>
            <a:prstDash val="solid"/>
            <a:round/>
            <a:headEnd type="none" w="med" len="med"/>
            <a:tailEnd type="triangle" w="med" len="med"/>
          </a:ln>
          <a:effectLst/>
        </p:spPr>
        <p:txBody>
          <a:bodyPr wrap="none"/>
          <a:lstStyle/>
          <a:p>
            <a:endParaRPr lang="en-US"/>
          </a:p>
        </p:txBody>
      </p:sp>
      <p:grpSp>
        <p:nvGrpSpPr>
          <p:cNvPr id="288" name="Group 149"/>
          <p:cNvGrpSpPr>
            <a:grpSpLocks/>
          </p:cNvGrpSpPr>
          <p:nvPr/>
        </p:nvGrpSpPr>
        <p:grpSpPr bwMode="auto">
          <a:xfrm>
            <a:off x="3165475" y="1676400"/>
            <a:ext cx="1254125" cy="1236663"/>
            <a:chOff x="1979" y="1068"/>
            <a:chExt cx="790" cy="779"/>
          </a:xfrm>
        </p:grpSpPr>
        <p:sp>
          <p:nvSpPr>
            <p:cNvPr id="289" name="Rectangle 13"/>
            <p:cNvSpPr>
              <a:spLocks noChangeArrowheads="1"/>
            </p:cNvSpPr>
            <p:nvPr/>
          </p:nvSpPr>
          <p:spPr bwMode="auto">
            <a:xfrm>
              <a:off x="2028" y="1092"/>
              <a:ext cx="669" cy="135"/>
            </a:xfrm>
            <a:prstGeom prst="rect">
              <a:avLst/>
            </a:prstGeom>
            <a:noFill/>
            <a:ln w="19050">
              <a:solidFill>
                <a:schemeClr val="tx1"/>
              </a:solidFill>
              <a:miter lim="800000"/>
              <a:headEnd/>
              <a:tailEnd/>
            </a:ln>
            <a:effectLst/>
          </p:spPr>
          <p:txBody>
            <a:bodyPr wrap="none" anchor="ctr"/>
            <a:lstStyle/>
            <a:p>
              <a:endParaRPr lang="en-US"/>
            </a:p>
          </p:txBody>
        </p:sp>
        <p:sp>
          <p:nvSpPr>
            <p:cNvPr id="290" name="Text Box 16"/>
            <p:cNvSpPr txBox="1">
              <a:spLocks noChangeArrowheads="1"/>
            </p:cNvSpPr>
            <p:nvPr/>
          </p:nvSpPr>
          <p:spPr bwMode="auto">
            <a:xfrm>
              <a:off x="2186" y="1068"/>
              <a:ext cx="368" cy="173"/>
            </a:xfrm>
            <a:prstGeom prst="rect">
              <a:avLst/>
            </a:prstGeom>
            <a:noFill/>
            <a:ln w="9525">
              <a:noFill/>
              <a:miter lim="800000"/>
              <a:headEnd/>
              <a:tailEnd/>
            </a:ln>
            <a:effectLst/>
          </p:spPr>
          <p:txBody>
            <a:bodyPr wrap="none">
              <a:spAutoFit/>
            </a:bodyPr>
            <a:lstStyle/>
            <a:p>
              <a:r>
                <a:rPr lang="en-US" sz="1200">
                  <a:latin typeface="Arial" charset="0"/>
                  <a:cs typeface="Arial" charset="0"/>
                </a:rPr>
                <a:t>d</a:t>
              </a:r>
              <a:r>
                <a:rPr lang="en-US" sz="1200" baseline="-25000">
                  <a:latin typeface="Arial" charset="0"/>
                  <a:cs typeface="Arial" charset="0"/>
                </a:rPr>
                <a:t>0</a:t>
              </a:r>
              <a:r>
                <a:rPr lang="en-US" sz="1200">
                  <a:latin typeface="Arial" charset="0"/>
                  <a:cs typeface="Arial" charset="0"/>
                </a:rPr>
                <a:t> = 1</a:t>
              </a:r>
            </a:p>
          </p:txBody>
        </p:sp>
        <p:grpSp>
          <p:nvGrpSpPr>
            <p:cNvPr id="291" name="Group 45"/>
            <p:cNvGrpSpPr>
              <a:grpSpLocks/>
            </p:cNvGrpSpPr>
            <p:nvPr/>
          </p:nvGrpSpPr>
          <p:grpSpPr bwMode="auto">
            <a:xfrm>
              <a:off x="1979" y="1540"/>
              <a:ext cx="790" cy="307"/>
              <a:chOff x="1313" y="1534"/>
              <a:chExt cx="790" cy="307"/>
            </a:xfrm>
          </p:grpSpPr>
          <p:sp>
            <p:nvSpPr>
              <p:cNvPr id="292" name="Text Box 46"/>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293" name="Group 47"/>
              <p:cNvGrpSpPr>
                <a:grpSpLocks/>
              </p:cNvGrpSpPr>
              <p:nvPr/>
            </p:nvGrpSpPr>
            <p:grpSpPr bwMode="auto">
              <a:xfrm>
                <a:off x="1353" y="1539"/>
                <a:ext cx="258" cy="147"/>
                <a:chOff x="1353" y="1539"/>
                <a:chExt cx="258" cy="144"/>
              </a:xfrm>
            </p:grpSpPr>
            <p:sp>
              <p:nvSpPr>
                <p:cNvPr id="315" name="Rectangle 48"/>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316" name="Line 49"/>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317" name="Line 50"/>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294" name="Group 51"/>
              <p:cNvGrpSpPr>
                <a:grpSpLocks/>
              </p:cNvGrpSpPr>
              <p:nvPr/>
            </p:nvGrpSpPr>
            <p:grpSpPr bwMode="auto">
              <a:xfrm>
                <a:off x="1773" y="1686"/>
                <a:ext cx="258" cy="144"/>
                <a:chOff x="1353" y="1539"/>
                <a:chExt cx="258" cy="144"/>
              </a:xfrm>
            </p:grpSpPr>
            <p:sp>
              <p:nvSpPr>
                <p:cNvPr id="312" name="Rectangle 52"/>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313" name="Line 53"/>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314" name="Line 54"/>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295" name="Rectangle 55"/>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296" name="Rectangle 56"/>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297" name="Text Box 57"/>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98" name="Text Box 58"/>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99" name="Text Box 59"/>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dirty="0">
                    <a:latin typeface="Arial" charset="0"/>
                    <a:cs typeface="Arial" charset="0"/>
                  </a:rPr>
                  <a:t>1</a:t>
                </a:r>
              </a:p>
            </p:txBody>
          </p:sp>
          <p:grpSp>
            <p:nvGrpSpPr>
              <p:cNvPr id="300" name="Group 60"/>
              <p:cNvGrpSpPr>
                <a:grpSpLocks/>
              </p:cNvGrpSpPr>
              <p:nvPr/>
            </p:nvGrpSpPr>
            <p:grpSpPr bwMode="auto">
              <a:xfrm>
                <a:off x="1565" y="1684"/>
                <a:ext cx="211" cy="157"/>
                <a:chOff x="857" y="1909"/>
                <a:chExt cx="211" cy="157"/>
              </a:xfrm>
            </p:grpSpPr>
            <p:sp>
              <p:nvSpPr>
                <p:cNvPr id="310" name="Text Box 61"/>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311" name="Text Box 62"/>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dirty="0">
                      <a:latin typeface="Arial" charset="0"/>
                      <a:cs typeface="Arial" charset="0"/>
                    </a:rPr>
                    <a:t>-</a:t>
                  </a:r>
                </a:p>
              </p:txBody>
            </p:sp>
          </p:grpSp>
          <p:grpSp>
            <p:nvGrpSpPr>
              <p:cNvPr id="301" name="Group 63"/>
              <p:cNvGrpSpPr>
                <a:grpSpLocks/>
              </p:cNvGrpSpPr>
              <p:nvPr/>
            </p:nvGrpSpPr>
            <p:grpSpPr bwMode="auto">
              <a:xfrm>
                <a:off x="1730" y="1684"/>
                <a:ext cx="211" cy="157"/>
                <a:chOff x="857" y="1909"/>
                <a:chExt cx="211" cy="157"/>
              </a:xfrm>
            </p:grpSpPr>
            <p:sp>
              <p:nvSpPr>
                <p:cNvPr id="308" name="Text Box 64"/>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309" name="Text Box 65"/>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302" name="Group 66"/>
              <p:cNvGrpSpPr>
                <a:grpSpLocks/>
              </p:cNvGrpSpPr>
              <p:nvPr/>
            </p:nvGrpSpPr>
            <p:grpSpPr bwMode="auto">
              <a:xfrm>
                <a:off x="1808" y="1684"/>
                <a:ext cx="211" cy="157"/>
                <a:chOff x="857" y="1909"/>
                <a:chExt cx="211" cy="157"/>
              </a:xfrm>
            </p:grpSpPr>
            <p:sp>
              <p:nvSpPr>
                <p:cNvPr id="306" name="Text Box 67"/>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307" name="Text Box 68"/>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303" name="Group 69"/>
              <p:cNvGrpSpPr>
                <a:grpSpLocks/>
              </p:cNvGrpSpPr>
              <p:nvPr/>
            </p:nvGrpSpPr>
            <p:grpSpPr bwMode="auto">
              <a:xfrm>
                <a:off x="1892" y="1681"/>
                <a:ext cx="211" cy="157"/>
                <a:chOff x="857" y="1909"/>
                <a:chExt cx="211" cy="157"/>
              </a:xfrm>
            </p:grpSpPr>
            <p:sp>
              <p:nvSpPr>
                <p:cNvPr id="304" name="Text Box 70"/>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305" name="Text Box 71"/>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dissolve">
                                      <p:cBhvr>
                                        <p:cTn id="7" dur="500"/>
                                        <p:tgtEl>
                                          <p:spTgt spid="137"/>
                                        </p:tgtEl>
                                      </p:cBhvr>
                                    </p:animEffect>
                                  </p:childTnLst>
                                </p:cTn>
                              </p:par>
                              <p:par>
                                <p:cTn id="8" presetID="9" presetClass="entr" presetSubtype="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dissolve">
                                      <p:cBhvr>
                                        <p:cTn id="10" dur="500"/>
                                        <p:tgtEl>
                                          <p:spTgt spid="4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9"/>
                                        </p:tgtEl>
                                        <p:attrNameLst>
                                          <p:attrName>style.visibility</p:attrName>
                                        </p:attrNameLst>
                                      </p:cBhvr>
                                      <p:to>
                                        <p:strVal val="visible"/>
                                      </p:to>
                                    </p:set>
                                    <p:animEffect transition="in" filter="blinds(horizontal)">
                                      <p:cBhvr>
                                        <p:cTn id="15" dur="500"/>
                                        <p:tgtEl>
                                          <p:spTgt spid="13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8"/>
                                        </p:tgtEl>
                                        <p:attrNameLst>
                                          <p:attrName>style.visibility</p:attrName>
                                        </p:attrNameLst>
                                      </p:cBhvr>
                                      <p:to>
                                        <p:strVal val="visible"/>
                                      </p:to>
                                    </p:set>
                                    <p:animEffect transition="in" filter="blinds(horizontal)">
                                      <p:cBhvr>
                                        <p:cTn id="18" dur="500"/>
                                        <p:tgtEl>
                                          <p:spTgt spid="13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par>
                          <p:cTn id="22" fill="hold">
                            <p:stCondLst>
                              <p:cond delay="500"/>
                            </p:stCondLst>
                            <p:childTnLst>
                              <p:par>
                                <p:cTn id="23" presetID="22" presetClass="entr" presetSubtype="2" fill="hold" nodeType="afterEffect">
                                  <p:stCondLst>
                                    <p:cond delay="0"/>
                                  </p:stCondLst>
                                  <p:childTnLst>
                                    <p:set>
                                      <p:cBhvr>
                                        <p:cTn id="24" dur="1" fill="hold">
                                          <p:stCondLst>
                                            <p:cond delay="0"/>
                                          </p:stCondLst>
                                        </p:cTn>
                                        <p:tgtEl>
                                          <p:spTgt spid="288"/>
                                        </p:tgtEl>
                                        <p:attrNameLst>
                                          <p:attrName>style.visibility</p:attrName>
                                        </p:attrNameLst>
                                      </p:cBhvr>
                                      <p:to>
                                        <p:strVal val="visible"/>
                                      </p:to>
                                    </p:set>
                                    <p:animEffect transition="in" filter="wipe(right)">
                                      <p:cBhvr>
                                        <p:cTn id="25" dur="2000"/>
                                        <p:tgtEl>
                                          <p:spTgt spid="288"/>
                                        </p:tgtEl>
                                      </p:cBhvr>
                                    </p:animEffect>
                                  </p:childTnLst>
                                </p:cTn>
                              </p:par>
                            </p:childTnLst>
                          </p:cTn>
                        </p:par>
                        <p:par>
                          <p:cTn id="26" fill="hold">
                            <p:stCondLst>
                              <p:cond delay="2500"/>
                            </p:stCondLst>
                            <p:childTnLst>
                              <p:par>
                                <p:cTn id="27" presetID="3" presetClass="entr" presetSubtype="1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left)">
                                      <p:cBhvr>
                                        <p:cTn id="37" dur="500"/>
                                        <p:tgtEl>
                                          <p:spTgt spid="4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wipe(left)">
                                      <p:cBhvr>
                                        <p:cTn id="40" dur="500"/>
                                        <p:tgtEl>
                                          <p:spTgt spid="44"/>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left)">
                                      <p:cBhvr>
                                        <p:cTn id="44" dur="500"/>
                                        <p:tgtEl>
                                          <p:spTgt spid="41"/>
                                        </p:tgtEl>
                                      </p:cBhvr>
                                    </p:animEffect>
                                  </p:childTnLst>
                                </p:cTn>
                              </p:par>
                            </p:childTnLst>
                          </p:cTn>
                        </p:par>
                        <p:par>
                          <p:cTn id="45" fill="hold">
                            <p:stCondLst>
                              <p:cond delay="1000"/>
                            </p:stCondLst>
                            <p:childTnLst>
                              <p:par>
                                <p:cTn id="46" presetID="3" presetClass="entr" presetSubtype="10"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blinds(horizontal)">
                                      <p:cBhvr>
                                        <p:cTn id="48" dur="500"/>
                                        <p:tgtEl>
                                          <p:spTgt spid="42"/>
                                        </p:tgtEl>
                                      </p:cBhvr>
                                    </p:animEffect>
                                  </p:childTnLst>
                                </p:cTn>
                              </p:par>
                            </p:childTnLst>
                          </p:cTn>
                        </p:par>
                        <p:par>
                          <p:cTn id="49" fill="hold">
                            <p:stCondLst>
                              <p:cond delay="1500"/>
                            </p:stCondLst>
                            <p:childTnLst>
                              <p:par>
                                <p:cTn id="50" presetID="22" presetClass="entr" presetSubtype="8" fill="hold" grpId="0" nodeType="afterEffect">
                                  <p:stCondLst>
                                    <p:cond delay="0"/>
                                  </p:stCondLst>
                                  <p:childTnLst>
                                    <p:set>
                                      <p:cBhvr>
                                        <p:cTn id="51" dur="1" fill="hold">
                                          <p:stCondLst>
                                            <p:cond delay="0"/>
                                          </p:stCondLst>
                                        </p:cTn>
                                        <p:tgtEl>
                                          <p:spTgt spid="140"/>
                                        </p:tgtEl>
                                        <p:attrNameLst>
                                          <p:attrName>style.visibility</p:attrName>
                                        </p:attrNameLst>
                                      </p:cBhvr>
                                      <p:to>
                                        <p:strVal val="visible"/>
                                      </p:to>
                                    </p:set>
                                    <p:animEffect transition="in" filter="wipe(left)">
                                      <p:cBhvr>
                                        <p:cTn id="52" dur="500"/>
                                        <p:tgtEl>
                                          <p:spTgt spid="140"/>
                                        </p:tgtEl>
                                      </p:cBhvr>
                                    </p:animEffect>
                                  </p:childTnLst>
                                </p:cTn>
                              </p:par>
                            </p:childTnLst>
                          </p:cTn>
                        </p:par>
                        <p:par>
                          <p:cTn id="53" fill="hold">
                            <p:stCondLst>
                              <p:cond delay="2000"/>
                            </p:stCondLst>
                            <p:childTnLst>
                              <p:par>
                                <p:cTn id="54" presetID="3" presetClass="entr" presetSubtype="10" fill="hold" grpId="0" nodeType="afterEffect">
                                  <p:stCondLst>
                                    <p:cond delay="0"/>
                                  </p:stCondLst>
                                  <p:childTnLst>
                                    <p:set>
                                      <p:cBhvr>
                                        <p:cTn id="55" dur="1" fill="hold">
                                          <p:stCondLst>
                                            <p:cond delay="0"/>
                                          </p:stCondLst>
                                        </p:cTn>
                                        <p:tgtEl>
                                          <p:spTgt spid="136"/>
                                        </p:tgtEl>
                                        <p:attrNameLst>
                                          <p:attrName>style.visibility</p:attrName>
                                        </p:attrNameLst>
                                      </p:cBhvr>
                                      <p:to>
                                        <p:strVal val="visible"/>
                                      </p:to>
                                    </p:set>
                                    <p:animEffect transition="in" filter="blinds(horizontal)">
                                      <p:cBhvr>
                                        <p:cTn id="56" dur="500"/>
                                        <p:tgtEl>
                                          <p:spTgt spid="136"/>
                                        </p:tgtEl>
                                      </p:cBhvr>
                                    </p:animEffect>
                                  </p:childTnLst>
                                </p:cTn>
                              </p:par>
                            </p:childTnLst>
                          </p:cTn>
                        </p:par>
                        <p:par>
                          <p:cTn id="57" fill="hold">
                            <p:stCondLst>
                              <p:cond delay="2500"/>
                            </p:stCondLst>
                            <p:childTnLst>
                              <p:par>
                                <p:cTn id="58" presetID="9" presetClass="entr" presetSubtype="0" fill="hold" grpId="0" nodeType="afterEffect">
                                  <p:stCondLst>
                                    <p:cond delay="0"/>
                                  </p:stCondLst>
                                  <p:childTnLst>
                                    <p:set>
                                      <p:cBhvr>
                                        <p:cTn id="59" dur="1" fill="hold">
                                          <p:stCondLst>
                                            <p:cond delay="0"/>
                                          </p:stCondLst>
                                        </p:cTn>
                                        <p:tgtEl>
                                          <p:spTgt spid="135"/>
                                        </p:tgtEl>
                                        <p:attrNameLst>
                                          <p:attrName>style.visibility</p:attrName>
                                        </p:attrNameLst>
                                      </p:cBhvr>
                                      <p:to>
                                        <p:strVal val="visible"/>
                                      </p:to>
                                    </p:set>
                                    <p:animEffect transition="in" filter="dissolve">
                                      <p:cBhvr>
                                        <p:cTn id="60" dur="500"/>
                                        <p:tgtEl>
                                          <p:spTgt spid="13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nodeType="click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wipe(right)">
                                      <p:cBhvr>
                                        <p:cTn id="65" dur="2000"/>
                                        <p:tgtEl>
                                          <p:spTgt spid="72"/>
                                        </p:tgtEl>
                                      </p:cBhvr>
                                    </p:animEffect>
                                  </p:childTnLst>
                                </p:cTn>
                              </p:par>
                            </p:childTnLst>
                          </p:cTn>
                        </p:par>
                        <p:par>
                          <p:cTn id="66" fill="hold">
                            <p:stCondLst>
                              <p:cond delay="2000"/>
                            </p:stCondLst>
                            <p:childTnLst>
                              <p:par>
                                <p:cTn id="67" presetID="9" presetClass="entr" presetSubtype="0" fill="hold" grpId="0" nodeType="afterEffect">
                                  <p:stCondLst>
                                    <p:cond delay="0"/>
                                  </p:stCondLst>
                                  <p:childTnLst>
                                    <p:set>
                                      <p:cBhvr>
                                        <p:cTn id="68" dur="1" fill="hold">
                                          <p:stCondLst>
                                            <p:cond delay="0"/>
                                          </p:stCondLst>
                                        </p:cTn>
                                        <p:tgtEl>
                                          <p:spTgt spid="134"/>
                                        </p:tgtEl>
                                        <p:attrNameLst>
                                          <p:attrName>style.visibility</p:attrName>
                                        </p:attrNameLst>
                                      </p:cBhvr>
                                      <p:to>
                                        <p:strVal val="visible"/>
                                      </p:to>
                                    </p:set>
                                    <p:animEffect transition="in" filter="dissolve">
                                      <p:cBhvr>
                                        <p:cTn id="69" dur="500"/>
                                        <p:tgtEl>
                                          <p:spTgt spid="134"/>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31"/>
                                        </p:tgtEl>
                                        <p:attrNameLst>
                                          <p:attrName>style.visibility</p:attrName>
                                        </p:attrNameLst>
                                      </p:cBhvr>
                                      <p:to>
                                        <p:strVal val="visible"/>
                                      </p:to>
                                    </p:set>
                                    <p:animEffect transition="in" filter="blinds(horizontal)">
                                      <p:cBhvr>
                                        <p:cTn id="72" dur="500"/>
                                        <p:tgtEl>
                                          <p:spTgt spid="13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nodeType="click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right)">
                                      <p:cBhvr>
                                        <p:cTn id="77" dur="2000"/>
                                        <p:tgtEl>
                                          <p:spTgt spid="10"/>
                                        </p:tgtEl>
                                      </p:cBhvr>
                                    </p:animEffect>
                                  </p:childTnLst>
                                </p:cTn>
                              </p:par>
                            </p:childTnLst>
                          </p:cTn>
                        </p:par>
                        <p:par>
                          <p:cTn id="78" fill="hold">
                            <p:stCondLst>
                              <p:cond delay="2000"/>
                            </p:stCondLst>
                            <p:childTnLst>
                              <p:par>
                                <p:cTn id="79" presetID="22" presetClass="entr" presetSubtype="2" fill="hold" nodeType="afterEffect">
                                  <p:stCondLst>
                                    <p:cond delay="0"/>
                                  </p:stCondLst>
                                  <p:childTnLst>
                                    <p:set>
                                      <p:cBhvr>
                                        <p:cTn id="80" dur="1" fill="hold">
                                          <p:stCondLst>
                                            <p:cond delay="0"/>
                                          </p:stCondLst>
                                        </p:cTn>
                                        <p:tgtEl>
                                          <p:spTgt spid="99"/>
                                        </p:tgtEl>
                                        <p:attrNameLst>
                                          <p:attrName>style.visibility</p:attrName>
                                        </p:attrNameLst>
                                      </p:cBhvr>
                                      <p:to>
                                        <p:strVal val="visible"/>
                                      </p:to>
                                    </p:set>
                                    <p:animEffect transition="in" filter="wipe(right)">
                                      <p:cBhvr>
                                        <p:cTn id="81" dur="2000"/>
                                        <p:tgtEl>
                                          <p:spTgt spid="99"/>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8"/>
                                        </p:tgtEl>
                                        <p:attrNameLst>
                                          <p:attrName>style.visibility</p:attrName>
                                        </p:attrNameLst>
                                      </p:cBhvr>
                                      <p:to>
                                        <p:strVal val="visible"/>
                                      </p:to>
                                    </p:set>
                                    <p:animEffect transition="in" filter="blinds(horizontal)">
                                      <p:cBhvr>
                                        <p:cTn id="84" dur="500"/>
                                        <p:tgtEl>
                                          <p:spTgt spid="8"/>
                                        </p:tgtEl>
                                      </p:cBhvr>
                                    </p:animEffect>
                                  </p:childTnLst>
                                </p:cTn>
                              </p:par>
                            </p:childTnLst>
                          </p:cTn>
                        </p:par>
                        <p:par>
                          <p:cTn id="85" fill="hold">
                            <p:stCondLst>
                              <p:cond delay="4000"/>
                            </p:stCondLst>
                            <p:childTnLst>
                              <p:par>
                                <p:cTn id="86" presetID="9" presetClass="entr" presetSubtype="0" fill="hold" grpId="0" nodeType="afterEffect">
                                  <p:stCondLst>
                                    <p:cond delay="0"/>
                                  </p:stCondLst>
                                  <p:childTnLst>
                                    <p:set>
                                      <p:cBhvr>
                                        <p:cTn id="87" dur="1" fill="hold">
                                          <p:stCondLst>
                                            <p:cond delay="0"/>
                                          </p:stCondLst>
                                        </p:cTn>
                                        <p:tgtEl>
                                          <p:spTgt spid="133"/>
                                        </p:tgtEl>
                                        <p:attrNameLst>
                                          <p:attrName>style.visibility</p:attrName>
                                        </p:attrNameLst>
                                      </p:cBhvr>
                                      <p:to>
                                        <p:strVal val="visible"/>
                                      </p:to>
                                    </p:set>
                                    <p:animEffect transition="in" filter="dissolve">
                                      <p:cBhvr>
                                        <p:cTn id="88" dur="500"/>
                                        <p:tgtEl>
                                          <p:spTgt spid="133"/>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132"/>
                                        </p:tgtEl>
                                        <p:attrNameLst>
                                          <p:attrName>style.visibility</p:attrName>
                                        </p:attrNameLst>
                                      </p:cBhvr>
                                      <p:to>
                                        <p:strVal val="visible"/>
                                      </p:to>
                                    </p:set>
                                    <p:animEffect transition="in" filter="blinds(horizontal)">
                                      <p:cBhvr>
                                        <p:cTn id="91" dur="500"/>
                                        <p:tgtEl>
                                          <p:spTgt spid="132"/>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285"/>
                                        </p:tgtEl>
                                        <p:attrNameLst>
                                          <p:attrName>style.visibility</p:attrName>
                                        </p:attrNameLst>
                                      </p:cBhvr>
                                      <p:to>
                                        <p:strVal val="visible"/>
                                      </p:to>
                                    </p:set>
                                    <p:animEffect transition="in" filter="wipe(up)">
                                      <p:cBhvr>
                                        <p:cTn id="96" dur="1000"/>
                                        <p:tgtEl>
                                          <p:spTgt spid="285"/>
                                        </p:tgtEl>
                                      </p:cBhvr>
                                    </p:animEffect>
                                  </p:childTnLst>
                                </p:cTn>
                              </p:par>
                            </p:childTnLst>
                          </p:cTn>
                        </p:par>
                        <p:par>
                          <p:cTn id="97" fill="hold">
                            <p:stCondLst>
                              <p:cond delay="1000"/>
                            </p:stCondLst>
                            <p:childTnLst>
                              <p:par>
                                <p:cTn id="98" presetID="22" presetClass="entr" presetSubtype="2" fill="hold" grpId="0" nodeType="afterEffect">
                                  <p:stCondLst>
                                    <p:cond delay="0"/>
                                  </p:stCondLst>
                                  <p:childTnLst>
                                    <p:set>
                                      <p:cBhvr>
                                        <p:cTn id="99" dur="1" fill="hold">
                                          <p:stCondLst>
                                            <p:cond delay="0"/>
                                          </p:stCondLst>
                                        </p:cTn>
                                        <p:tgtEl>
                                          <p:spTgt spid="286"/>
                                        </p:tgtEl>
                                        <p:attrNameLst>
                                          <p:attrName>style.visibility</p:attrName>
                                        </p:attrNameLst>
                                      </p:cBhvr>
                                      <p:to>
                                        <p:strVal val="visible"/>
                                      </p:to>
                                    </p:set>
                                    <p:animEffect transition="in" filter="wipe(right)">
                                      <p:cBhvr>
                                        <p:cTn id="100" dur="1000"/>
                                        <p:tgtEl>
                                          <p:spTgt spid="286"/>
                                        </p:tgtEl>
                                      </p:cBhvr>
                                    </p:animEffect>
                                  </p:childTnLst>
                                </p:cTn>
                              </p:par>
                            </p:childTnLst>
                          </p:cTn>
                        </p:par>
                        <p:par>
                          <p:cTn id="101" fill="hold">
                            <p:stCondLst>
                              <p:cond delay="2000"/>
                            </p:stCondLst>
                            <p:childTnLst>
                              <p:par>
                                <p:cTn id="102" presetID="22" presetClass="entr" presetSubtype="1" fill="hold" grpId="0" nodeType="afterEffect">
                                  <p:stCondLst>
                                    <p:cond delay="0"/>
                                  </p:stCondLst>
                                  <p:childTnLst>
                                    <p:set>
                                      <p:cBhvr>
                                        <p:cTn id="103" dur="1" fill="hold">
                                          <p:stCondLst>
                                            <p:cond delay="0"/>
                                          </p:stCondLst>
                                        </p:cTn>
                                        <p:tgtEl>
                                          <p:spTgt spid="287"/>
                                        </p:tgtEl>
                                        <p:attrNameLst>
                                          <p:attrName>style.visibility</p:attrName>
                                        </p:attrNameLst>
                                      </p:cBhvr>
                                      <p:to>
                                        <p:strVal val="visible"/>
                                      </p:to>
                                    </p:set>
                                    <p:animEffect transition="in" filter="wipe(up)">
                                      <p:cBhvr>
                                        <p:cTn id="104" dur="1000"/>
                                        <p:tgtEl>
                                          <p:spTgt spid="287"/>
                                        </p:tgtEl>
                                      </p:cBhvr>
                                    </p:animEffect>
                                  </p:childTnLst>
                                </p:cTn>
                              </p:par>
                            </p:childTnLst>
                          </p:cTn>
                        </p:par>
                        <p:par>
                          <p:cTn id="105" fill="hold">
                            <p:stCondLst>
                              <p:cond delay="3000"/>
                            </p:stCondLst>
                            <p:childTnLst>
                              <p:par>
                                <p:cTn id="106" presetID="3" presetClass="entr" presetSubtype="10" fill="hold" grpId="0" nodeType="afterEffect">
                                  <p:stCondLst>
                                    <p:cond delay="0"/>
                                  </p:stCondLst>
                                  <p:childTnLst>
                                    <p:set>
                                      <p:cBhvr>
                                        <p:cTn id="107" dur="1" fill="hold">
                                          <p:stCondLst>
                                            <p:cond delay="0"/>
                                          </p:stCondLst>
                                        </p:cTn>
                                        <p:tgtEl>
                                          <p:spTgt spid="275"/>
                                        </p:tgtEl>
                                        <p:attrNameLst>
                                          <p:attrName>style.visibility</p:attrName>
                                        </p:attrNameLst>
                                      </p:cBhvr>
                                      <p:to>
                                        <p:strVal val="visible"/>
                                      </p:to>
                                    </p:set>
                                    <p:animEffect transition="in" filter="blinds(horizontal)">
                                      <p:cBhvr>
                                        <p:cTn id="108" dur="500"/>
                                        <p:tgtEl>
                                          <p:spTgt spid="275"/>
                                        </p:tgtEl>
                                      </p:cBhvr>
                                    </p:animEffect>
                                  </p:childTnLst>
                                </p:cTn>
                              </p:par>
                            </p:childTnLst>
                          </p:cTn>
                        </p:par>
                        <p:par>
                          <p:cTn id="109" fill="hold">
                            <p:stCondLst>
                              <p:cond delay="3500"/>
                            </p:stCondLst>
                            <p:childTnLst>
                              <p:par>
                                <p:cTn id="110" presetID="3" presetClass="entr" presetSubtype="10" fill="hold" grpId="0" nodeType="afterEffect">
                                  <p:stCondLst>
                                    <p:cond delay="0"/>
                                  </p:stCondLst>
                                  <p:childTnLst>
                                    <p:set>
                                      <p:cBhvr>
                                        <p:cTn id="111" dur="1" fill="hold">
                                          <p:stCondLst>
                                            <p:cond delay="0"/>
                                          </p:stCondLst>
                                        </p:cTn>
                                        <p:tgtEl>
                                          <p:spTgt spid="277"/>
                                        </p:tgtEl>
                                        <p:attrNameLst>
                                          <p:attrName>style.visibility</p:attrName>
                                        </p:attrNameLst>
                                      </p:cBhvr>
                                      <p:to>
                                        <p:strVal val="visible"/>
                                      </p:to>
                                    </p:set>
                                    <p:animEffect transition="in" filter="blinds(horizontal)">
                                      <p:cBhvr>
                                        <p:cTn id="112" dur="500"/>
                                        <p:tgtEl>
                                          <p:spTgt spid="277"/>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276"/>
                                        </p:tgtEl>
                                        <p:attrNameLst>
                                          <p:attrName>style.visibility</p:attrName>
                                        </p:attrNameLst>
                                      </p:cBhvr>
                                      <p:to>
                                        <p:strVal val="visible"/>
                                      </p:to>
                                    </p:set>
                                    <p:animEffect transition="in" filter="blinds(horizontal)">
                                      <p:cBhvr>
                                        <p:cTn id="115" dur="500"/>
                                        <p:tgtEl>
                                          <p:spTgt spid="276"/>
                                        </p:tgtEl>
                                      </p:cBhvr>
                                    </p:animEffect>
                                  </p:childTnLst>
                                </p:cTn>
                              </p:par>
                            </p:childTnLst>
                          </p:cTn>
                        </p:par>
                        <p:par>
                          <p:cTn id="116" fill="hold">
                            <p:stCondLst>
                              <p:cond delay="4000"/>
                            </p:stCondLst>
                            <p:childTnLst>
                              <p:par>
                                <p:cTn id="117" presetID="9" presetClass="entr" presetSubtype="0" fill="hold" grpId="0" nodeType="afterEffect">
                                  <p:stCondLst>
                                    <p:cond delay="0"/>
                                  </p:stCondLst>
                                  <p:childTnLst>
                                    <p:set>
                                      <p:cBhvr>
                                        <p:cTn id="118" dur="1" fill="hold">
                                          <p:stCondLst>
                                            <p:cond delay="0"/>
                                          </p:stCondLst>
                                        </p:cTn>
                                        <p:tgtEl>
                                          <p:spTgt spid="142"/>
                                        </p:tgtEl>
                                        <p:attrNameLst>
                                          <p:attrName>style.visibility</p:attrName>
                                        </p:attrNameLst>
                                      </p:cBhvr>
                                      <p:to>
                                        <p:strVal val="visible"/>
                                      </p:to>
                                    </p:set>
                                    <p:animEffect transition="in" filter="dissolve">
                                      <p:cBhvr>
                                        <p:cTn id="119" dur="500"/>
                                        <p:tgtEl>
                                          <p:spTgt spid="142"/>
                                        </p:tgtEl>
                                      </p:cBhvr>
                                    </p:animEffect>
                                  </p:childTnLst>
                                </p:cTn>
                              </p:par>
                            </p:childTnLst>
                          </p:cTn>
                        </p:par>
                        <p:par>
                          <p:cTn id="120" fill="hold">
                            <p:stCondLst>
                              <p:cond delay="4500"/>
                            </p:stCondLst>
                            <p:childTnLst>
                              <p:par>
                                <p:cTn id="121" presetID="22" presetClass="entr" presetSubtype="2" fill="hold" nodeType="afterEffect">
                                  <p:stCondLst>
                                    <p:cond delay="0"/>
                                  </p:stCondLst>
                                  <p:childTnLst>
                                    <p:set>
                                      <p:cBhvr>
                                        <p:cTn id="122" dur="1" fill="hold">
                                          <p:stCondLst>
                                            <p:cond delay="0"/>
                                          </p:stCondLst>
                                        </p:cTn>
                                        <p:tgtEl>
                                          <p:spTgt spid="155"/>
                                        </p:tgtEl>
                                        <p:attrNameLst>
                                          <p:attrName>style.visibility</p:attrName>
                                        </p:attrNameLst>
                                      </p:cBhvr>
                                      <p:to>
                                        <p:strVal val="visible"/>
                                      </p:to>
                                    </p:set>
                                    <p:animEffect transition="in" filter="wipe(right)">
                                      <p:cBhvr>
                                        <p:cTn id="123" dur="2000"/>
                                        <p:tgtEl>
                                          <p:spTgt spid="155"/>
                                        </p:tgtEl>
                                      </p:cBhvr>
                                    </p:animEffect>
                                  </p:childTnLst>
                                </p:cTn>
                              </p:par>
                            </p:childTnLst>
                          </p:cTn>
                        </p:par>
                        <p:par>
                          <p:cTn id="124" fill="hold">
                            <p:stCondLst>
                              <p:cond delay="6500"/>
                            </p:stCondLst>
                            <p:childTnLst>
                              <p:par>
                                <p:cTn id="125" presetID="9" presetClass="entr" presetSubtype="0" fill="hold" grpId="0" nodeType="afterEffect">
                                  <p:stCondLst>
                                    <p:cond delay="0"/>
                                  </p:stCondLst>
                                  <p:childTnLst>
                                    <p:set>
                                      <p:cBhvr>
                                        <p:cTn id="126" dur="1" fill="hold">
                                          <p:stCondLst>
                                            <p:cond delay="0"/>
                                          </p:stCondLst>
                                        </p:cTn>
                                        <p:tgtEl>
                                          <p:spTgt spid="141"/>
                                        </p:tgtEl>
                                        <p:attrNameLst>
                                          <p:attrName>style.visibility</p:attrName>
                                        </p:attrNameLst>
                                      </p:cBhvr>
                                      <p:to>
                                        <p:strVal val="visible"/>
                                      </p:to>
                                    </p:set>
                                    <p:animEffect transition="in" filter="dissolve">
                                      <p:cBhvr>
                                        <p:cTn id="127" dur="500"/>
                                        <p:tgtEl>
                                          <p:spTgt spid="141"/>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144"/>
                                        </p:tgtEl>
                                        <p:attrNameLst>
                                          <p:attrName>style.visibility</p:attrName>
                                        </p:attrNameLst>
                                      </p:cBhvr>
                                      <p:to>
                                        <p:strVal val="visible"/>
                                      </p:to>
                                    </p:set>
                                    <p:animEffect transition="in" filter="blinds(horizontal)">
                                      <p:cBhvr>
                                        <p:cTn id="130" dur="500"/>
                                        <p:tgtEl>
                                          <p:spTgt spid="144"/>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150"/>
                                        </p:tgtEl>
                                        <p:attrNameLst>
                                          <p:attrName>style.visibility</p:attrName>
                                        </p:attrNameLst>
                                      </p:cBhvr>
                                      <p:to>
                                        <p:strVal val="visible"/>
                                      </p:to>
                                    </p:set>
                                    <p:animEffect transition="in" filter="wipe(left)">
                                      <p:cBhvr>
                                        <p:cTn id="135" dur="500"/>
                                        <p:tgtEl>
                                          <p:spTgt spid="150"/>
                                        </p:tgtEl>
                                      </p:cBhvr>
                                    </p:animEffect>
                                  </p:childTnLst>
                                </p:cTn>
                              </p:par>
                              <p:par>
                                <p:cTn id="136" presetID="22" presetClass="entr" presetSubtype="8" fill="hold" grpId="0" nodeType="withEffect">
                                  <p:stCondLst>
                                    <p:cond delay="0"/>
                                  </p:stCondLst>
                                  <p:childTnLst>
                                    <p:set>
                                      <p:cBhvr>
                                        <p:cTn id="137" dur="1" fill="hold">
                                          <p:stCondLst>
                                            <p:cond delay="0"/>
                                          </p:stCondLst>
                                        </p:cTn>
                                        <p:tgtEl>
                                          <p:spTgt spid="151"/>
                                        </p:tgtEl>
                                        <p:attrNameLst>
                                          <p:attrName>style.visibility</p:attrName>
                                        </p:attrNameLst>
                                      </p:cBhvr>
                                      <p:to>
                                        <p:strVal val="visible"/>
                                      </p:to>
                                    </p:set>
                                    <p:animEffect transition="in" filter="wipe(left)">
                                      <p:cBhvr>
                                        <p:cTn id="138" dur="500"/>
                                        <p:tgtEl>
                                          <p:spTgt spid="151"/>
                                        </p:tgtEl>
                                      </p:cBhvr>
                                    </p:animEffect>
                                  </p:childTnLst>
                                </p:cTn>
                              </p:par>
                            </p:childTnLst>
                          </p:cTn>
                        </p:par>
                        <p:par>
                          <p:cTn id="139" fill="hold">
                            <p:stCondLst>
                              <p:cond delay="500"/>
                            </p:stCondLst>
                            <p:childTnLst>
                              <p:par>
                                <p:cTn id="140" presetID="22" presetClass="entr" presetSubtype="8" fill="hold" grpId="0" nodeType="afterEffect">
                                  <p:stCondLst>
                                    <p:cond delay="0"/>
                                  </p:stCondLst>
                                  <p:childTnLst>
                                    <p:set>
                                      <p:cBhvr>
                                        <p:cTn id="141" dur="1" fill="hold">
                                          <p:stCondLst>
                                            <p:cond delay="0"/>
                                          </p:stCondLst>
                                        </p:cTn>
                                        <p:tgtEl>
                                          <p:spTgt spid="149"/>
                                        </p:tgtEl>
                                        <p:attrNameLst>
                                          <p:attrName>style.visibility</p:attrName>
                                        </p:attrNameLst>
                                      </p:cBhvr>
                                      <p:to>
                                        <p:strVal val="visible"/>
                                      </p:to>
                                    </p:set>
                                    <p:animEffect transition="in" filter="wipe(left)">
                                      <p:cBhvr>
                                        <p:cTn id="142" dur="500"/>
                                        <p:tgtEl>
                                          <p:spTgt spid="149"/>
                                        </p:tgtEl>
                                      </p:cBhvr>
                                    </p:animEffect>
                                  </p:childTnLst>
                                </p:cTn>
                              </p:par>
                            </p:childTnLst>
                          </p:cTn>
                        </p:par>
                        <p:par>
                          <p:cTn id="143" fill="hold">
                            <p:stCondLst>
                              <p:cond delay="1000"/>
                            </p:stCondLst>
                            <p:childTnLst>
                              <p:par>
                                <p:cTn id="144" presetID="22" presetClass="entr" presetSubtype="8" fill="hold" nodeType="afterEffect">
                                  <p:stCondLst>
                                    <p:cond delay="0"/>
                                  </p:stCondLst>
                                  <p:childTnLst>
                                    <p:set>
                                      <p:cBhvr>
                                        <p:cTn id="145" dur="1" fill="hold">
                                          <p:stCondLst>
                                            <p:cond delay="0"/>
                                          </p:stCondLst>
                                        </p:cTn>
                                        <p:tgtEl>
                                          <p:spTgt spid="279"/>
                                        </p:tgtEl>
                                        <p:attrNameLst>
                                          <p:attrName>style.visibility</p:attrName>
                                        </p:attrNameLst>
                                      </p:cBhvr>
                                      <p:to>
                                        <p:strVal val="visible"/>
                                      </p:to>
                                    </p:set>
                                    <p:animEffect transition="in" filter="wipe(left)">
                                      <p:cBhvr>
                                        <p:cTn id="146" dur="500"/>
                                        <p:tgtEl>
                                          <p:spTgt spid="279"/>
                                        </p:tgtEl>
                                      </p:cBhvr>
                                    </p:animEffect>
                                  </p:childTnLst>
                                </p:cTn>
                              </p:par>
                            </p:childTnLst>
                          </p:cTn>
                        </p:par>
                        <p:par>
                          <p:cTn id="147" fill="hold">
                            <p:stCondLst>
                              <p:cond delay="1500"/>
                            </p:stCondLst>
                            <p:childTnLst>
                              <p:par>
                                <p:cTn id="148" presetID="22" presetClass="entr" presetSubtype="8" fill="hold" grpId="0" nodeType="afterEffect">
                                  <p:stCondLst>
                                    <p:cond delay="0"/>
                                  </p:stCondLst>
                                  <p:childTnLst>
                                    <p:set>
                                      <p:cBhvr>
                                        <p:cTn id="149" dur="1" fill="hold">
                                          <p:stCondLst>
                                            <p:cond delay="0"/>
                                          </p:stCondLst>
                                        </p:cTn>
                                        <p:tgtEl>
                                          <p:spTgt spid="278"/>
                                        </p:tgtEl>
                                        <p:attrNameLst>
                                          <p:attrName>style.visibility</p:attrName>
                                        </p:attrNameLst>
                                      </p:cBhvr>
                                      <p:to>
                                        <p:strVal val="visible"/>
                                      </p:to>
                                    </p:set>
                                    <p:animEffect transition="in" filter="wipe(left)">
                                      <p:cBhvr>
                                        <p:cTn id="150" dur="500"/>
                                        <p:tgtEl>
                                          <p:spTgt spid="278"/>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274"/>
                                        </p:tgtEl>
                                        <p:attrNameLst>
                                          <p:attrName>style.visibility</p:attrName>
                                        </p:attrNameLst>
                                      </p:cBhvr>
                                      <p:to>
                                        <p:strVal val="visible"/>
                                      </p:to>
                                    </p:set>
                                    <p:animEffect transition="in" filter="dissolve">
                                      <p:cBhvr>
                                        <p:cTn id="155" dur="500"/>
                                        <p:tgtEl>
                                          <p:spTgt spid="274"/>
                                        </p:tgtEl>
                                      </p:cBhvr>
                                    </p:animEffect>
                                  </p:childTnLst>
                                </p:cTn>
                              </p:par>
                            </p:childTnLst>
                          </p:cTn>
                        </p:par>
                        <p:par>
                          <p:cTn id="156" fill="hold">
                            <p:stCondLst>
                              <p:cond delay="500"/>
                            </p:stCondLst>
                            <p:childTnLst>
                              <p:par>
                                <p:cTn id="157" presetID="22" presetClass="entr" presetSubtype="2" fill="hold" nodeType="afterEffect">
                                  <p:stCondLst>
                                    <p:cond delay="0"/>
                                  </p:stCondLst>
                                  <p:childTnLst>
                                    <p:set>
                                      <p:cBhvr>
                                        <p:cTn id="158" dur="1" fill="hold">
                                          <p:stCondLst>
                                            <p:cond delay="0"/>
                                          </p:stCondLst>
                                        </p:cTn>
                                        <p:tgtEl>
                                          <p:spTgt spid="152"/>
                                        </p:tgtEl>
                                        <p:attrNameLst>
                                          <p:attrName>style.visibility</p:attrName>
                                        </p:attrNameLst>
                                      </p:cBhvr>
                                      <p:to>
                                        <p:strVal val="visible"/>
                                      </p:to>
                                    </p:set>
                                    <p:animEffect transition="in" filter="wipe(right)">
                                      <p:cBhvr>
                                        <p:cTn id="159" dur="2000"/>
                                        <p:tgtEl>
                                          <p:spTgt spid="152"/>
                                        </p:tgtEl>
                                      </p:cBhvr>
                                    </p:animEffect>
                                  </p:childTnLst>
                                </p:cTn>
                              </p:par>
                            </p:childTnLst>
                          </p:cTn>
                        </p:par>
                        <p:par>
                          <p:cTn id="160" fill="hold">
                            <p:stCondLst>
                              <p:cond delay="2500"/>
                            </p:stCondLst>
                            <p:childTnLst>
                              <p:par>
                                <p:cTn id="161" presetID="9" presetClass="entr" presetSubtype="0" fill="hold" grpId="0" nodeType="afterEffect">
                                  <p:stCondLst>
                                    <p:cond delay="0"/>
                                  </p:stCondLst>
                                  <p:childTnLst>
                                    <p:set>
                                      <p:cBhvr>
                                        <p:cTn id="162" dur="1" fill="hold">
                                          <p:stCondLst>
                                            <p:cond delay="0"/>
                                          </p:stCondLst>
                                        </p:cTn>
                                        <p:tgtEl>
                                          <p:spTgt spid="273"/>
                                        </p:tgtEl>
                                        <p:attrNameLst>
                                          <p:attrName>style.visibility</p:attrName>
                                        </p:attrNameLst>
                                      </p:cBhvr>
                                      <p:to>
                                        <p:strVal val="visible"/>
                                      </p:to>
                                    </p:set>
                                    <p:animEffect transition="in" filter="dissolve">
                                      <p:cBhvr>
                                        <p:cTn id="163" dur="500"/>
                                        <p:tgtEl>
                                          <p:spTgt spid="273"/>
                                        </p:tgtEl>
                                      </p:cBhvr>
                                    </p:animEffect>
                                  </p:childTnLst>
                                </p:cTn>
                              </p:par>
                              <p:par>
                                <p:cTn id="164" presetID="3" presetClass="entr" presetSubtype="10" fill="hold" grpId="0" nodeType="withEffect">
                                  <p:stCondLst>
                                    <p:cond delay="0"/>
                                  </p:stCondLst>
                                  <p:childTnLst>
                                    <p:set>
                                      <p:cBhvr>
                                        <p:cTn id="165" dur="1" fill="hold">
                                          <p:stCondLst>
                                            <p:cond delay="0"/>
                                          </p:stCondLst>
                                        </p:cTn>
                                        <p:tgtEl>
                                          <p:spTgt spid="270"/>
                                        </p:tgtEl>
                                        <p:attrNameLst>
                                          <p:attrName>style.visibility</p:attrName>
                                        </p:attrNameLst>
                                      </p:cBhvr>
                                      <p:to>
                                        <p:strVal val="visible"/>
                                      </p:to>
                                    </p:set>
                                    <p:animEffect transition="in" filter="blinds(horizontal)">
                                      <p:cBhvr>
                                        <p:cTn id="166" dur="500"/>
                                        <p:tgtEl>
                                          <p:spTgt spid="270"/>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2" fill="hold" nodeType="clickEffect">
                                  <p:stCondLst>
                                    <p:cond delay="0"/>
                                  </p:stCondLst>
                                  <p:childTnLst>
                                    <p:set>
                                      <p:cBhvr>
                                        <p:cTn id="170" dur="1" fill="hold">
                                          <p:stCondLst>
                                            <p:cond delay="0"/>
                                          </p:stCondLst>
                                        </p:cTn>
                                        <p:tgtEl>
                                          <p:spTgt spid="210"/>
                                        </p:tgtEl>
                                        <p:attrNameLst>
                                          <p:attrName>style.visibility</p:attrName>
                                        </p:attrNameLst>
                                      </p:cBhvr>
                                      <p:to>
                                        <p:strVal val="visible"/>
                                      </p:to>
                                    </p:set>
                                    <p:animEffect transition="in" filter="wipe(right)">
                                      <p:cBhvr>
                                        <p:cTn id="171" dur="2000"/>
                                        <p:tgtEl>
                                          <p:spTgt spid="210"/>
                                        </p:tgtEl>
                                      </p:cBhvr>
                                    </p:animEffect>
                                  </p:childTnLst>
                                </p:cTn>
                              </p:par>
                            </p:childTnLst>
                          </p:cTn>
                        </p:par>
                        <p:par>
                          <p:cTn id="172" fill="hold">
                            <p:stCondLst>
                              <p:cond delay="2000"/>
                            </p:stCondLst>
                            <p:childTnLst>
                              <p:par>
                                <p:cTn id="173" presetID="9" presetClass="entr" presetSubtype="0" fill="hold" grpId="0" nodeType="afterEffect">
                                  <p:stCondLst>
                                    <p:cond delay="0"/>
                                  </p:stCondLst>
                                  <p:childTnLst>
                                    <p:set>
                                      <p:cBhvr>
                                        <p:cTn id="174" dur="1" fill="hold">
                                          <p:stCondLst>
                                            <p:cond delay="0"/>
                                          </p:stCondLst>
                                        </p:cTn>
                                        <p:tgtEl>
                                          <p:spTgt spid="145"/>
                                        </p:tgtEl>
                                        <p:attrNameLst>
                                          <p:attrName>style.visibility</p:attrName>
                                        </p:attrNameLst>
                                      </p:cBhvr>
                                      <p:to>
                                        <p:strVal val="visible"/>
                                      </p:to>
                                    </p:set>
                                    <p:animEffect transition="in" filter="dissolve">
                                      <p:cBhvr>
                                        <p:cTn id="175" dur="500"/>
                                        <p:tgtEl>
                                          <p:spTgt spid="145"/>
                                        </p:tgtEl>
                                      </p:cBhvr>
                                    </p:animEffect>
                                  </p:childTnLst>
                                </p:cTn>
                              </p:par>
                              <p:par>
                                <p:cTn id="176" presetID="3" presetClass="entr" presetSubtype="10" fill="hold" grpId="0" nodeType="withEffect">
                                  <p:stCondLst>
                                    <p:cond delay="0"/>
                                  </p:stCondLst>
                                  <p:childTnLst>
                                    <p:set>
                                      <p:cBhvr>
                                        <p:cTn id="177" dur="1" fill="hold">
                                          <p:stCondLst>
                                            <p:cond delay="0"/>
                                          </p:stCondLst>
                                        </p:cTn>
                                        <p:tgtEl>
                                          <p:spTgt spid="143"/>
                                        </p:tgtEl>
                                        <p:attrNameLst>
                                          <p:attrName>style.visibility</p:attrName>
                                        </p:attrNameLst>
                                      </p:cBhvr>
                                      <p:to>
                                        <p:strVal val="visible"/>
                                      </p:to>
                                    </p:set>
                                    <p:animEffect transition="in" filter="blinds(horizontal)">
                                      <p:cBhvr>
                                        <p:cTn id="178" dur="500"/>
                                        <p:tgtEl>
                                          <p:spTgt spid="143"/>
                                        </p:tgtEl>
                                      </p:cBhvr>
                                    </p:animEffect>
                                  </p:childTnLst>
                                </p:cTn>
                              </p:par>
                            </p:childTnLst>
                          </p:cTn>
                        </p:par>
                        <p:par>
                          <p:cTn id="179" fill="hold">
                            <p:stCondLst>
                              <p:cond delay="2500"/>
                            </p:stCondLst>
                            <p:childTnLst>
                              <p:par>
                                <p:cTn id="180" presetID="22" presetClass="entr" presetSubtype="2" fill="hold" nodeType="afterEffect">
                                  <p:stCondLst>
                                    <p:cond delay="0"/>
                                  </p:stCondLst>
                                  <p:childTnLst>
                                    <p:set>
                                      <p:cBhvr>
                                        <p:cTn id="181" dur="1" fill="hold">
                                          <p:stCondLst>
                                            <p:cond delay="0"/>
                                          </p:stCondLst>
                                        </p:cTn>
                                        <p:tgtEl>
                                          <p:spTgt spid="146"/>
                                        </p:tgtEl>
                                        <p:attrNameLst>
                                          <p:attrName>style.visibility</p:attrName>
                                        </p:attrNameLst>
                                      </p:cBhvr>
                                      <p:to>
                                        <p:strVal val="visible"/>
                                      </p:to>
                                    </p:set>
                                    <p:animEffect transition="in" filter="wipe(right)">
                                      <p:cBhvr>
                                        <p:cTn id="182" dur="2000"/>
                                        <p:tgtEl>
                                          <p:spTgt spid="146"/>
                                        </p:tgtEl>
                                      </p:cBhvr>
                                    </p:animEffect>
                                  </p:childTnLst>
                                </p:cTn>
                              </p:par>
                            </p:childTnLst>
                          </p:cTn>
                        </p:par>
                        <p:par>
                          <p:cTn id="183" fill="hold">
                            <p:stCondLst>
                              <p:cond delay="4500"/>
                            </p:stCondLst>
                            <p:childTnLst>
                              <p:par>
                                <p:cTn id="184" presetID="9" presetClass="entr" presetSubtype="0" fill="hold" grpId="0" nodeType="afterEffect">
                                  <p:stCondLst>
                                    <p:cond delay="0"/>
                                  </p:stCondLst>
                                  <p:childTnLst>
                                    <p:set>
                                      <p:cBhvr>
                                        <p:cTn id="185" dur="1" fill="hold">
                                          <p:stCondLst>
                                            <p:cond delay="0"/>
                                          </p:stCondLst>
                                        </p:cTn>
                                        <p:tgtEl>
                                          <p:spTgt spid="272"/>
                                        </p:tgtEl>
                                        <p:attrNameLst>
                                          <p:attrName>style.visibility</p:attrName>
                                        </p:attrNameLst>
                                      </p:cBhvr>
                                      <p:to>
                                        <p:strVal val="visible"/>
                                      </p:to>
                                    </p:set>
                                    <p:animEffect transition="in" filter="dissolve">
                                      <p:cBhvr>
                                        <p:cTn id="186" dur="500"/>
                                        <p:tgtEl>
                                          <p:spTgt spid="272"/>
                                        </p:tgtEl>
                                      </p:cBhvr>
                                    </p:animEffect>
                                  </p:childTnLst>
                                </p:cTn>
                              </p:par>
                              <p:par>
                                <p:cTn id="187" presetID="3" presetClass="entr" presetSubtype="10" fill="hold" grpId="0" nodeType="withEffect">
                                  <p:stCondLst>
                                    <p:cond delay="0"/>
                                  </p:stCondLst>
                                  <p:childTnLst>
                                    <p:set>
                                      <p:cBhvr>
                                        <p:cTn id="188" dur="1" fill="hold">
                                          <p:stCondLst>
                                            <p:cond delay="0"/>
                                          </p:stCondLst>
                                        </p:cTn>
                                        <p:tgtEl>
                                          <p:spTgt spid="271"/>
                                        </p:tgtEl>
                                        <p:attrNameLst>
                                          <p:attrName>style.visibility</p:attrName>
                                        </p:attrNameLst>
                                      </p:cBhvr>
                                      <p:to>
                                        <p:strVal val="visible"/>
                                      </p:to>
                                    </p:set>
                                    <p:animEffect transition="in" filter="blinds(horizontal)">
                                      <p:cBhvr>
                                        <p:cTn id="189"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41" grpId="0" animBg="1"/>
      <p:bldP spid="42" grpId="0"/>
      <p:bldP spid="43" grpId="0" animBg="1"/>
      <p:bldP spid="44" grpId="0" animBg="1"/>
      <p:bldP spid="131" grpId="0"/>
      <p:bldP spid="132" grpId="0"/>
      <p:bldP spid="133" grpId="0" animBg="1"/>
      <p:bldP spid="134" grpId="0" animBg="1"/>
      <p:bldP spid="135" grpId="0" animBg="1"/>
      <p:bldP spid="136" grpId="0"/>
      <p:bldP spid="137" grpId="0"/>
      <p:bldP spid="138" grpId="0"/>
      <p:bldP spid="139" grpId="0"/>
      <p:bldP spid="140" grpId="0" animBg="1"/>
      <p:bldP spid="141" grpId="0" animBg="1"/>
      <p:bldP spid="142" grpId="0" animBg="1"/>
      <p:bldP spid="143" grpId="0"/>
      <p:bldP spid="144" grpId="0"/>
      <p:bldP spid="145" grpId="0" animBg="1"/>
      <p:bldP spid="149" grpId="0" animBg="1"/>
      <p:bldP spid="150" grpId="0" animBg="1"/>
      <p:bldP spid="151" grpId="0" animBg="1"/>
      <p:bldP spid="270" grpId="0"/>
      <p:bldP spid="271" grpId="0"/>
      <p:bldP spid="272" grpId="0" animBg="1"/>
      <p:bldP spid="273" grpId="0" animBg="1"/>
      <p:bldP spid="274" grpId="0" animBg="1"/>
      <p:bldP spid="275" grpId="0"/>
      <p:bldP spid="276" grpId="0"/>
      <p:bldP spid="277" grpId="0"/>
      <p:bldP spid="278" grpId="0" animBg="1"/>
      <p:bldP spid="285" grpId="0" animBg="1"/>
      <p:bldP spid="286" grpId="0" animBg="1"/>
      <p:bldP spid="28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CDMA - 3</a:t>
            </a:r>
            <a:endParaRPr lang="vi-VN" dirty="0"/>
          </a:p>
        </p:txBody>
      </p:sp>
      <p:sp>
        <p:nvSpPr>
          <p:cNvPr id="4" name="Footer Placeholder 3"/>
          <p:cNvSpPr>
            <a:spLocks noGrp="1"/>
          </p:cNvSpPr>
          <p:nvPr>
            <p:ph type="ftr" sz="quarter" idx="11"/>
          </p:nvPr>
        </p:nvSpPr>
        <p:spPr/>
        <p:txBody>
          <a:bodyPr/>
          <a:lstStyle/>
          <a:p>
            <a:r>
              <a:rPr lang="en-US"/>
              <a:t>Khoa Công nghệ thông tin - Đại học Khoa học tự nhiên TP Hồ Chí Minh</a:t>
            </a:r>
          </a:p>
        </p:txBody>
      </p:sp>
      <p:sp>
        <p:nvSpPr>
          <p:cNvPr id="5" name="Slide Number Placeholder 4"/>
          <p:cNvSpPr>
            <a:spLocks noGrp="1"/>
          </p:cNvSpPr>
          <p:nvPr>
            <p:ph type="sldNum" sz="quarter" idx="12"/>
          </p:nvPr>
        </p:nvSpPr>
        <p:spPr/>
        <p:txBody>
          <a:bodyPr/>
          <a:lstStyle/>
          <a:p>
            <a:fld id="{4810A696-75C0-4E1D-A482-26D5420205C7}" type="slidenum">
              <a:rPr lang="en-US" smtClean="0"/>
              <a:pPr/>
              <a:t>41</a:t>
            </a:fld>
            <a:endParaRPr lang="en-US"/>
          </a:p>
        </p:txBody>
      </p:sp>
      <p:pic>
        <p:nvPicPr>
          <p:cNvPr id="6" name="Picture 3" descr="5"/>
          <p:cNvPicPr>
            <a:picLocks noChangeAspect="1" noChangeArrowheads="1"/>
          </p:cNvPicPr>
          <p:nvPr/>
        </p:nvPicPr>
        <p:blipFill>
          <a:blip r:embed="rId2" cstate="print"/>
          <a:srcRect/>
          <a:stretch>
            <a:fillRect/>
          </a:stretch>
        </p:blipFill>
        <p:spPr bwMode="auto">
          <a:xfrm>
            <a:off x="1828800" y="1295400"/>
            <a:ext cx="5026025" cy="532288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fontAlgn="auto">
              <a:spcAft>
                <a:spcPts val="0"/>
              </a:spcAft>
              <a:defRPr/>
            </a:pPr>
            <a:r>
              <a:rPr lang="en-US"/>
              <a:t>Tranh chấp</a:t>
            </a:r>
          </a:p>
        </p:txBody>
      </p:sp>
      <p:sp>
        <p:nvSpPr>
          <p:cNvPr id="43011" name="Rectangle 3"/>
          <p:cNvSpPr>
            <a:spLocks noGrp="1" noChangeArrowheads="1"/>
          </p:cNvSpPr>
          <p:nvPr>
            <p:ph sz="quarter" idx="1"/>
          </p:nvPr>
        </p:nvSpPr>
        <p:spPr>
          <a:xfrm>
            <a:off x="457200" y="1219200"/>
            <a:ext cx="7467600" cy="5254625"/>
          </a:xfrm>
        </p:spPr>
        <p:txBody>
          <a:bodyPr/>
          <a:lstStyle/>
          <a:p>
            <a:r>
              <a:rPr lang="en-US" dirty="0" err="1"/>
              <a:t>Các</a:t>
            </a:r>
            <a:r>
              <a:rPr lang="en-US" dirty="0"/>
              <a:t> node </a:t>
            </a:r>
            <a:r>
              <a:rPr lang="en-US" dirty="0" err="1"/>
              <a:t>chiếm</a:t>
            </a:r>
            <a:r>
              <a:rPr lang="en-US" dirty="0"/>
              <a:t> </a:t>
            </a:r>
            <a:r>
              <a:rPr lang="en-US" dirty="0" err="1"/>
              <a:t>trọn</a:t>
            </a:r>
            <a:r>
              <a:rPr lang="en-US" dirty="0"/>
              <a:t> </a:t>
            </a:r>
            <a:r>
              <a:rPr lang="en-US" dirty="0" err="1"/>
              <a:t>băng</a:t>
            </a:r>
            <a:r>
              <a:rPr lang="en-US" dirty="0"/>
              <a:t> </a:t>
            </a:r>
            <a:r>
              <a:rPr lang="en-US" dirty="0" err="1"/>
              <a:t>thông</a:t>
            </a:r>
            <a:r>
              <a:rPr lang="en-US" dirty="0"/>
              <a:t> </a:t>
            </a:r>
            <a:r>
              <a:rPr lang="en-US" dirty="0" err="1"/>
              <a:t>khi</a:t>
            </a:r>
            <a:r>
              <a:rPr lang="en-US" dirty="0"/>
              <a:t> </a:t>
            </a:r>
            <a:r>
              <a:rPr lang="en-US" dirty="0" err="1"/>
              <a:t>truyền</a:t>
            </a:r>
            <a:endParaRPr lang="en-US" dirty="0"/>
          </a:p>
          <a:p>
            <a:r>
              <a:rPr lang="en-US" dirty="0" err="1"/>
              <a:t>Lắng</a:t>
            </a:r>
            <a:r>
              <a:rPr lang="en-US" dirty="0"/>
              <a:t> </a:t>
            </a:r>
            <a:r>
              <a:rPr lang="en-US" dirty="0" err="1"/>
              <a:t>nghe</a:t>
            </a:r>
            <a:r>
              <a:rPr lang="en-US" dirty="0"/>
              <a:t> </a:t>
            </a:r>
            <a:r>
              <a:rPr lang="en-US" dirty="0" err="1"/>
              <a:t>đụng</a:t>
            </a:r>
            <a:r>
              <a:rPr lang="en-US" dirty="0"/>
              <a:t> </a:t>
            </a:r>
            <a:r>
              <a:rPr lang="en-US" dirty="0" err="1"/>
              <a:t>độ</a:t>
            </a:r>
            <a:r>
              <a:rPr lang="en-US" dirty="0"/>
              <a:t> </a:t>
            </a:r>
            <a:r>
              <a:rPr lang="en-US" dirty="0" err="1"/>
              <a:t>sau</a:t>
            </a:r>
            <a:r>
              <a:rPr lang="en-US" dirty="0"/>
              <a:t> </a:t>
            </a:r>
            <a:r>
              <a:rPr lang="en-US" dirty="0" err="1"/>
              <a:t>khi</a:t>
            </a:r>
            <a:r>
              <a:rPr lang="en-US" dirty="0"/>
              <a:t> </a:t>
            </a:r>
            <a:r>
              <a:rPr lang="en-US" dirty="0" err="1"/>
              <a:t>truyền</a:t>
            </a:r>
            <a:endParaRPr lang="en-US" dirty="0"/>
          </a:p>
          <a:p>
            <a:r>
              <a:rPr lang="en-US" dirty="0" err="1"/>
              <a:t>Một</a:t>
            </a:r>
            <a:r>
              <a:rPr lang="en-US" dirty="0"/>
              <a:t> </a:t>
            </a:r>
            <a:r>
              <a:rPr lang="en-US" dirty="0" err="1"/>
              <a:t>số</a:t>
            </a:r>
            <a:r>
              <a:rPr lang="en-US" dirty="0"/>
              <a:t> </a:t>
            </a:r>
            <a:r>
              <a:rPr lang="en-US" dirty="0" err="1"/>
              <a:t>phương</a:t>
            </a:r>
            <a:r>
              <a:rPr lang="en-US" dirty="0"/>
              <a:t> </a:t>
            </a:r>
            <a:r>
              <a:rPr lang="en-US" dirty="0" err="1"/>
              <a:t>pháp</a:t>
            </a:r>
            <a:r>
              <a:rPr lang="en-US" dirty="0"/>
              <a:t>:</a:t>
            </a:r>
          </a:p>
          <a:p>
            <a:pPr lvl="1"/>
            <a:r>
              <a:rPr lang="en-US" dirty="0"/>
              <a:t>ALOHA (Slotted, Pure)</a:t>
            </a:r>
          </a:p>
          <a:p>
            <a:pPr lvl="1"/>
            <a:r>
              <a:rPr lang="en-US" dirty="0"/>
              <a:t>CSMA (Carrier Sense Multiple Access)</a:t>
            </a:r>
          </a:p>
        </p:txBody>
      </p:sp>
      <p:sp>
        <p:nvSpPr>
          <p:cNvPr id="4" name="Slide Number Placeholder 3"/>
          <p:cNvSpPr>
            <a:spLocks noGrp="1"/>
          </p:cNvSpPr>
          <p:nvPr>
            <p:ph type="sldNum" sz="quarter" idx="12"/>
          </p:nvPr>
        </p:nvSpPr>
        <p:spPr/>
        <p:txBody>
          <a:bodyPr/>
          <a:lstStyle/>
          <a:p>
            <a:fld id="{4810A696-75C0-4E1D-A482-26D5420205C7}" type="slidenum">
              <a:rPr lang="en-US" smtClean="0"/>
              <a:pPr/>
              <a:t>42</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blinds(horizontal)">
                                      <p:cBhvr>
                                        <p:cTn id="7" dur="500"/>
                                        <p:tgtEl>
                                          <p:spTgt spid="4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blinds(horizontal)">
                                      <p:cBhvr>
                                        <p:cTn id="12" dur="500"/>
                                        <p:tgtEl>
                                          <p:spTgt spid="430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011">
                                            <p:txEl>
                                              <p:pRg st="2" end="2"/>
                                            </p:txEl>
                                          </p:spTgt>
                                        </p:tgtEl>
                                        <p:attrNameLst>
                                          <p:attrName>style.visibility</p:attrName>
                                        </p:attrNameLst>
                                      </p:cBhvr>
                                      <p:to>
                                        <p:strVal val="visible"/>
                                      </p:to>
                                    </p:set>
                                    <p:animEffect transition="in" filter="blinds(horizontal)">
                                      <p:cBhvr>
                                        <p:cTn id="17" dur="500"/>
                                        <p:tgtEl>
                                          <p:spTgt spid="43011">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3011">
                                            <p:txEl>
                                              <p:pRg st="3" end="3"/>
                                            </p:txEl>
                                          </p:spTgt>
                                        </p:tgtEl>
                                        <p:attrNameLst>
                                          <p:attrName>style.visibility</p:attrName>
                                        </p:attrNameLst>
                                      </p:cBhvr>
                                      <p:to>
                                        <p:strVal val="visible"/>
                                      </p:to>
                                    </p:set>
                                    <p:animEffect transition="in" filter="blinds(horizontal)">
                                      <p:cBhvr>
                                        <p:cTn id="20" dur="500"/>
                                        <p:tgtEl>
                                          <p:spTgt spid="43011">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3011">
                                            <p:txEl>
                                              <p:pRg st="4" end="4"/>
                                            </p:txEl>
                                          </p:spTgt>
                                        </p:tgtEl>
                                        <p:attrNameLst>
                                          <p:attrName>style.visibility</p:attrName>
                                        </p:attrNameLst>
                                      </p:cBhvr>
                                      <p:to>
                                        <p:strVal val="visible"/>
                                      </p:to>
                                    </p:set>
                                    <p:animEffect transition="in" filter="blinds(horizontal)">
                                      <p:cBhvr>
                                        <p:cTn id="23" dur="500"/>
                                        <p:tgtEl>
                                          <p:spTgt spid="430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normAutofit/>
          </a:bodyPr>
          <a:lstStyle/>
          <a:p>
            <a:pPr fontAlgn="auto">
              <a:spcAft>
                <a:spcPts val="0"/>
              </a:spcAft>
              <a:defRPr/>
            </a:pPr>
            <a:r>
              <a:rPr lang="en-US" sz="3600"/>
              <a:t>Pure ALOHA</a:t>
            </a:r>
          </a:p>
        </p:txBody>
      </p:sp>
      <p:sp>
        <p:nvSpPr>
          <p:cNvPr id="44035" name="Rectangle 3"/>
          <p:cNvSpPr>
            <a:spLocks noGrp="1" noChangeArrowheads="1"/>
          </p:cNvSpPr>
          <p:nvPr>
            <p:ph sz="quarter" idx="1"/>
          </p:nvPr>
        </p:nvSpPr>
        <p:spPr>
          <a:xfrm>
            <a:off x="457200" y="1219200"/>
            <a:ext cx="7467600" cy="5254625"/>
          </a:xfrm>
        </p:spPr>
        <p:txBody>
          <a:bodyPr/>
          <a:lstStyle/>
          <a:p>
            <a:r>
              <a:rPr lang="en-US" dirty="0" err="1"/>
              <a:t>Mỗi</a:t>
            </a:r>
            <a:r>
              <a:rPr lang="en-US" dirty="0"/>
              <a:t> node </a:t>
            </a:r>
            <a:r>
              <a:rPr lang="en-US" dirty="0" err="1"/>
              <a:t>có</a:t>
            </a:r>
            <a:r>
              <a:rPr lang="en-US" dirty="0"/>
              <a:t> </a:t>
            </a:r>
            <a:r>
              <a:rPr lang="en-US" dirty="0" err="1"/>
              <a:t>thể</a:t>
            </a:r>
            <a:r>
              <a:rPr lang="en-US" dirty="0"/>
              <a:t> </a:t>
            </a:r>
            <a:r>
              <a:rPr lang="en-US" dirty="0" err="1"/>
              <a:t>bắt</a:t>
            </a:r>
            <a:r>
              <a:rPr lang="en-US" dirty="0"/>
              <a:t> </a:t>
            </a:r>
            <a:r>
              <a:rPr lang="en-US" dirty="0" err="1"/>
              <a:t>đầu</a:t>
            </a:r>
            <a:r>
              <a:rPr lang="en-US" dirty="0"/>
              <a:t> </a:t>
            </a:r>
            <a:r>
              <a:rPr lang="en-US" dirty="0" err="1"/>
              <a:t>truyền</a:t>
            </a:r>
            <a:r>
              <a:rPr lang="en-US" dirty="0"/>
              <a:t> </a:t>
            </a:r>
            <a:r>
              <a:rPr lang="en-US" dirty="0" err="1"/>
              <a:t>dữ</a:t>
            </a:r>
            <a:r>
              <a:rPr lang="en-US" dirty="0"/>
              <a:t> </a:t>
            </a:r>
            <a:r>
              <a:rPr lang="en-US" dirty="0" err="1"/>
              <a:t>liệu</a:t>
            </a:r>
            <a:r>
              <a:rPr lang="en-US" dirty="0"/>
              <a:t> </a:t>
            </a:r>
            <a:r>
              <a:rPr lang="en-US" dirty="0" err="1"/>
              <a:t>bất</a:t>
            </a:r>
            <a:r>
              <a:rPr lang="en-US" dirty="0"/>
              <a:t> </a:t>
            </a:r>
            <a:r>
              <a:rPr lang="en-US" dirty="0" err="1"/>
              <a:t>cứ</a:t>
            </a:r>
            <a:r>
              <a:rPr lang="en-US" dirty="0"/>
              <a:t> </a:t>
            </a:r>
            <a:r>
              <a:rPr lang="en-US" dirty="0" err="1"/>
              <a:t>khi</a:t>
            </a:r>
            <a:r>
              <a:rPr lang="en-US" dirty="0"/>
              <a:t> </a:t>
            </a:r>
            <a:r>
              <a:rPr lang="en-US" dirty="0" err="1"/>
              <a:t>nào</a:t>
            </a:r>
            <a:r>
              <a:rPr lang="en-US" dirty="0"/>
              <a:t> node </a:t>
            </a:r>
            <a:r>
              <a:rPr lang="en-US" dirty="0" err="1"/>
              <a:t>có</a:t>
            </a:r>
            <a:r>
              <a:rPr lang="en-US" dirty="0"/>
              <a:t> </a:t>
            </a:r>
            <a:r>
              <a:rPr lang="en-US" dirty="0" err="1"/>
              <a:t>nhu</a:t>
            </a:r>
            <a:r>
              <a:rPr lang="en-US" dirty="0"/>
              <a:t> </a:t>
            </a:r>
            <a:r>
              <a:rPr lang="en-US" dirty="0" err="1"/>
              <a:t>cầu</a:t>
            </a:r>
            <a:endParaRPr lang="en-US" dirty="0"/>
          </a:p>
          <a:p>
            <a:r>
              <a:rPr lang="en-US" dirty="0" err="1"/>
              <a:t>Nếu</a:t>
            </a:r>
            <a:r>
              <a:rPr lang="en-US" dirty="0"/>
              <a:t> </a:t>
            </a:r>
            <a:r>
              <a:rPr lang="en-US" dirty="0" err="1"/>
              <a:t>phát</a:t>
            </a:r>
            <a:r>
              <a:rPr lang="en-US" dirty="0"/>
              <a:t> </a:t>
            </a:r>
            <a:r>
              <a:rPr lang="en-US" dirty="0" err="1"/>
              <a:t>hiện</a:t>
            </a:r>
            <a:r>
              <a:rPr lang="en-US" dirty="0"/>
              <a:t> </a:t>
            </a:r>
            <a:r>
              <a:rPr lang="en-US" dirty="0" err="1"/>
              <a:t>xung</a:t>
            </a:r>
            <a:r>
              <a:rPr lang="en-US" dirty="0"/>
              <a:t> </a:t>
            </a:r>
            <a:r>
              <a:rPr lang="en-US" dirty="0" err="1"/>
              <a:t>đột</a:t>
            </a:r>
            <a:r>
              <a:rPr lang="en-US" dirty="0"/>
              <a:t> </a:t>
            </a:r>
            <a:r>
              <a:rPr lang="en-US" dirty="0">
                <a:sym typeface="Wingdings" pitchFamily="2" charset="2"/>
              </a:rPr>
              <a:t> </a:t>
            </a:r>
            <a:r>
              <a:rPr lang="en-US" dirty="0" err="1">
                <a:sym typeface="Wingdings" pitchFamily="2" charset="2"/>
              </a:rPr>
              <a:t>chờ</a:t>
            </a:r>
            <a:r>
              <a:rPr lang="en-US" dirty="0">
                <a:sym typeface="Wingdings" pitchFamily="2" charset="2"/>
              </a:rPr>
              <a:t> 1 </a:t>
            </a:r>
            <a:r>
              <a:rPr lang="en-US" dirty="0" err="1">
                <a:sym typeface="Wingdings" pitchFamily="2" charset="2"/>
              </a:rPr>
              <a:t>khoảng</a:t>
            </a:r>
            <a:r>
              <a:rPr lang="en-US" dirty="0">
                <a:sym typeface="Wingdings" pitchFamily="2" charset="2"/>
              </a:rPr>
              <a:t> </a:t>
            </a:r>
            <a:r>
              <a:rPr lang="en-US" dirty="0" err="1">
                <a:sym typeface="Wingdings" pitchFamily="2" charset="2"/>
              </a:rPr>
              <a:t>thời</a:t>
            </a:r>
            <a:r>
              <a:rPr lang="en-US" dirty="0">
                <a:sym typeface="Wingdings" pitchFamily="2" charset="2"/>
              </a:rPr>
              <a:t> </a:t>
            </a:r>
            <a:r>
              <a:rPr lang="en-US" dirty="0" err="1">
                <a:sym typeface="Wingdings" pitchFamily="2" charset="2"/>
              </a:rPr>
              <a:t>gian</a:t>
            </a:r>
            <a:r>
              <a:rPr lang="en-US" dirty="0">
                <a:sym typeface="Wingdings" pitchFamily="2" charset="2"/>
              </a:rPr>
              <a:t> </a:t>
            </a:r>
            <a:r>
              <a:rPr lang="en-US" dirty="0" err="1">
                <a:sym typeface="Wingdings" pitchFamily="2" charset="2"/>
              </a:rPr>
              <a:t>rồi</a:t>
            </a:r>
            <a:r>
              <a:rPr lang="en-US" dirty="0">
                <a:sym typeface="Wingdings" pitchFamily="2" charset="2"/>
              </a:rPr>
              <a:t> </a:t>
            </a:r>
            <a:r>
              <a:rPr lang="en-US" dirty="0" err="1">
                <a:sym typeface="Wingdings" pitchFamily="2" charset="2"/>
              </a:rPr>
              <a:t>truyền</a:t>
            </a:r>
            <a:r>
              <a:rPr lang="en-US" dirty="0">
                <a:sym typeface="Wingdings" pitchFamily="2" charset="2"/>
              </a:rPr>
              <a:t> </a:t>
            </a:r>
            <a:r>
              <a:rPr lang="en-US" dirty="0" err="1">
                <a:sym typeface="Wingdings" pitchFamily="2" charset="2"/>
              </a:rPr>
              <a:t>lại</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43</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blinds(horizontal)">
                                      <p:cBhvr>
                                        <p:cTn id="7" dur="500"/>
                                        <p:tgtEl>
                                          <p:spTgt spid="44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blinds(horizontal)">
                                      <p:cBhvr>
                                        <p:cTn id="12" dur="500"/>
                                        <p:tgtEl>
                                          <p:spTgt spid="440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fontAlgn="auto">
              <a:spcAft>
                <a:spcPts val="0"/>
              </a:spcAft>
              <a:defRPr/>
            </a:pPr>
            <a:r>
              <a:rPr lang="en-US"/>
              <a:t>Slotted ALOHA</a:t>
            </a:r>
          </a:p>
        </p:txBody>
      </p:sp>
      <p:sp>
        <p:nvSpPr>
          <p:cNvPr id="45059" name="Rectangle 3"/>
          <p:cNvSpPr>
            <a:spLocks noGrp="1" noChangeArrowheads="1"/>
          </p:cNvSpPr>
          <p:nvPr>
            <p:ph sz="quarter" idx="1"/>
          </p:nvPr>
        </p:nvSpPr>
        <p:spPr>
          <a:xfrm>
            <a:off x="457200" y="1219200"/>
            <a:ext cx="7467600" cy="5254625"/>
          </a:xfrm>
        </p:spPr>
        <p:txBody>
          <a:bodyPr/>
          <a:lstStyle/>
          <a:p>
            <a:r>
              <a:rPr lang="en-US" dirty="0" err="1"/>
              <a:t>Giả</a:t>
            </a:r>
            <a:r>
              <a:rPr lang="en-US" dirty="0"/>
              <a:t> </a:t>
            </a:r>
            <a:r>
              <a:rPr lang="en-US" dirty="0" err="1"/>
              <a:t>thiết</a:t>
            </a:r>
            <a:r>
              <a:rPr lang="en-US" dirty="0"/>
              <a:t>:</a:t>
            </a:r>
          </a:p>
          <a:p>
            <a:pPr lvl="1"/>
            <a:r>
              <a:rPr lang="en-US" dirty="0" err="1"/>
              <a:t>Các</a:t>
            </a:r>
            <a:r>
              <a:rPr lang="en-US" dirty="0"/>
              <a:t> frame </a:t>
            </a:r>
            <a:r>
              <a:rPr lang="en-US" dirty="0" err="1"/>
              <a:t>có</a:t>
            </a:r>
            <a:r>
              <a:rPr lang="en-US" dirty="0"/>
              <a:t> </a:t>
            </a:r>
            <a:r>
              <a:rPr lang="en-US" dirty="0" err="1"/>
              <a:t>kích</a:t>
            </a:r>
            <a:r>
              <a:rPr lang="en-US" dirty="0"/>
              <a:t> </a:t>
            </a:r>
            <a:r>
              <a:rPr lang="en-US" dirty="0" err="1"/>
              <a:t>thước</a:t>
            </a:r>
            <a:r>
              <a:rPr lang="en-US" dirty="0"/>
              <a:t> </a:t>
            </a:r>
            <a:r>
              <a:rPr lang="en-US" dirty="0" err="1"/>
              <a:t>tối</a:t>
            </a:r>
            <a:r>
              <a:rPr lang="en-US" dirty="0"/>
              <a:t> </a:t>
            </a:r>
            <a:r>
              <a:rPr lang="en-US" dirty="0" err="1"/>
              <a:t>đa</a:t>
            </a:r>
            <a:r>
              <a:rPr lang="en-US" dirty="0"/>
              <a:t> </a:t>
            </a:r>
            <a:r>
              <a:rPr lang="en-US" dirty="0" err="1"/>
              <a:t>là</a:t>
            </a:r>
            <a:r>
              <a:rPr lang="en-US" dirty="0"/>
              <a:t> L bits</a:t>
            </a:r>
          </a:p>
          <a:p>
            <a:r>
              <a:rPr lang="en-US" dirty="0" err="1"/>
              <a:t>Kênh</a:t>
            </a:r>
            <a:r>
              <a:rPr lang="en-US" dirty="0"/>
              <a:t> </a:t>
            </a:r>
            <a:r>
              <a:rPr lang="en-US" dirty="0" err="1"/>
              <a:t>truyền</a:t>
            </a:r>
            <a:r>
              <a:rPr lang="en-US" dirty="0"/>
              <a:t>: </a:t>
            </a:r>
            <a:r>
              <a:rPr lang="en-US" dirty="0" err="1"/>
              <a:t>chia</a:t>
            </a:r>
            <a:r>
              <a:rPr lang="en-US" dirty="0"/>
              <a:t> </a:t>
            </a:r>
            <a:r>
              <a:rPr lang="en-US" dirty="0" err="1"/>
              <a:t>thành</a:t>
            </a:r>
            <a:r>
              <a:rPr lang="en-US" dirty="0"/>
              <a:t> </a:t>
            </a:r>
            <a:r>
              <a:rPr lang="en-US" dirty="0" err="1"/>
              <a:t>các</a:t>
            </a:r>
            <a:r>
              <a:rPr lang="en-US" dirty="0"/>
              <a:t> </a:t>
            </a:r>
            <a:r>
              <a:rPr lang="en-US" dirty="0" err="1"/>
              <a:t>khe</a:t>
            </a:r>
            <a:r>
              <a:rPr lang="en-US" dirty="0"/>
              <a:t> </a:t>
            </a:r>
            <a:r>
              <a:rPr lang="en-US" dirty="0" err="1"/>
              <a:t>thời</a:t>
            </a:r>
            <a:r>
              <a:rPr lang="en-US" dirty="0"/>
              <a:t> </a:t>
            </a:r>
            <a:r>
              <a:rPr lang="en-US" dirty="0" err="1"/>
              <a:t>gian</a:t>
            </a:r>
            <a:r>
              <a:rPr lang="en-US" dirty="0"/>
              <a:t> </a:t>
            </a:r>
            <a:r>
              <a:rPr lang="en-US" dirty="0" err="1"/>
              <a:t>có</a:t>
            </a:r>
            <a:r>
              <a:rPr lang="en-US" dirty="0"/>
              <a:t> </a:t>
            </a:r>
            <a:r>
              <a:rPr lang="en-US" dirty="0" err="1"/>
              <a:t>kích</a:t>
            </a:r>
            <a:r>
              <a:rPr lang="en-US" dirty="0"/>
              <a:t> </a:t>
            </a:r>
            <a:r>
              <a:rPr lang="en-US" dirty="0" err="1"/>
              <a:t>thước</a:t>
            </a:r>
            <a:r>
              <a:rPr lang="en-US" dirty="0"/>
              <a:t> L/R (s)</a:t>
            </a:r>
          </a:p>
          <a:p>
            <a:r>
              <a:rPr lang="en-US" dirty="0" err="1"/>
              <a:t>Khi</a:t>
            </a:r>
            <a:r>
              <a:rPr lang="en-US" dirty="0"/>
              <a:t> 1 node </a:t>
            </a:r>
            <a:r>
              <a:rPr lang="en-US" dirty="0" err="1"/>
              <a:t>có</a:t>
            </a:r>
            <a:r>
              <a:rPr lang="en-US" dirty="0"/>
              <a:t> </a:t>
            </a:r>
            <a:r>
              <a:rPr lang="en-US" dirty="0" err="1"/>
              <a:t>nhu</a:t>
            </a:r>
            <a:r>
              <a:rPr lang="en-US" dirty="0"/>
              <a:t> </a:t>
            </a:r>
            <a:r>
              <a:rPr lang="en-US" dirty="0" err="1"/>
              <a:t>cầu</a:t>
            </a:r>
            <a:r>
              <a:rPr lang="en-US" dirty="0"/>
              <a:t> </a:t>
            </a:r>
            <a:r>
              <a:rPr lang="en-US" dirty="0" err="1"/>
              <a:t>truyền</a:t>
            </a:r>
            <a:r>
              <a:rPr lang="en-US" dirty="0"/>
              <a:t> </a:t>
            </a:r>
            <a:r>
              <a:rPr lang="en-US" dirty="0" err="1"/>
              <a:t>dữ</a:t>
            </a:r>
            <a:r>
              <a:rPr lang="en-US" dirty="0"/>
              <a:t> </a:t>
            </a:r>
            <a:r>
              <a:rPr lang="en-US" dirty="0" err="1"/>
              <a:t>liệu</a:t>
            </a:r>
            <a:r>
              <a:rPr lang="en-US" dirty="0"/>
              <a:t>: </a:t>
            </a:r>
            <a:r>
              <a:rPr lang="en-US" dirty="0" err="1"/>
              <a:t>phải</a:t>
            </a:r>
            <a:r>
              <a:rPr lang="en-US" dirty="0"/>
              <a:t> </a:t>
            </a:r>
            <a:r>
              <a:rPr lang="en-US" dirty="0" err="1"/>
              <a:t>chờ</a:t>
            </a:r>
            <a:r>
              <a:rPr lang="en-US" dirty="0"/>
              <a:t> </a:t>
            </a:r>
            <a:r>
              <a:rPr lang="en-US" dirty="0" err="1"/>
              <a:t>đến</a:t>
            </a:r>
            <a:r>
              <a:rPr lang="en-US" dirty="0"/>
              <a:t> </a:t>
            </a:r>
            <a:r>
              <a:rPr lang="en-US" dirty="0" err="1"/>
              <a:t>thời</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của</a:t>
            </a:r>
            <a:r>
              <a:rPr lang="en-US" dirty="0"/>
              <a:t> 1 </a:t>
            </a:r>
            <a:r>
              <a:rPr lang="en-US" dirty="0" err="1"/>
              <a:t>khe</a:t>
            </a:r>
            <a:r>
              <a:rPr lang="en-US" dirty="0"/>
              <a:t> </a:t>
            </a:r>
            <a:r>
              <a:rPr lang="en-US" dirty="0" err="1"/>
              <a:t>mới</a:t>
            </a:r>
            <a:r>
              <a:rPr lang="en-US" dirty="0"/>
              <a:t> </a:t>
            </a:r>
            <a:r>
              <a:rPr lang="en-US" dirty="0" err="1"/>
              <a:t>được</a:t>
            </a:r>
            <a:r>
              <a:rPr lang="en-US" dirty="0"/>
              <a:t> </a:t>
            </a:r>
            <a:r>
              <a:rPr lang="en-US" dirty="0" err="1"/>
              <a:t>truyền</a:t>
            </a:r>
            <a:endParaRPr lang="en-US" dirty="0"/>
          </a:p>
          <a:p>
            <a:pPr lvl="1"/>
            <a:r>
              <a:rPr lang="en-US" dirty="0" err="1"/>
              <a:t>cần</a:t>
            </a:r>
            <a:r>
              <a:rPr lang="en-US" dirty="0"/>
              <a:t> </a:t>
            </a:r>
            <a:r>
              <a:rPr lang="en-US" dirty="0" err="1"/>
              <a:t>đồng</a:t>
            </a:r>
            <a:r>
              <a:rPr lang="en-US" dirty="0"/>
              <a:t> </a:t>
            </a:r>
            <a:r>
              <a:rPr lang="en-US" dirty="0" err="1"/>
              <a:t>bộ</a:t>
            </a:r>
            <a:r>
              <a:rPr lang="en-US" dirty="0"/>
              <a:t> </a:t>
            </a:r>
            <a:r>
              <a:rPr lang="en-US" dirty="0" err="1"/>
              <a:t>thời</a:t>
            </a:r>
            <a:r>
              <a:rPr lang="en-US" dirty="0"/>
              <a:t> </a:t>
            </a:r>
            <a:r>
              <a:rPr lang="en-US" dirty="0" err="1"/>
              <a:t>gian</a:t>
            </a:r>
            <a:r>
              <a:rPr lang="en-US" dirty="0"/>
              <a:t> </a:t>
            </a:r>
            <a:r>
              <a:rPr lang="en-US" dirty="0" err="1"/>
              <a:t>giữa</a:t>
            </a:r>
            <a:r>
              <a:rPr lang="en-US" dirty="0"/>
              <a:t> </a:t>
            </a:r>
            <a:r>
              <a:rPr lang="en-US" dirty="0" err="1"/>
              <a:t>các</a:t>
            </a:r>
            <a:r>
              <a:rPr lang="en-US" dirty="0"/>
              <a:t> node</a:t>
            </a:r>
          </a:p>
          <a:p>
            <a:r>
              <a:rPr lang="en-US" dirty="0" err="1"/>
              <a:t>Nếu</a:t>
            </a:r>
            <a:r>
              <a:rPr lang="en-US" dirty="0"/>
              <a:t> </a:t>
            </a:r>
            <a:r>
              <a:rPr lang="en-US" dirty="0" err="1"/>
              <a:t>đụng</a:t>
            </a:r>
            <a:r>
              <a:rPr lang="en-US" dirty="0"/>
              <a:t> </a:t>
            </a:r>
            <a:r>
              <a:rPr lang="en-US" dirty="0" err="1"/>
              <a:t>độ</a:t>
            </a:r>
            <a:r>
              <a:rPr lang="en-US" dirty="0"/>
              <a:t> </a:t>
            </a:r>
            <a:r>
              <a:rPr lang="en-US" dirty="0" err="1"/>
              <a:t>xảy</a:t>
            </a:r>
            <a:r>
              <a:rPr lang="en-US" dirty="0"/>
              <a:t> </a:t>
            </a:r>
            <a:r>
              <a:rPr lang="en-US" dirty="0" err="1"/>
              <a:t>ra</a:t>
            </a:r>
            <a:r>
              <a:rPr lang="en-US" dirty="0"/>
              <a:t>: </a:t>
            </a:r>
            <a:r>
              <a:rPr lang="en-US" dirty="0" err="1"/>
              <a:t>truyền</a:t>
            </a:r>
            <a:r>
              <a:rPr lang="en-US" dirty="0"/>
              <a:t> </a:t>
            </a:r>
            <a:r>
              <a:rPr lang="en-US" dirty="0" err="1"/>
              <a:t>lại</a:t>
            </a:r>
            <a:r>
              <a:rPr lang="en-US" dirty="0"/>
              <a:t> </a:t>
            </a:r>
            <a:r>
              <a:rPr lang="en-US" dirty="0" err="1"/>
              <a:t>với</a:t>
            </a:r>
            <a:r>
              <a:rPr lang="en-US" dirty="0"/>
              <a:t> </a:t>
            </a:r>
            <a:r>
              <a:rPr lang="en-US" dirty="0" err="1"/>
              <a:t>xác</a:t>
            </a:r>
            <a:r>
              <a:rPr lang="en-US" dirty="0"/>
              <a:t> </a:t>
            </a:r>
            <a:r>
              <a:rPr lang="en-US" dirty="0" err="1"/>
              <a:t>suất</a:t>
            </a:r>
            <a:r>
              <a:rPr lang="en-US" dirty="0"/>
              <a:t> </a:t>
            </a:r>
            <a:r>
              <a:rPr lang="en-US" dirty="0" err="1"/>
              <a:t>là</a:t>
            </a:r>
            <a:r>
              <a:rPr lang="en-US" dirty="0"/>
              <a:t> p</a:t>
            </a:r>
          </a:p>
        </p:txBody>
      </p:sp>
      <p:sp>
        <p:nvSpPr>
          <p:cNvPr id="4" name="Slide Number Placeholder 3"/>
          <p:cNvSpPr>
            <a:spLocks noGrp="1"/>
          </p:cNvSpPr>
          <p:nvPr>
            <p:ph type="sldNum" sz="quarter" idx="12"/>
          </p:nvPr>
        </p:nvSpPr>
        <p:spPr/>
        <p:txBody>
          <a:bodyPr/>
          <a:lstStyle/>
          <a:p>
            <a:fld id="{4810A696-75C0-4E1D-A482-26D5420205C7}" type="slidenum">
              <a:rPr lang="en-US" smtClean="0"/>
              <a:pPr/>
              <a:t>44</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blinds(horizontal)">
                                      <p:cBhvr>
                                        <p:cTn id="7" dur="500"/>
                                        <p:tgtEl>
                                          <p:spTgt spid="4505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5059">
                                            <p:txEl>
                                              <p:pRg st="1" end="1"/>
                                            </p:txEl>
                                          </p:spTgt>
                                        </p:tgtEl>
                                        <p:attrNameLst>
                                          <p:attrName>style.visibility</p:attrName>
                                        </p:attrNameLst>
                                      </p:cBhvr>
                                      <p:to>
                                        <p:strVal val="visible"/>
                                      </p:to>
                                    </p:set>
                                    <p:animEffect transition="in" filter="blinds(horizontal)">
                                      <p:cBhvr>
                                        <p:cTn id="10" dur="500"/>
                                        <p:tgtEl>
                                          <p:spTgt spid="450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animEffect transition="in" filter="blinds(horizontal)">
                                      <p:cBhvr>
                                        <p:cTn id="15" dur="500"/>
                                        <p:tgtEl>
                                          <p:spTgt spid="4505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5059">
                                            <p:txEl>
                                              <p:pRg st="3" end="3"/>
                                            </p:txEl>
                                          </p:spTgt>
                                        </p:tgtEl>
                                        <p:attrNameLst>
                                          <p:attrName>style.visibility</p:attrName>
                                        </p:attrNameLst>
                                      </p:cBhvr>
                                      <p:to>
                                        <p:strVal val="visible"/>
                                      </p:to>
                                    </p:set>
                                    <p:animEffect transition="in" filter="blinds(horizontal)">
                                      <p:cBhvr>
                                        <p:cTn id="20" dur="500"/>
                                        <p:tgtEl>
                                          <p:spTgt spid="45059">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5059">
                                            <p:txEl>
                                              <p:pRg st="4" end="4"/>
                                            </p:txEl>
                                          </p:spTgt>
                                        </p:tgtEl>
                                        <p:attrNameLst>
                                          <p:attrName>style.visibility</p:attrName>
                                        </p:attrNameLst>
                                      </p:cBhvr>
                                      <p:to>
                                        <p:strVal val="visible"/>
                                      </p:to>
                                    </p:set>
                                    <p:animEffect transition="in" filter="blinds(horizontal)">
                                      <p:cBhvr>
                                        <p:cTn id="23" dur="500"/>
                                        <p:tgtEl>
                                          <p:spTgt spid="4505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5059">
                                            <p:txEl>
                                              <p:pRg st="5" end="5"/>
                                            </p:txEl>
                                          </p:spTgt>
                                        </p:tgtEl>
                                        <p:attrNameLst>
                                          <p:attrName>style.visibility</p:attrName>
                                        </p:attrNameLst>
                                      </p:cBhvr>
                                      <p:to>
                                        <p:strVal val="visible"/>
                                      </p:to>
                                    </p:set>
                                    <p:animEffect transition="in" filter="blinds(horizontal)">
                                      <p:cBhvr>
                                        <p:cTn id="28" dur="500"/>
                                        <p:tgtEl>
                                          <p:spTgt spid="450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fontAlgn="auto">
              <a:spcAft>
                <a:spcPts val="0"/>
              </a:spcAft>
              <a:defRPr/>
            </a:pPr>
            <a:r>
              <a:rPr lang="en-US"/>
              <a:t>CSMA - 1</a:t>
            </a:r>
          </a:p>
        </p:txBody>
      </p:sp>
      <p:sp>
        <p:nvSpPr>
          <p:cNvPr id="46083" name="Rectangle 3"/>
          <p:cNvSpPr>
            <a:spLocks noGrp="1" noChangeArrowheads="1"/>
          </p:cNvSpPr>
          <p:nvPr>
            <p:ph sz="quarter" idx="1"/>
          </p:nvPr>
        </p:nvSpPr>
        <p:spPr>
          <a:xfrm>
            <a:off x="457200" y="1143000"/>
            <a:ext cx="7467600" cy="5330825"/>
          </a:xfrm>
        </p:spPr>
        <p:txBody>
          <a:bodyPr/>
          <a:lstStyle/>
          <a:p>
            <a:r>
              <a:rPr lang="en-US" dirty="0" err="1"/>
              <a:t>Lắng</a:t>
            </a:r>
            <a:r>
              <a:rPr lang="en-US" dirty="0"/>
              <a:t> </a:t>
            </a:r>
            <a:r>
              <a:rPr lang="en-US" dirty="0" err="1"/>
              <a:t>nghe</a:t>
            </a:r>
            <a:r>
              <a:rPr lang="en-US" dirty="0"/>
              <a:t> </a:t>
            </a:r>
            <a:r>
              <a:rPr lang="en-US" dirty="0" err="1"/>
              <a:t>đường</a:t>
            </a:r>
            <a:r>
              <a:rPr lang="en-US" dirty="0"/>
              <a:t> </a:t>
            </a:r>
            <a:r>
              <a:rPr lang="en-US" dirty="0" err="1"/>
              <a:t>truyền</a:t>
            </a:r>
            <a:r>
              <a:rPr lang="en-US" dirty="0"/>
              <a:t> </a:t>
            </a:r>
            <a:r>
              <a:rPr lang="en-US" dirty="0" err="1"/>
              <a:t>trước</a:t>
            </a:r>
            <a:r>
              <a:rPr lang="en-US" dirty="0"/>
              <a:t> </a:t>
            </a:r>
            <a:r>
              <a:rPr lang="en-US" dirty="0" err="1"/>
              <a:t>khi</a:t>
            </a:r>
            <a:r>
              <a:rPr lang="en-US" dirty="0"/>
              <a:t> </a:t>
            </a:r>
            <a:r>
              <a:rPr lang="en-US" dirty="0" err="1"/>
              <a:t>truyền</a:t>
            </a:r>
            <a:r>
              <a:rPr lang="en-US" dirty="0"/>
              <a:t>:</a:t>
            </a:r>
          </a:p>
          <a:p>
            <a:pPr lvl="1"/>
            <a:r>
              <a:rPr lang="en-US" dirty="0" err="1"/>
              <a:t>Đường</a:t>
            </a:r>
            <a:r>
              <a:rPr lang="en-US" dirty="0"/>
              <a:t> </a:t>
            </a:r>
            <a:r>
              <a:rPr lang="en-US" dirty="0" err="1"/>
              <a:t>truyền</a:t>
            </a:r>
            <a:r>
              <a:rPr lang="en-US" dirty="0"/>
              <a:t> </a:t>
            </a:r>
            <a:r>
              <a:rPr lang="en-US" dirty="0" err="1"/>
              <a:t>rảnh</a:t>
            </a:r>
            <a:r>
              <a:rPr lang="en-US" dirty="0"/>
              <a:t>: </a:t>
            </a:r>
            <a:r>
              <a:rPr lang="en-US" dirty="0" err="1"/>
              <a:t>truyền</a:t>
            </a:r>
            <a:r>
              <a:rPr lang="en-US" dirty="0"/>
              <a:t> </a:t>
            </a:r>
            <a:r>
              <a:rPr lang="en-US" dirty="0" err="1"/>
              <a:t>dữ</a:t>
            </a:r>
            <a:r>
              <a:rPr lang="en-US" dirty="0"/>
              <a:t> </a:t>
            </a:r>
            <a:r>
              <a:rPr lang="en-US" dirty="0" err="1"/>
              <a:t>liệu</a:t>
            </a:r>
            <a:endParaRPr lang="en-US" dirty="0"/>
          </a:p>
          <a:p>
            <a:pPr lvl="1"/>
            <a:r>
              <a:rPr lang="en-US" dirty="0" err="1"/>
              <a:t>Đường</a:t>
            </a:r>
            <a:r>
              <a:rPr lang="en-US" dirty="0"/>
              <a:t> </a:t>
            </a:r>
            <a:r>
              <a:rPr lang="en-US" dirty="0" err="1"/>
              <a:t>truyền</a:t>
            </a:r>
            <a:r>
              <a:rPr lang="en-US" dirty="0"/>
              <a:t> </a:t>
            </a:r>
            <a:r>
              <a:rPr lang="en-US" dirty="0" err="1"/>
              <a:t>bận</a:t>
            </a:r>
            <a:r>
              <a:rPr lang="en-US" dirty="0"/>
              <a:t>: </a:t>
            </a:r>
            <a:r>
              <a:rPr lang="en-US" dirty="0" err="1"/>
              <a:t>chờ</a:t>
            </a:r>
            <a:endParaRPr lang="en-US" dirty="0"/>
          </a:p>
          <a:p>
            <a:r>
              <a:rPr lang="en-US" dirty="0" err="1"/>
              <a:t>Lắng</a:t>
            </a:r>
            <a:r>
              <a:rPr lang="en-US" dirty="0"/>
              <a:t> </a:t>
            </a:r>
            <a:r>
              <a:rPr lang="en-US" dirty="0" err="1"/>
              <a:t>nghe</a:t>
            </a:r>
            <a:r>
              <a:rPr lang="en-US" dirty="0"/>
              <a:t> </a:t>
            </a:r>
            <a:r>
              <a:rPr lang="en-US" dirty="0" err="1"/>
              <a:t>đường</a:t>
            </a:r>
            <a:r>
              <a:rPr lang="en-US" dirty="0"/>
              <a:t> </a:t>
            </a:r>
            <a:r>
              <a:rPr lang="en-US" dirty="0" err="1"/>
              <a:t>truyền</a:t>
            </a:r>
            <a:r>
              <a:rPr lang="en-US" dirty="0"/>
              <a:t> </a:t>
            </a:r>
            <a:r>
              <a:rPr lang="en-US" dirty="0" err="1"/>
              <a:t>sau</a:t>
            </a:r>
            <a:r>
              <a:rPr lang="en-US" dirty="0"/>
              <a:t> </a:t>
            </a:r>
            <a:r>
              <a:rPr lang="en-US" dirty="0" err="1"/>
              <a:t>khi</a:t>
            </a:r>
            <a:r>
              <a:rPr lang="en-US" dirty="0"/>
              <a:t> </a:t>
            </a:r>
            <a:r>
              <a:rPr lang="en-US" dirty="0" err="1"/>
              <a:t>truyền</a:t>
            </a:r>
            <a:endParaRPr lang="en-US" dirty="0"/>
          </a:p>
          <a:p>
            <a:pPr lvl="1"/>
            <a:r>
              <a:rPr lang="en-US" dirty="0" err="1"/>
              <a:t>Nếu</a:t>
            </a:r>
            <a:r>
              <a:rPr lang="en-US" dirty="0"/>
              <a:t> </a:t>
            </a:r>
            <a:r>
              <a:rPr lang="en-US" dirty="0" err="1"/>
              <a:t>đụng</a:t>
            </a:r>
            <a:r>
              <a:rPr lang="en-US" dirty="0"/>
              <a:t> </a:t>
            </a:r>
            <a:r>
              <a:rPr lang="en-US" dirty="0" err="1"/>
              <a:t>độ</a:t>
            </a:r>
            <a:r>
              <a:rPr lang="en-US" dirty="0"/>
              <a:t> </a:t>
            </a:r>
            <a:r>
              <a:rPr lang="en-US" dirty="0" err="1"/>
              <a:t>xảy</a:t>
            </a:r>
            <a:r>
              <a:rPr lang="en-US" dirty="0"/>
              <a:t> </a:t>
            </a:r>
            <a:r>
              <a:rPr lang="en-US" dirty="0" err="1"/>
              <a:t>ra</a:t>
            </a:r>
            <a:r>
              <a:rPr lang="en-US" dirty="0"/>
              <a:t>:</a:t>
            </a:r>
          </a:p>
          <a:p>
            <a:pPr lvl="2"/>
            <a:r>
              <a:rPr lang="en-US" dirty="0" err="1"/>
              <a:t>dừng</a:t>
            </a:r>
            <a:r>
              <a:rPr lang="en-US" dirty="0"/>
              <a:t> </a:t>
            </a:r>
            <a:r>
              <a:rPr lang="en-US" dirty="0" err="1"/>
              <a:t>truyền</a:t>
            </a:r>
            <a:endParaRPr lang="en-US" dirty="0"/>
          </a:p>
          <a:p>
            <a:pPr lvl="2"/>
            <a:r>
              <a:rPr lang="en-US" dirty="0" err="1"/>
              <a:t>đợi</a:t>
            </a:r>
            <a:r>
              <a:rPr lang="en-US" dirty="0"/>
              <a:t> 1 </a:t>
            </a:r>
            <a:r>
              <a:rPr lang="en-US" dirty="0" err="1"/>
              <a:t>khoảng</a:t>
            </a:r>
            <a:r>
              <a:rPr lang="en-US" dirty="0"/>
              <a:t> </a:t>
            </a:r>
            <a:r>
              <a:rPr lang="en-US" dirty="0" err="1"/>
              <a:t>thời</a:t>
            </a:r>
            <a:r>
              <a:rPr lang="en-US" dirty="0"/>
              <a:t> </a:t>
            </a:r>
            <a:r>
              <a:rPr lang="en-US" dirty="0" err="1"/>
              <a:t>gian</a:t>
            </a:r>
            <a:r>
              <a:rPr lang="en-US" dirty="0"/>
              <a:t> </a:t>
            </a:r>
            <a:r>
              <a:rPr lang="en-US" dirty="0" err="1"/>
              <a:t>và</a:t>
            </a:r>
            <a:r>
              <a:rPr lang="en-US" dirty="0"/>
              <a:t> </a:t>
            </a:r>
            <a:r>
              <a:rPr lang="en-US" dirty="0" err="1"/>
              <a:t>truyền</a:t>
            </a:r>
            <a:r>
              <a:rPr lang="en-US" dirty="0"/>
              <a:t> </a:t>
            </a:r>
            <a:r>
              <a:rPr lang="en-US" dirty="0" err="1"/>
              <a:t>lại</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45</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linds(horizontal)">
                                      <p:cBhvr>
                                        <p:cTn id="7" dur="500"/>
                                        <p:tgtEl>
                                          <p:spTgt spid="4608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6083">
                                            <p:txEl>
                                              <p:pRg st="1" end="1"/>
                                            </p:txEl>
                                          </p:spTgt>
                                        </p:tgtEl>
                                        <p:attrNameLst>
                                          <p:attrName>style.visibility</p:attrName>
                                        </p:attrNameLst>
                                      </p:cBhvr>
                                      <p:to>
                                        <p:strVal val="visible"/>
                                      </p:to>
                                    </p:set>
                                    <p:animEffect transition="in" filter="blinds(horizontal)">
                                      <p:cBhvr>
                                        <p:cTn id="10" dur="500"/>
                                        <p:tgtEl>
                                          <p:spTgt spid="4608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6083">
                                            <p:txEl>
                                              <p:pRg st="2" end="2"/>
                                            </p:txEl>
                                          </p:spTgt>
                                        </p:tgtEl>
                                        <p:attrNameLst>
                                          <p:attrName>style.visibility</p:attrName>
                                        </p:attrNameLst>
                                      </p:cBhvr>
                                      <p:to>
                                        <p:strVal val="visible"/>
                                      </p:to>
                                    </p:set>
                                    <p:animEffect transition="in" filter="blinds(horizontal)">
                                      <p:cBhvr>
                                        <p:cTn id="13" dur="500"/>
                                        <p:tgtEl>
                                          <p:spTgt spid="4608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18" dur="500"/>
                                        <p:tgtEl>
                                          <p:spTgt spid="4608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6083">
                                            <p:txEl>
                                              <p:pRg st="4" end="4"/>
                                            </p:txEl>
                                          </p:spTgt>
                                        </p:tgtEl>
                                        <p:attrNameLst>
                                          <p:attrName>style.visibility</p:attrName>
                                        </p:attrNameLst>
                                      </p:cBhvr>
                                      <p:to>
                                        <p:strVal val="visible"/>
                                      </p:to>
                                    </p:set>
                                    <p:animEffect transition="in" filter="blinds(horizontal)">
                                      <p:cBhvr>
                                        <p:cTn id="21" dur="500"/>
                                        <p:tgtEl>
                                          <p:spTgt spid="4608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6083">
                                            <p:txEl>
                                              <p:pRg st="5" end="5"/>
                                            </p:txEl>
                                          </p:spTgt>
                                        </p:tgtEl>
                                        <p:attrNameLst>
                                          <p:attrName>style.visibility</p:attrName>
                                        </p:attrNameLst>
                                      </p:cBhvr>
                                      <p:to>
                                        <p:strVal val="visible"/>
                                      </p:to>
                                    </p:set>
                                    <p:animEffect transition="in" filter="blinds(horizontal)">
                                      <p:cBhvr>
                                        <p:cTn id="24" dur="500"/>
                                        <p:tgtEl>
                                          <p:spTgt spid="4608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6083">
                                            <p:txEl>
                                              <p:pRg st="6" end="6"/>
                                            </p:txEl>
                                          </p:spTgt>
                                        </p:tgtEl>
                                        <p:attrNameLst>
                                          <p:attrName>style.visibility</p:attrName>
                                        </p:attrNameLst>
                                      </p:cBhvr>
                                      <p:to>
                                        <p:strVal val="visible"/>
                                      </p:to>
                                    </p:set>
                                    <p:animEffect transition="in" filter="blinds(horizontal)">
                                      <p:cBhvr>
                                        <p:cTn id="27" dur="500"/>
                                        <p:tgtEl>
                                          <p:spTgt spid="460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normAutofit/>
          </a:bodyPr>
          <a:lstStyle/>
          <a:p>
            <a:pPr fontAlgn="auto">
              <a:spcAft>
                <a:spcPts val="0"/>
              </a:spcAft>
              <a:defRPr/>
            </a:pPr>
            <a:r>
              <a:rPr lang="en-US" sz="3600"/>
              <a:t>CSMA - 2</a:t>
            </a:r>
          </a:p>
        </p:txBody>
      </p:sp>
      <p:sp>
        <p:nvSpPr>
          <p:cNvPr id="47107" name="Rectangle 3"/>
          <p:cNvSpPr>
            <a:spLocks noGrp="1" noChangeArrowheads="1"/>
          </p:cNvSpPr>
          <p:nvPr>
            <p:ph sz="quarter" idx="1"/>
          </p:nvPr>
        </p:nvSpPr>
        <p:spPr>
          <a:xfrm>
            <a:off x="457200" y="1143000"/>
            <a:ext cx="7467600" cy="5330825"/>
          </a:xfrm>
        </p:spPr>
        <p:txBody>
          <a:bodyPr/>
          <a:lstStyle/>
          <a:p>
            <a:r>
              <a:rPr lang="en-US" dirty="0" err="1"/>
              <a:t>Đánh</a:t>
            </a:r>
            <a:r>
              <a:rPr lang="en-US" dirty="0"/>
              <a:t> </a:t>
            </a:r>
            <a:r>
              <a:rPr lang="en-US" dirty="0" err="1"/>
              <a:t>giá</a:t>
            </a:r>
            <a:r>
              <a:rPr lang="en-US" dirty="0"/>
              <a:t>:</a:t>
            </a:r>
          </a:p>
          <a:p>
            <a:pPr lvl="2"/>
            <a:r>
              <a:rPr lang="en-US" dirty="0" err="1"/>
              <a:t>Các</a:t>
            </a:r>
            <a:r>
              <a:rPr lang="en-US" dirty="0"/>
              <a:t> node </a:t>
            </a:r>
            <a:r>
              <a:rPr lang="en-US" dirty="0" err="1"/>
              <a:t>có</a:t>
            </a:r>
            <a:r>
              <a:rPr lang="en-US" dirty="0"/>
              <a:t> </a:t>
            </a:r>
            <a:r>
              <a:rPr lang="en-US" dirty="0" err="1"/>
              <a:t>quyền</a:t>
            </a:r>
            <a:r>
              <a:rPr lang="en-US" dirty="0"/>
              <a:t> </a:t>
            </a:r>
            <a:r>
              <a:rPr lang="en-US" dirty="0" err="1"/>
              <a:t>ngang</a:t>
            </a:r>
            <a:r>
              <a:rPr lang="en-US" dirty="0"/>
              <a:t> </a:t>
            </a:r>
            <a:r>
              <a:rPr lang="en-US" dirty="0" err="1"/>
              <a:t>nhau</a:t>
            </a:r>
            <a:endParaRPr lang="en-US" dirty="0"/>
          </a:p>
          <a:p>
            <a:pPr lvl="2"/>
            <a:r>
              <a:rPr lang="en-US" dirty="0"/>
              <a:t>Chi </a:t>
            </a:r>
            <a:r>
              <a:rPr lang="en-US" dirty="0" err="1"/>
              <a:t>phí</a:t>
            </a:r>
            <a:r>
              <a:rPr lang="en-US" dirty="0"/>
              <a:t> </a:t>
            </a:r>
            <a:r>
              <a:rPr lang="en-US" dirty="0" err="1"/>
              <a:t>cao</a:t>
            </a:r>
            <a:endParaRPr lang="en-US" dirty="0"/>
          </a:p>
          <a:p>
            <a:pPr lvl="2"/>
            <a:r>
              <a:rPr lang="en-US" dirty="0" err="1"/>
              <a:t>Tốc</a:t>
            </a:r>
            <a:r>
              <a:rPr lang="en-US" dirty="0"/>
              <a:t> </a:t>
            </a:r>
            <a:r>
              <a:rPr lang="en-US" dirty="0" err="1"/>
              <a:t>độ</a:t>
            </a:r>
            <a:r>
              <a:rPr lang="en-US" dirty="0"/>
              <a:t>: </a:t>
            </a:r>
            <a:r>
              <a:rPr lang="en-US" dirty="0" err="1"/>
              <a:t>chấp</a:t>
            </a:r>
            <a:r>
              <a:rPr lang="en-US" dirty="0"/>
              <a:t> </a:t>
            </a:r>
            <a:r>
              <a:rPr lang="en-US" dirty="0" err="1"/>
              <a:t>nhận</a:t>
            </a:r>
            <a:r>
              <a:rPr lang="en-US" dirty="0"/>
              <a:t> </a:t>
            </a:r>
            <a:r>
              <a:rPr lang="en-US" dirty="0" err="1"/>
              <a:t>được</a:t>
            </a:r>
            <a:r>
              <a:rPr lang="en-US" dirty="0"/>
              <a:t> </a:t>
            </a:r>
            <a:r>
              <a:rPr lang="en-US" dirty="0" err="1"/>
              <a:t>nếu</a:t>
            </a:r>
            <a:r>
              <a:rPr lang="en-US" dirty="0"/>
              <a:t> </a:t>
            </a:r>
            <a:r>
              <a:rPr lang="en-US" dirty="0" err="1"/>
              <a:t>số</a:t>
            </a:r>
            <a:r>
              <a:rPr lang="en-US" dirty="0"/>
              <a:t> </a:t>
            </a:r>
            <a:r>
              <a:rPr lang="en-US" dirty="0" err="1"/>
              <a:t>lượng</a:t>
            </a:r>
            <a:r>
              <a:rPr lang="en-US" dirty="0"/>
              <a:t> node </a:t>
            </a:r>
            <a:r>
              <a:rPr lang="en-US" dirty="0" err="1"/>
              <a:t>ít</a:t>
            </a:r>
            <a:endParaRPr lang="en-US" dirty="0"/>
          </a:p>
          <a:p>
            <a:pPr lvl="2"/>
            <a:r>
              <a:rPr lang="en-US" dirty="0" err="1"/>
              <a:t>Không</a:t>
            </a:r>
            <a:r>
              <a:rPr lang="en-US" dirty="0"/>
              <a:t> </a:t>
            </a:r>
            <a:r>
              <a:rPr lang="en-US" dirty="0" err="1"/>
              <a:t>ấn</a:t>
            </a:r>
            <a:r>
              <a:rPr lang="en-US" dirty="0"/>
              <a:t> </a:t>
            </a:r>
            <a:r>
              <a:rPr lang="en-US" dirty="0" err="1"/>
              <a:t>định</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cho</a:t>
            </a:r>
            <a:r>
              <a:rPr lang="en-US" dirty="0"/>
              <a:t> </a:t>
            </a:r>
            <a:r>
              <a:rPr lang="en-US" dirty="0" err="1"/>
              <a:t>thiết</a:t>
            </a:r>
            <a:r>
              <a:rPr lang="en-US" dirty="0"/>
              <a:t> </a:t>
            </a:r>
            <a:r>
              <a:rPr lang="en-US" dirty="0" err="1"/>
              <a:t>bị</a:t>
            </a:r>
            <a:r>
              <a:rPr lang="en-US" dirty="0"/>
              <a:t> </a:t>
            </a:r>
            <a:r>
              <a:rPr lang="en-US" dirty="0" err="1"/>
              <a:t>đặc</a:t>
            </a:r>
            <a:r>
              <a:rPr lang="en-US" dirty="0"/>
              <a:t> </a:t>
            </a:r>
            <a:r>
              <a:rPr lang="en-US" dirty="0" err="1"/>
              <a:t>biệt</a:t>
            </a:r>
            <a:endParaRPr lang="en-US" dirty="0"/>
          </a:p>
          <a:p>
            <a:r>
              <a:rPr lang="en-US" dirty="0" err="1"/>
              <a:t>Cải</a:t>
            </a:r>
            <a:r>
              <a:rPr lang="en-US" dirty="0"/>
              <a:t> </a:t>
            </a:r>
            <a:r>
              <a:rPr lang="en-US" dirty="0" err="1"/>
              <a:t>tiến</a:t>
            </a:r>
            <a:r>
              <a:rPr lang="en-US" dirty="0"/>
              <a:t>:</a:t>
            </a:r>
          </a:p>
          <a:p>
            <a:pPr lvl="1"/>
            <a:r>
              <a:rPr lang="en-US" dirty="0"/>
              <a:t>CSMA/CD (Carrier Sense Multiple Access / Collision Detection)</a:t>
            </a:r>
          </a:p>
          <a:p>
            <a:pPr lvl="1"/>
            <a:r>
              <a:rPr lang="en-US" dirty="0"/>
              <a:t>CSMA/CA (Carrier Sense Multiple Access / Collision Avoidance)</a:t>
            </a:r>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46</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linds(horizontal)">
                                      <p:cBhvr>
                                        <p:cTn id="7" dur="500"/>
                                        <p:tgtEl>
                                          <p:spTgt spid="4710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blinds(horizontal)">
                                      <p:cBhvr>
                                        <p:cTn id="10" dur="500"/>
                                        <p:tgtEl>
                                          <p:spTgt spid="4710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blinds(horizontal)">
                                      <p:cBhvr>
                                        <p:cTn id="13" dur="500"/>
                                        <p:tgtEl>
                                          <p:spTgt spid="4710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blinds(horizontal)">
                                      <p:cBhvr>
                                        <p:cTn id="16" dur="500"/>
                                        <p:tgtEl>
                                          <p:spTgt spid="47107">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blinds(horizontal)">
                                      <p:cBhvr>
                                        <p:cTn id="19" dur="5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blinds(horizontal)">
                                      <p:cBhvr>
                                        <p:cTn id="24" dur="500"/>
                                        <p:tgtEl>
                                          <p:spTgt spid="47107">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blinds(horizontal)">
                                      <p:cBhvr>
                                        <p:cTn id="27" dur="500"/>
                                        <p:tgtEl>
                                          <p:spTgt spid="47107">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7107">
                                            <p:txEl>
                                              <p:pRg st="7" end="7"/>
                                            </p:txEl>
                                          </p:spTgt>
                                        </p:tgtEl>
                                        <p:attrNameLst>
                                          <p:attrName>style.visibility</p:attrName>
                                        </p:attrNameLst>
                                      </p:cBhvr>
                                      <p:to>
                                        <p:strVal val="visible"/>
                                      </p:to>
                                    </p:set>
                                    <p:animEffect transition="in" filter="blinds(horizontal)">
                                      <p:cBhvr>
                                        <p:cTn id="30" dur="500"/>
                                        <p:tgtEl>
                                          <p:spTgt spid="471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fontAlgn="auto">
              <a:spcAft>
                <a:spcPts val="0"/>
              </a:spcAft>
              <a:defRPr/>
            </a:pPr>
            <a:r>
              <a:rPr lang="en-US"/>
              <a:t>CSMA/CD</a:t>
            </a:r>
          </a:p>
        </p:txBody>
      </p:sp>
      <p:sp>
        <p:nvSpPr>
          <p:cNvPr id="48131" name="Rectangle 3"/>
          <p:cNvSpPr>
            <a:spLocks noGrp="1" noChangeArrowheads="1"/>
          </p:cNvSpPr>
          <p:nvPr>
            <p:ph sz="quarter" idx="1"/>
          </p:nvPr>
        </p:nvSpPr>
        <p:spPr>
          <a:xfrm>
            <a:off x="457200" y="1219200"/>
            <a:ext cx="7467600" cy="5254625"/>
          </a:xfrm>
        </p:spPr>
        <p:txBody>
          <a:bodyPr/>
          <a:lstStyle/>
          <a:p>
            <a:pPr>
              <a:lnSpc>
                <a:spcPct val="90000"/>
              </a:lnSpc>
            </a:pPr>
            <a:r>
              <a:rPr lang="en-US" sz="2800" dirty="0"/>
              <a:t>Ý </a:t>
            </a:r>
            <a:r>
              <a:rPr lang="en-US" sz="2800" dirty="0" err="1"/>
              <a:t>tưởng</a:t>
            </a:r>
            <a:r>
              <a:rPr lang="en-US" sz="2800" dirty="0"/>
              <a:t>:</a:t>
            </a:r>
          </a:p>
          <a:p>
            <a:pPr lvl="1">
              <a:lnSpc>
                <a:spcPct val="90000"/>
              </a:lnSpc>
            </a:pPr>
            <a:r>
              <a:rPr lang="en-US" sz="2400" dirty="0" err="1"/>
              <a:t>Thiết</a:t>
            </a:r>
            <a:r>
              <a:rPr lang="en-US" sz="2400" dirty="0"/>
              <a:t> </a:t>
            </a:r>
            <a:r>
              <a:rPr lang="en-US" sz="2400" dirty="0" err="1"/>
              <a:t>bị</a:t>
            </a:r>
            <a:r>
              <a:rPr lang="en-US" sz="2400" dirty="0"/>
              <a:t> </a:t>
            </a:r>
            <a:r>
              <a:rPr lang="en-US" sz="2400" dirty="0" err="1"/>
              <a:t>lắng</a:t>
            </a:r>
            <a:r>
              <a:rPr lang="en-US" sz="2400" dirty="0"/>
              <a:t> </a:t>
            </a:r>
            <a:r>
              <a:rPr lang="en-US" sz="2400" dirty="0" err="1"/>
              <a:t>nghe</a:t>
            </a:r>
            <a:r>
              <a:rPr lang="en-US" sz="2400" dirty="0"/>
              <a:t> </a:t>
            </a:r>
            <a:r>
              <a:rPr lang="en-US" sz="2400" dirty="0" err="1"/>
              <a:t>đường</a:t>
            </a:r>
            <a:r>
              <a:rPr lang="en-US" sz="2400" dirty="0"/>
              <a:t> </a:t>
            </a:r>
            <a:r>
              <a:rPr lang="en-US" sz="2400" dirty="0" err="1"/>
              <a:t>truyền</a:t>
            </a:r>
            <a:endParaRPr lang="en-US" sz="2400" dirty="0"/>
          </a:p>
          <a:p>
            <a:pPr lvl="1">
              <a:lnSpc>
                <a:spcPct val="90000"/>
              </a:lnSpc>
            </a:pPr>
            <a:r>
              <a:rPr lang="en-US" sz="2400" dirty="0" err="1"/>
              <a:t>Nếu</a:t>
            </a:r>
            <a:r>
              <a:rPr lang="en-US" sz="2400" dirty="0"/>
              <a:t> </a:t>
            </a:r>
            <a:r>
              <a:rPr lang="en-US" sz="2400" dirty="0" err="1"/>
              <a:t>đường</a:t>
            </a:r>
            <a:r>
              <a:rPr lang="en-US" sz="2400" dirty="0"/>
              <a:t> </a:t>
            </a:r>
            <a:r>
              <a:rPr lang="en-US" sz="2400" dirty="0" err="1"/>
              <a:t>truyền</a:t>
            </a:r>
            <a:r>
              <a:rPr lang="en-US" sz="2400" dirty="0"/>
              <a:t> </a:t>
            </a:r>
            <a:r>
              <a:rPr lang="en-US" sz="2400" dirty="0" err="1"/>
              <a:t>rảnh</a:t>
            </a:r>
            <a:r>
              <a:rPr lang="en-US" sz="2400" dirty="0"/>
              <a:t>, </a:t>
            </a:r>
            <a:r>
              <a:rPr lang="en-US" sz="2400" dirty="0" err="1"/>
              <a:t>thiết</a:t>
            </a:r>
            <a:r>
              <a:rPr lang="en-US" sz="2400" dirty="0"/>
              <a:t> </a:t>
            </a:r>
            <a:r>
              <a:rPr lang="en-US" sz="2400" dirty="0" err="1"/>
              <a:t>bị</a:t>
            </a:r>
            <a:r>
              <a:rPr lang="en-US" sz="2400" dirty="0"/>
              <a:t> </a:t>
            </a:r>
            <a:r>
              <a:rPr lang="en-US" sz="2400" dirty="0" err="1"/>
              <a:t>truyền</a:t>
            </a:r>
            <a:r>
              <a:rPr lang="en-US" sz="2400" dirty="0"/>
              <a:t> DL </a:t>
            </a:r>
            <a:r>
              <a:rPr lang="en-US" sz="2400" dirty="0" err="1"/>
              <a:t>của</a:t>
            </a:r>
            <a:r>
              <a:rPr lang="en-US" sz="2400" dirty="0"/>
              <a:t> </a:t>
            </a:r>
            <a:r>
              <a:rPr lang="en-US" sz="2400" dirty="0" err="1"/>
              <a:t>mình</a:t>
            </a:r>
            <a:r>
              <a:rPr lang="en-US" sz="2400" dirty="0"/>
              <a:t> </a:t>
            </a:r>
            <a:r>
              <a:rPr lang="en-US" sz="2400" dirty="0" err="1"/>
              <a:t>lên</a:t>
            </a:r>
            <a:r>
              <a:rPr lang="en-US" sz="2400" dirty="0"/>
              <a:t> </a:t>
            </a:r>
            <a:r>
              <a:rPr lang="en-US" sz="2400" dirty="0" err="1"/>
              <a:t>đường</a:t>
            </a:r>
            <a:r>
              <a:rPr lang="en-US" sz="2400" dirty="0"/>
              <a:t> </a:t>
            </a:r>
            <a:r>
              <a:rPr lang="en-US" sz="2400" dirty="0" err="1"/>
              <a:t>truyền</a:t>
            </a:r>
            <a:endParaRPr lang="en-US" sz="2400" dirty="0"/>
          </a:p>
          <a:p>
            <a:pPr lvl="1">
              <a:lnSpc>
                <a:spcPct val="90000"/>
              </a:lnSpc>
            </a:pPr>
            <a:r>
              <a:rPr lang="en-US" sz="2400" dirty="0" err="1"/>
              <a:t>Sau</a:t>
            </a:r>
            <a:r>
              <a:rPr lang="en-US" sz="2400" dirty="0"/>
              <a:t> </a:t>
            </a:r>
            <a:r>
              <a:rPr lang="en-US" sz="2400" dirty="0" err="1"/>
              <a:t>khi</a:t>
            </a:r>
            <a:r>
              <a:rPr lang="en-US" sz="2400" dirty="0"/>
              <a:t> </a:t>
            </a:r>
            <a:r>
              <a:rPr lang="en-US" sz="2400" dirty="0" err="1"/>
              <a:t>truyền</a:t>
            </a:r>
            <a:r>
              <a:rPr lang="en-US" sz="2400" dirty="0"/>
              <a:t>, </a:t>
            </a:r>
            <a:r>
              <a:rPr lang="en-US" sz="2400" dirty="0" err="1"/>
              <a:t>lắng</a:t>
            </a:r>
            <a:r>
              <a:rPr lang="en-US" sz="2400" dirty="0"/>
              <a:t> </a:t>
            </a:r>
            <a:r>
              <a:rPr lang="en-US" sz="2400" dirty="0" err="1"/>
              <a:t>nghe</a:t>
            </a:r>
            <a:r>
              <a:rPr lang="en-US" sz="2400" dirty="0"/>
              <a:t> </a:t>
            </a:r>
            <a:r>
              <a:rPr lang="en-US" sz="2400" dirty="0" err="1"/>
              <a:t>đụng</a:t>
            </a:r>
            <a:r>
              <a:rPr lang="en-US" sz="2400" dirty="0"/>
              <a:t> </a:t>
            </a:r>
            <a:r>
              <a:rPr lang="en-US" sz="2400" dirty="0" err="1"/>
              <a:t>độ</a:t>
            </a:r>
            <a:r>
              <a:rPr lang="en-US" sz="2400" dirty="0"/>
              <a:t>?</a:t>
            </a:r>
          </a:p>
          <a:p>
            <a:pPr lvl="1">
              <a:lnSpc>
                <a:spcPct val="90000"/>
              </a:lnSpc>
            </a:pPr>
            <a:r>
              <a:rPr lang="en-US" sz="2400" dirty="0" err="1"/>
              <a:t>Nếu</a:t>
            </a:r>
            <a:r>
              <a:rPr lang="en-US" sz="2400" dirty="0"/>
              <a:t> </a:t>
            </a:r>
            <a:r>
              <a:rPr lang="en-US" sz="2400" dirty="0" err="1"/>
              <a:t>có</a:t>
            </a:r>
            <a:r>
              <a:rPr lang="en-US" sz="2400" dirty="0"/>
              <a:t>, </a:t>
            </a:r>
            <a:r>
              <a:rPr lang="en-US" sz="2400" dirty="0" err="1"/>
              <a:t>thiết</a:t>
            </a:r>
            <a:r>
              <a:rPr lang="en-US" sz="2400" dirty="0"/>
              <a:t> </a:t>
            </a:r>
            <a:r>
              <a:rPr lang="en-US" sz="2400" dirty="0" err="1"/>
              <a:t>bị</a:t>
            </a:r>
            <a:r>
              <a:rPr lang="en-US" sz="2400" dirty="0"/>
              <a:t> </a:t>
            </a:r>
            <a:r>
              <a:rPr lang="en-US" sz="2400" dirty="0" err="1"/>
              <a:t>gởi</a:t>
            </a:r>
            <a:r>
              <a:rPr lang="en-US" sz="2400" dirty="0"/>
              <a:t> </a:t>
            </a:r>
            <a:r>
              <a:rPr lang="en-US" sz="2400" dirty="0" err="1"/>
              <a:t>tín</a:t>
            </a:r>
            <a:r>
              <a:rPr lang="en-US" sz="2400" dirty="0"/>
              <a:t> </a:t>
            </a:r>
            <a:r>
              <a:rPr lang="en-US" sz="2400" dirty="0" err="1"/>
              <a:t>hiệu</a:t>
            </a:r>
            <a:r>
              <a:rPr lang="en-US" sz="2400" dirty="0"/>
              <a:t> </a:t>
            </a:r>
            <a:r>
              <a:rPr lang="en-US" sz="2400" dirty="0" err="1"/>
              <a:t>cảnh</a:t>
            </a:r>
            <a:r>
              <a:rPr lang="en-US" sz="2400" dirty="0"/>
              <a:t> </a:t>
            </a:r>
            <a:r>
              <a:rPr lang="en-US" sz="2400" dirty="0" err="1"/>
              <a:t>báo</a:t>
            </a:r>
            <a:r>
              <a:rPr lang="en-US" sz="2400" dirty="0"/>
              <a:t> </a:t>
            </a:r>
            <a:r>
              <a:rPr lang="en-US" sz="2400" dirty="0" err="1"/>
              <a:t>các</a:t>
            </a:r>
            <a:r>
              <a:rPr lang="en-US" sz="2400" dirty="0"/>
              <a:t> </a:t>
            </a:r>
            <a:r>
              <a:rPr lang="en-US" sz="2400" dirty="0" err="1"/>
              <a:t>thiết</a:t>
            </a:r>
            <a:r>
              <a:rPr lang="en-US" sz="2400" dirty="0"/>
              <a:t> </a:t>
            </a:r>
            <a:r>
              <a:rPr lang="en-US" sz="2400" dirty="0" err="1"/>
              <a:t>bị</a:t>
            </a:r>
            <a:r>
              <a:rPr lang="en-US" sz="2400" dirty="0"/>
              <a:t> </a:t>
            </a:r>
            <a:r>
              <a:rPr lang="en-US" sz="2400" dirty="0" err="1"/>
              <a:t>khác</a:t>
            </a:r>
            <a:endParaRPr lang="en-US" sz="2400" dirty="0"/>
          </a:p>
          <a:p>
            <a:pPr lvl="1">
              <a:lnSpc>
                <a:spcPct val="90000"/>
              </a:lnSpc>
            </a:pPr>
            <a:r>
              <a:rPr lang="en-US" sz="2400" dirty="0" err="1"/>
              <a:t>Tạm</a:t>
            </a:r>
            <a:r>
              <a:rPr lang="en-US" sz="2400" dirty="0"/>
              <a:t> </a:t>
            </a:r>
            <a:r>
              <a:rPr lang="en-US" sz="2400" dirty="0" err="1"/>
              <a:t>dừng</a:t>
            </a:r>
            <a:r>
              <a:rPr lang="en-US" sz="2400" dirty="0"/>
              <a:t> 1 </a:t>
            </a:r>
            <a:r>
              <a:rPr lang="en-US" sz="2400" dirty="0" err="1"/>
              <a:t>khoảng</a:t>
            </a:r>
            <a:r>
              <a:rPr lang="en-US" sz="2400" dirty="0"/>
              <a:t> </a:t>
            </a:r>
            <a:r>
              <a:rPr lang="en-US" sz="2400" dirty="0" err="1"/>
              <a:t>thời</a:t>
            </a:r>
            <a:r>
              <a:rPr lang="en-US" sz="2400" dirty="0"/>
              <a:t> </a:t>
            </a:r>
            <a:r>
              <a:rPr lang="en-US" sz="2400" dirty="0" err="1"/>
              <a:t>gian</a:t>
            </a:r>
            <a:r>
              <a:rPr lang="en-US" sz="2400" dirty="0"/>
              <a:t> </a:t>
            </a:r>
            <a:r>
              <a:rPr lang="en-US" sz="2400" dirty="0" err="1"/>
              <a:t>ngẫu</a:t>
            </a:r>
            <a:r>
              <a:rPr lang="en-US" sz="2400" dirty="0"/>
              <a:t> </a:t>
            </a:r>
            <a:r>
              <a:rPr lang="en-US" sz="2400" dirty="0" err="1"/>
              <a:t>nhiên</a:t>
            </a:r>
            <a:r>
              <a:rPr lang="en-US" sz="2400" dirty="0"/>
              <a:t> </a:t>
            </a:r>
            <a:r>
              <a:rPr lang="en-US" sz="2400" dirty="0" err="1"/>
              <a:t>rồi</a:t>
            </a:r>
            <a:r>
              <a:rPr lang="en-US" sz="2400" dirty="0"/>
              <a:t> </a:t>
            </a:r>
            <a:r>
              <a:rPr lang="en-US" sz="2400" dirty="0" err="1"/>
              <a:t>gởi</a:t>
            </a:r>
            <a:r>
              <a:rPr lang="en-US" sz="2400" dirty="0"/>
              <a:t> DL </a:t>
            </a:r>
          </a:p>
          <a:p>
            <a:pPr lvl="1">
              <a:lnSpc>
                <a:spcPct val="90000"/>
              </a:lnSpc>
            </a:pPr>
            <a:r>
              <a:rPr lang="en-US" sz="2400" dirty="0" err="1"/>
              <a:t>Nếu</a:t>
            </a:r>
            <a:r>
              <a:rPr lang="en-US" sz="2400" dirty="0"/>
              <a:t> </a:t>
            </a:r>
            <a:r>
              <a:rPr lang="en-US" sz="2400" dirty="0" err="1"/>
              <a:t>tiếp</a:t>
            </a:r>
            <a:r>
              <a:rPr lang="en-US" sz="2400" dirty="0"/>
              <a:t> </a:t>
            </a:r>
            <a:r>
              <a:rPr lang="en-US" sz="2400" dirty="0" err="1"/>
              <a:t>tục</a:t>
            </a:r>
            <a:r>
              <a:rPr lang="en-US" sz="2400" dirty="0"/>
              <a:t> </a:t>
            </a:r>
            <a:r>
              <a:rPr lang="en-US" sz="2400" dirty="0" err="1"/>
              <a:t>xảy</a:t>
            </a:r>
            <a:r>
              <a:rPr lang="en-US" sz="2400" dirty="0"/>
              <a:t> </a:t>
            </a:r>
            <a:r>
              <a:rPr lang="en-US" sz="2400" dirty="0" err="1"/>
              <a:t>ra</a:t>
            </a:r>
            <a:r>
              <a:rPr lang="en-US" sz="2400" dirty="0"/>
              <a:t> </a:t>
            </a:r>
            <a:r>
              <a:rPr lang="en-US" sz="2400" dirty="0" err="1"/>
              <a:t>đụng</a:t>
            </a:r>
            <a:r>
              <a:rPr lang="en-US" sz="2400" dirty="0"/>
              <a:t> </a:t>
            </a:r>
            <a:r>
              <a:rPr lang="en-US" sz="2400" dirty="0" err="1"/>
              <a:t>độ</a:t>
            </a:r>
            <a:r>
              <a:rPr lang="en-US" sz="2400" dirty="0"/>
              <a:t>, </a:t>
            </a:r>
            <a:r>
              <a:rPr lang="en-US" sz="2400" dirty="0" err="1"/>
              <a:t>tạm</a:t>
            </a:r>
            <a:r>
              <a:rPr lang="en-US" sz="2400" dirty="0"/>
              <a:t> </a:t>
            </a:r>
            <a:r>
              <a:rPr lang="en-US" sz="2400" dirty="0" err="1"/>
              <a:t>dừng</a:t>
            </a:r>
            <a:r>
              <a:rPr lang="en-US" sz="2400" dirty="0"/>
              <a:t> </a:t>
            </a:r>
            <a:r>
              <a:rPr lang="en-US" sz="2400" dirty="0" err="1"/>
              <a:t>khoảng</a:t>
            </a:r>
            <a:r>
              <a:rPr lang="en-US" sz="2400" dirty="0"/>
              <a:t> </a:t>
            </a:r>
            <a:r>
              <a:rPr lang="en-US" sz="2400" dirty="0" err="1"/>
              <a:t>thời</a:t>
            </a:r>
            <a:r>
              <a:rPr lang="en-US" sz="2400" dirty="0"/>
              <a:t> </a:t>
            </a:r>
            <a:r>
              <a:rPr lang="en-US" sz="2400" dirty="0" err="1"/>
              <a:t>gian</a:t>
            </a:r>
            <a:r>
              <a:rPr lang="en-US" sz="2400" dirty="0"/>
              <a:t> </a:t>
            </a:r>
            <a:r>
              <a:rPr lang="en-US" sz="2400" dirty="0" err="1"/>
              <a:t>gấp</a:t>
            </a:r>
            <a:r>
              <a:rPr lang="en-US" sz="2400" dirty="0"/>
              <a:t> </a:t>
            </a:r>
            <a:r>
              <a:rPr lang="en-US" sz="2400" dirty="0" err="1"/>
              <a:t>đôi</a:t>
            </a:r>
            <a:r>
              <a:rPr lang="en-US" sz="2400" dirty="0"/>
              <a:t>.</a:t>
            </a:r>
          </a:p>
          <a:p>
            <a:pPr>
              <a:lnSpc>
                <a:spcPct val="90000"/>
              </a:lnSpc>
            </a:pPr>
            <a:r>
              <a:rPr lang="en-US" sz="2800" dirty="0" err="1"/>
              <a:t>Dùng</a:t>
            </a:r>
            <a:r>
              <a:rPr lang="en-US" sz="2800" dirty="0"/>
              <a:t> </a:t>
            </a:r>
            <a:r>
              <a:rPr lang="en-US" sz="2800" dirty="0" err="1"/>
              <a:t>trong</a:t>
            </a:r>
            <a:r>
              <a:rPr lang="en-US" sz="2800" dirty="0"/>
              <a:t> </a:t>
            </a:r>
            <a:r>
              <a:rPr lang="en-US" sz="2800" dirty="0" err="1"/>
              <a:t>mạng</a:t>
            </a:r>
            <a:r>
              <a:rPr lang="en-US" sz="2800" dirty="0"/>
              <a:t> Ethernet</a:t>
            </a:r>
          </a:p>
        </p:txBody>
      </p:sp>
      <p:sp>
        <p:nvSpPr>
          <p:cNvPr id="4" name="Slide Number Placeholder 3"/>
          <p:cNvSpPr>
            <a:spLocks noGrp="1"/>
          </p:cNvSpPr>
          <p:nvPr>
            <p:ph type="sldNum" sz="quarter" idx="12"/>
          </p:nvPr>
        </p:nvSpPr>
        <p:spPr/>
        <p:txBody>
          <a:bodyPr/>
          <a:lstStyle/>
          <a:p>
            <a:fld id="{4810A696-75C0-4E1D-A482-26D5420205C7}" type="slidenum">
              <a:rPr lang="en-US" smtClean="0"/>
              <a:pPr/>
              <a:t>47</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blinds(horizontal)">
                                      <p:cBhvr>
                                        <p:cTn id="7" dur="500"/>
                                        <p:tgtEl>
                                          <p:spTgt spid="4813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131">
                                            <p:txEl>
                                              <p:pRg st="1" end="1"/>
                                            </p:txEl>
                                          </p:spTgt>
                                        </p:tgtEl>
                                        <p:attrNameLst>
                                          <p:attrName>style.visibility</p:attrName>
                                        </p:attrNameLst>
                                      </p:cBhvr>
                                      <p:to>
                                        <p:strVal val="visible"/>
                                      </p:to>
                                    </p:set>
                                    <p:animEffect transition="in" filter="blinds(horizontal)">
                                      <p:cBhvr>
                                        <p:cTn id="10" dur="500"/>
                                        <p:tgtEl>
                                          <p:spTgt spid="4813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8131">
                                            <p:txEl>
                                              <p:pRg st="2" end="2"/>
                                            </p:txEl>
                                          </p:spTgt>
                                        </p:tgtEl>
                                        <p:attrNameLst>
                                          <p:attrName>style.visibility</p:attrName>
                                        </p:attrNameLst>
                                      </p:cBhvr>
                                      <p:to>
                                        <p:strVal val="visible"/>
                                      </p:to>
                                    </p:set>
                                    <p:animEffect transition="in" filter="blinds(horizontal)">
                                      <p:cBhvr>
                                        <p:cTn id="13" dur="500"/>
                                        <p:tgtEl>
                                          <p:spTgt spid="48131">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8131">
                                            <p:txEl>
                                              <p:pRg st="3" end="3"/>
                                            </p:txEl>
                                          </p:spTgt>
                                        </p:tgtEl>
                                        <p:attrNameLst>
                                          <p:attrName>style.visibility</p:attrName>
                                        </p:attrNameLst>
                                      </p:cBhvr>
                                      <p:to>
                                        <p:strVal val="visible"/>
                                      </p:to>
                                    </p:set>
                                    <p:animEffect transition="in" filter="blinds(horizontal)">
                                      <p:cBhvr>
                                        <p:cTn id="16" dur="500"/>
                                        <p:tgtEl>
                                          <p:spTgt spid="48131">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8131">
                                            <p:txEl>
                                              <p:pRg st="4" end="4"/>
                                            </p:txEl>
                                          </p:spTgt>
                                        </p:tgtEl>
                                        <p:attrNameLst>
                                          <p:attrName>style.visibility</p:attrName>
                                        </p:attrNameLst>
                                      </p:cBhvr>
                                      <p:to>
                                        <p:strVal val="visible"/>
                                      </p:to>
                                    </p:set>
                                    <p:animEffect transition="in" filter="blinds(horizontal)">
                                      <p:cBhvr>
                                        <p:cTn id="19" dur="500"/>
                                        <p:tgtEl>
                                          <p:spTgt spid="48131">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8131">
                                            <p:txEl>
                                              <p:pRg st="5" end="5"/>
                                            </p:txEl>
                                          </p:spTgt>
                                        </p:tgtEl>
                                        <p:attrNameLst>
                                          <p:attrName>style.visibility</p:attrName>
                                        </p:attrNameLst>
                                      </p:cBhvr>
                                      <p:to>
                                        <p:strVal val="visible"/>
                                      </p:to>
                                    </p:set>
                                    <p:animEffect transition="in" filter="blinds(horizontal)">
                                      <p:cBhvr>
                                        <p:cTn id="22" dur="500"/>
                                        <p:tgtEl>
                                          <p:spTgt spid="48131">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8131">
                                            <p:txEl>
                                              <p:pRg st="6" end="6"/>
                                            </p:txEl>
                                          </p:spTgt>
                                        </p:tgtEl>
                                        <p:attrNameLst>
                                          <p:attrName>style.visibility</p:attrName>
                                        </p:attrNameLst>
                                      </p:cBhvr>
                                      <p:to>
                                        <p:strVal val="visible"/>
                                      </p:to>
                                    </p:set>
                                    <p:animEffect transition="in" filter="blinds(horizontal)">
                                      <p:cBhvr>
                                        <p:cTn id="25" dur="500"/>
                                        <p:tgtEl>
                                          <p:spTgt spid="48131">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8131">
                                            <p:txEl>
                                              <p:pRg st="7" end="7"/>
                                            </p:txEl>
                                          </p:spTgt>
                                        </p:tgtEl>
                                        <p:attrNameLst>
                                          <p:attrName>style.visibility</p:attrName>
                                        </p:attrNameLst>
                                      </p:cBhvr>
                                      <p:to>
                                        <p:strVal val="visible"/>
                                      </p:to>
                                    </p:set>
                                    <p:animEffect transition="in" filter="blinds(horizontal)">
                                      <p:cBhvr>
                                        <p:cTn id="30" dur="500"/>
                                        <p:tgtEl>
                                          <p:spTgt spid="481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fontAlgn="auto">
              <a:spcAft>
                <a:spcPts val="0"/>
              </a:spcAft>
              <a:defRPr/>
            </a:pPr>
            <a:r>
              <a:rPr lang="en-US"/>
              <a:t>Luân phiên</a:t>
            </a:r>
          </a:p>
        </p:txBody>
      </p:sp>
      <p:sp>
        <p:nvSpPr>
          <p:cNvPr id="50179" name="Rectangle 3"/>
          <p:cNvSpPr>
            <a:spLocks noGrp="1" noChangeArrowheads="1"/>
          </p:cNvSpPr>
          <p:nvPr>
            <p:ph sz="quarter" idx="1"/>
          </p:nvPr>
        </p:nvSpPr>
        <p:spPr>
          <a:xfrm>
            <a:off x="457200" y="1143000"/>
            <a:ext cx="7467600" cy="5330825"/>
          </a:xfrm>
        </p:spPr>
        <p:txBody>
          <a:bodyPr/>
          <a:lstStyle/>
          <a:p>
            <a:r>
              <a:rPr lang="en-US" dirty="0" err="1"/>
              <a:t>Dùng</a:t>
            </a:r>
            <a:r>
              <a:rPr lang="en-US" dirty="0"/>
              <a:t> </a:t>
            </a:r>
            <a:r>
              <a:rPr lang="en-US" dirty="0" err="1"/>
              <a:t>thẻ</a:t>
            </a:r>
            <a:r>
              <a:rPr lang="en-US" dirty="0"/>
              <a:t> </a:t>
            </a:r>
            <a:r>
              <a:rPr lang="en-US" dirty="0" err="1"/>
              <a:t>bài</a:t>
            </a:r>
            <a:r>
              <a:rPr lang="en-US" dirty="0"/>
              <a:t> (Token Passing)</a:t>
            </a:r>
          </a:p>
          <a:p>
            <a:r>
              <a:rPr lang="en-US" dirty="0" err="1"/>
              <a:t>Dò</a:t>
            </a:r>
            <a:r>
              <a:rPr lang="en-US" dirty="0"/>
              <a:t> </a:t>
            </a:r>
            <a:r>
              <a:rPr lang="en-US" dirty="0" err="1"/>
              <a:t>chọn</a:t>
            </a:r>
            <a:r>
              <a:rPr lang="en-US" dirty="0"/>
              <a:t> (Polling)</a:t>
            </a:r>
          </a:p>
        </p:txBody>
      </p:sp>
      <p:sp>
        <p:nvSpPr>
          <p:cNvPr id="4" name="Slide Number Placeholder 3"/>
          <p:cNvSpPr>
            <a:spLocks noGrp="1"/>
          </p:cNvSpPr>
          <p:nvPr>
            <p:ph type="sldNum" sz="quarter" idx="12"/>
          </p:nvPr>
        </p:nvSpPr>
        <p:spPr/>
        <p:txBody>
          <a:bodyPr/>
          <a:lstStyle/>
          <a:p>
            <a:fld id="{4810A696-75C0-4E1D-A482-26D5420205C7}" type="slidenum">
              <a:rPr lang="en-US" smtClean="0"/>
              <a:pPr/>
              <a:t>48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blinds(horizontal)">
                                      <p:cBhvr>
                                        <p:cTn id="7" dur="500"/>
                                        <p:tgtEl>
                                          <p:spTgt spid="50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179">
                                            <p:txEl>
                                              <p:pRg st="1" end="1"/>
                                            </p:txEl>
                                          </p:spTgt>
                                        </p:tgtEl>
                                        <p:attrNameLst>
                                          <p:attrName>style.visibility</p:attrName>
                                        </p:attrNameLst>
                                      </p:cBhvr>
                                      <p:to>
                                        <p:strVal val="visible"/>
                                      </p:to>
                                    </p:set>
                                    <p:animEffect transition="in" filter="blinds(horizontal)">
                                      <p:cBhvr>
                                        <p:cTn id="12" dur="500"/>
                                        <p:tgtEl>
                                          <p:spTgt spid="501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fontAlgn="auto">
              <a:spcAft>
                <a:spcPts val="0"/>
              </a:spcAft>
              <a:defRPr/>
            </a:pPr>
            <a:r>
              <a:rPr lang="en-US"/>
              <a:t>Token Passing</a:t>
            </a:r>
          </a:p>
        </p:txBody>
      </p:sp>
      <p:sp>
        <p:nvSpPr>
          <p:cNvPr id="51203" name="Rectangle 3"/>
          <p:cNvSpPr>
            <a:spLocks noGrp="1" noChangeArrowheads="1"/>
          </p:cNvSpPr>
          <p:nvPr>
            <p:ph sz="quarter" idx="1"/>
          </p:nvPr>
        </p:nvSpPr>
        <p:spPr>
          <a:xfrm>
            <a:off x="457200" y="1295400"/>
            <a:ext cx="7467600" cy="5178425"/>
          </a:xfrm>
        </p:spPr>
        <p:txBody>
          <a:bodyPr/>
          <a:lstStyle/>
          <a:p>
            <a:pPr>
              <a:lnSpc>
                <a:spcPct val="90000"/>
              </a:lnSpc>
            </a:pPr>
            <a:r>
              <a:rPr lang="en-US" sz="2800" dirty="0"/>
              <a:t>Ý </a:t>
            </a:r>
            <a:r>
              <a:rPr lang="en-US" sz="2800" dirty="0" err="1"/>
              <a:t>tưởng</a:t>
            </a:r>
            <a:r>
              <a:rPr lang="en-US" sz="2800" dirty="0"/>
              <a:t>:</a:t>
            </a:r>
          </a:p>
          <a:p>
            <a:pPr lvl="1">
              <a:lnSpc>
                <a:spcPct val="90000"/>
              </a:lnSpc>
            </a:pPr>
            <a:r>
              <a:rPr lang="en-US" sz="2400" dirty="0" err="1"/>
              <a:t>Dùng</a:t>
            </a:r>
            <a:r>
              <a:rPr lang="en-US" sz="2400" dirty="0"/>
              <a:t> 1 </a:t>
            </a:r>
            <a:r>
              <a:rPr lang="en-US" sz="2400" dirty="0" err="1"/>
              <a:t>thẻ</a:t>
            </a:r>
            <a:r>
              <a:rPr lang="en-US" sz="2400" dirty="0"/>
              <a:t> </a:t>
            </a:r>
            <a:r>
              <a:rPr lang="en-US" sz="2400" dirty="0" err="1"/>
              <a:t>bài</a:t>
            </a:r>
            <a:r>
              <a:rPr lang="en-US" sz="2400" dirty="0"/>
              <a:t> (token) </a:t>
            </a:r>
            <a:r>
              <a:rPr lang="en-US" sz="2400" dirty="0" err="1"/>
              <a:t>di</a:t>
            </a:r>
            <a:r>
              <a:rPr lang="en-US" sz="2400" dirty="0"/>
              <a:t> </a:t>
            </a:r>
            <a:r>
              <a:rPr lang="en-US" sz="2400" dirty="0" err="1"/>
              <a:t>chuyển</a:t>
            </a:r>
            <a:r>
              <a:rPr lang="en-US" sz="2400" dirty="0"/>
              <a:t> qua </a:t>
            </a:r>
            <a:r>
              <a:rPr lang="en-US" sz="2400" dirty="0" err="1"/>
              <a:t>các</a:t>
            </a:r>
            <a:r>
              <a:rPr lang="en-US" sz="2400" dirty="0"/>
              <a:t> node</a:t>
            </a:r>
          </a:p>
          <a:p>
            <a:pPr lvl="1">
              <a:lnSpc>
                <a:spcPct val="90000"/>
              </a:lnSpc>
            </a:pPr>
            <a:r>
              <a:rPr lang="en-US" sz="2400" dirty="0" err="1"/>
              <a:t>Thiết</a:t>
            </a:r>
            <a:r>
              <a:rPr lang="en-US" sz="2400" dirty="0"/>
              <a:t> </a:t>
            </a:r>
            <a:r>
              <a:rPr lang="en-US" sz="2400" dirty="0" err="1"/>
              <a:t>bị</a:t>
            </a:r>
            <a:r>
              <a:rPr lang="en-US" sz="2400" dirty="0"/>
              <a:t> </a:t>
            </a:r>
            <a:r>
              <a:rPr lang="en-US" sz="2400" dirty="0" err="1"/>
              <a:t>muốn</a:t>
            </a:r>
            <a:r>
              <a:rPr lang="en-US" sz="2400" dirty="0"/>
              <a:t> </a:t>
            </a:r>
            <a:r>
              <a:rPr lang="en-US" sz="2400" dirty="0" err="1"/>
              <a:t>truyền</a:t>
            </a:r>
            <a:r>
              <a:rPr lang="en-US" sz="2400" dirty="0"/>
              <a:t> DL </a:t>
            </a:r>
            <a:r>
              <a:rPr lang="en-US" sz="2400" dirty="0" err="1"/>
              <a:t>thì</a:t>
            </a:r>
            <a:r>
              <a:rPr lang="en-US" sz="2400" dirty="0"/>
              <a:t> </a:t>
            </a:r>
            <a:r>
              <a:rPr lang="en-US" sz="2400" dirty="0" err="1"/>
              <a:t>phải</a:t>
            </a:r>
            <a:r>
              <a:rPr lang="en-US" sz="2400" dirty="0"/>
              <a:t> </a:t>
            </a:r>
            <a:r>
              <a:rPr lang="en-US" sz="2400" dirty="0" err="1"/>
              <a:t>chiếm</a:t>
            </a:r>
            <a:r>
              <a:rPr lang="en-US" sz="2400" dirty="0"/>
              <a:t> </a:t>
            </a:r>
            <a:r>
              <a:rPr lang="en-US" sz="2400" dirty="0" err="1"/>
              <a:t>được</a:t>
            </a:r>
            <a:r>
              <a:rPr lang="en-US" sz="2400" dirty="0"/>
              <a:t> </a:t>
            </a:r>
            <a:r>
              <a:rPr lang="en-US" sz="2400" dirty="0" err="1"/>
              <a:t>thẻ</a:t>
            </a:r>
            <a:r>
              <a:rPr lang="en-US" sz="2400" dirty="0"/>
              <a:t> </a:t>
            </a:r>
            <a:r>
              <a:rPr lang="en-US" sz="2400" dirty="0" err="1"/>
              <a:t>bài</a:t>
            </a:r>
            <a:endParaRPr lang="en-US" sz="2400" dirty="0"/>
          </a:p>
          <a:p>
            <a:pPr>
              <a:lnSpc>
                <a:spcPct val="90000"/>
              </a:lnSpc>
            </a:pPr>
            <a:r>
              <a:rPr lang="en-US" sz="2800" dirty="0" err="1"/>
              <a:t>Đánh</a:t>
            </a:r>
            <a:r>
              <a:rPr lang="en-US" sz="2800" dirty="0"/>
              <a:t> </a:t>
            </a:r>
            <a:r>
              <a:rPr lang="en-US" sz="2800" dirty="0" err="1"/>
              <a:t>giá</a:t>
            </a:r>
            <a:r>
              <a:rPr lang="en-US" sz="2800" dirty="0"/>
              <a:t>:</a:t>
            </a:r>
          </a:p>
          <a:p>
            <a:pPr lvl="1">
              <a:lnSpc>
                <a:spcPct val="90000"/>
              </a:lnSpc>
            </a:pPr>
            <a:r>
              <a:rPr lang="en-US" sz="2400" dirty="0" err="1"/>
              <a:t>Thích</a:t>
            </a:r>
            <a:r>
              <a:rPr lang="en-US" sz="2400" dirty="0"/>
              <a:t> </a:t>
            </a:r>
            <a:r>
              <a:rPr lang="en-US" sz="2400" dirty="0" err="1"/>
              <a:t>hợp</a:t>
            </a:r>
            <a:r>
              <a:rPr lang="en-US" sz="2400" dirty="0"/>
              <a:t> </a:t>
            </a:r>
            <a:r>
              <a:rPr lang="en-US" sz="2400" dirty="0" err="1"/>
              <a:t>cho</a:t>
            </a:r>
            <a:r>
              <a:rPr lang="en-US" sz="2400" dirty="0"/>
              <a:t> </a:t>
            </a:r>
            <a:r>
              <a:rPr lang="en-US" sz="2400" dirty="0" err="1"/>
              <a:t>các</a:t>
            </a:r>
            <a:r>
              <a:rPr lang="en-US" sz="2400" dirty="0"/>
              <a:t> </a:t>
            </a:r>
            <a:r>
              <a:rPr lang="en-US" sz="2400" dirty="0" err="1"/>
              <a:t>mạng</a:t>
            </a:r>
            <a:r>
              <a:rPr lang="en-US" sz="2400" dirty="0"/>
              <a:t> </a:t>
            </a:r>
            <a:r>
              <a:rPr lang="en-US" sz="2400" dirty="0" err="1"/>
              <a:t>có</a:t>
            </a:r>
            <a:r>
              <a:rPr lang="en-US" sz="2400" dirty="0"/>
              <a:t> </a:t>
            </a:r>
            <a:r>
              <a:rPr lang="en-US" sz="2400" dirty="0" err="1"/>
              <a:t>tải</a:t>
            </a:r>
            <a:r>
              <a:rPr lang="en-US" sz="2400" dirty="0"/>
              <a:t> </a:t>
            </a:r>
            <a:r>
              <a:rPr lang="en-US" sz="2400" dirty="0" err="1"/>
              <a:t>nặng</a:t>
            </a:r>
            <a:endParaRPr lang="en-US" sz="2400" dirty="0"/>
          </a:p>
          <a:p>
            <a:pPr lvl="1">
              <a:lnSpc>
                <a:spcPct val="90000"/>
              </a:lnSpc>
            </a:pPr>
            <a:r>
              <a:rPr lang="en-US" sz="2400" dirty="0" err="1"/>
              <a:t>Thiết</a:t>
            </a:r>
            <a:r>
              <a:rPr lang="en-US" sz="2400" dirty="0"/>
              <a:t> </a:t>
            </a:r>
            <a:r>
              <a:rPr lang="en-US" sz="2400" dirty="0" err="1"/>
              <a:t>lập</a:t>
            </a:r>
            <a:r>
              <a:rPr lang="en-US" sz="2400" dirty="0"/>
              <a:t> </a:t>
            </a:r>
            <a:r>
              <a:rPr lang="en-US" sz="2400" dirty="0" err="1"/>
              <a:t>được</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cho</a:t>
            </a:r>
            <a:r>
              <a:rPr lang="en-US" sz="2400" dirty="0"/>
              <a:t> </a:t>
            </a:r>
            <a:r>
              <a:rPr lang="en-US" sz="2400" dirty="0" err="1"/>
              <a:t>thiết</a:t>
            </a:r>
            <a:r>
              <a:rPr lang="en-US" sz="2400" dirty="0"/>
              <a:t> </a:t>
            </a:r>
            <a:r>
              <a:rPr lang="en-US" sz="2400" dirty="0" err="1"/>
              <a:t>bị</a:t>
            </a:r>
            <a:r>
              <a:rPr lang="en-US" sz="2400" dirty="0"/>
              <a:t> </a:t>
            </a:r>
            <a:r>
              <a:rPr lang="en-US" sz="2400" dirty="0" err="1"/>
              <a:t>đặc</a:t>
            </a:r>
            <a:r>
              <a:rPr lang="en-US" sz="2400" dirty="0"/>
              <a:t> </a:t>
            </a:r>
            <a:r>
              <a:rPr lang="en-US" sz="2400" dirty="0" err="1"/>
              <a:t>biệt</a:t>
            </a:r>
            <a:endParaRPr lang="en-US" sz="2400" dirty="0"/>
          </a:p>
          <a:p>
            <a:pPr lvl="1">
              <a:lnSpc>
                <a:spcPct val="90000"/>
              </a:lnSpc>
            </a:pPr>
            <a:r>
              <a:rPr lang="en-US" sz="2400" dirty="0" err="1"/>
              <a:t>Chậm</a:t>
            </a:r>
            <a:r>
              <a:rPr lang="en-US" sz="2400" dirty="0"/>
              <a:t> </a:t>
            </a:r>
            <a:r>
              <a:rPr lang="en-US" sz="2400" dirty="0" err="1"/>
              <a:t>hơn</a:t>
            </a:r>
            <a:r>
              <a:rPr lang="en-US" sz="2400" dirty="0"/>
              <a:t> CSMA </a:t>
            </a:r>
            <a:r>
              <a:rPr lang="en-US" sz="2400" dirty="0" err="1"/>
              <a:t>trong</a:t>
            </a:r>
            <a:r>
              <a:rPr lang="en-US" sz="2400" dirty="0"/>
              <a:t> </a:t>
            </a:r>
            <a:r>
              <a:rPr lang="en-US" sz="2400" dirty="0" err="1"/>
              <a:t>mạng</a:t>
            </a:r>
            <a:r>
              <a:rPr lang="en-US" sz="2400" dirty="0"/>
              <a:t> </a:t>
            </a:r>
            <a:r>
              <a:rPr lang="en-US" sz="2400" dirty="0" err="1"/>
              <a:t>có</a:t>
            </a:r>
            <a:r>
              <a:rPr lang="en-US" sz="2400" dirty="0"/>
              <a:t> </a:t>
            </a:r>
            <a:r>
              <a:rPr lang="en-US" sz="2400" dirty="0" err="1"/>
              <a:t>tải</a:t>
            </a:r>
            <a:r>
              <a:rPr lang="en-US" sz="2400" dirty="0"/>
              <a:t> </a:t>
            </a:r>
            <a:r>
              <a:rPr lang="en-US" sz="2400" dirty="0" err="1"/>
              <a:t>nhẹ</a:t>
            </a:r>
            <a:endParaRPr lang="en-US" sz="2400" dirty="0"/>
          </a:p>
          <a:p>
            <a:pPr lvl="1">
              <a:lnSpc>
                <a:spcPct val="90000"/>
              </a:lnSpc>
            </a:pPr>
            <a:r>
              <a:rPr lang="en-US" sz="2400" dirty="0" err="1"/>
              <a:t>Thiết</a:t>
            </a:r>
            <a:r>
              <a:rPr lang="en-US" sz="2400" dirty="0"/>
              <a:t> </a:t>
            </a:r>
            <a:r>
              <a:rPr lang="en-US" sz="2400" dirty="0" err="1"/>
              <a:t>bị</a:t>
            </a:r>
            <a:r>
              <a:rPr lang="en-US" sz="2400" dirty="0"/>
              <a:t> </a:t>
            </a:r>
            <a:r>
              <a:rPr lang="en-US" sz="2400" dirty="0" err="1"/>
              <a:t>mạng</a:t>
            </a:r>
            <a:r>
              <a:rPr lang="en-US" sz="2400" dirty="0"/>
              <a:t> </a:t>
            </a:r>
            <a:r>
              <a:rPr lang="en-US" sz="2400" dirty="0" err="1"/>
              <a:t>đắt</a:t>
            </a:r>
            <a:r>
              <a:rPr lang="en-US" sz="2400" dirty="0"/>
              <a:t> </a:t>
            </a:r>
            <a:r>
              <a:rPr lang="en-US" sz="2400" dirty="0" err="1"/>
              <a:t>tiền</a:t>
            </a:r>
            <a:endParaRPr lang="en-US" sz="2400" dirty="0"/>
          </a:p>
          <a:p>
            <a:pPr>
              <a:lnSpc>
                <a:spcPct val="90000"/>
              </a:lnSpc>
            </a:pPr>
            <a:r>
              <a:rPr lang="en-US" sz="2800" dirty="0" err="1"/>
              <a:t>Dùng</a:t>
            </a:r>
            <a:r>
              <a:rPr lang="en-US" sz="2800" dirty="0"/>
              <a:t> </a:t>
            </a:r>
            <a:r>
              <a:rPr lang="en-US" sz="2800" dirty="0" err="1"/>
              <a:t>trong</a:t>
            </a:r>
            <a:r>
              <a:rPr lang="en-US" sz="2800" dirty="0"/>
              <a:t> </a:t>
            </a:r>
            <a:r>
              <a:rPr lang="en-US" sz="2800" dirty="0" err="1"/>
              <a:t>mạng</a:t>
            </a:r>
            <a:r>
              <a:rPr lang="en-US" sz="2800" dirty="0"/>
              <a:t> Token Ring</a:t>
            </a:r>
          </a:p>
          <a:p>
            <a:pPr>
              <a:lnSpc>
                <a:spcPct val="90000"/>
              </a:lnSpc>
            </a:pPr>
            <a:endParaRPr lang="en-US" sz="28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49</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blinds(horizontal)">
                                      <p:cBhvr>
                                        <p:cTn id="7" dur="500"/>
                                        <p:tgtEl>
                                          <p:spTgt spid="5120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1203">
                                            <p:txEl>
                                              <p:pRg st="1" end="1"/>
                                            </p:txEl>
                                          </p:spTgt>
                                        </p:tgtEl>
                                        <p:attrNameLst>
                                          <p:attrName>style.visibility</p:attrName>
                                        </p:attrNameLst>
                                      </p:cBhvr>
                                      <p:to>
                                        <p:strVal val="visible"/>
                                      </p:to>
                                    </p:set>
                                    <p:animEffect transition="in" filter="blinds(horizontal)">
                                      <p:cBhvr>
                                        <p:cTn id="10" dur="500"/>
                                        <p:tgtEl>
                                          <p:spTgt spid="5120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1203">
                                            <p:txEl>
                                              <p:pRg st="2" end="2"/>
                                            </p:txEl>
                                          </p:spTgt>
                                        </p:tgtEl>
                                        <p:attrNameLst>
                                          <p:attrName>style.visibility</p:attrName>
                                        </p:attrNameLst>
                                      </p:cBhvr>
                                      <p:to>
                                        <p:strVal val="visible"/>
                                      </p:to>
                                    </p:set>
                                    <p:animEffect transition="in" filter="blinds(horizontal)">
                                      <p:cBhvr>
                                        <p:cTn id="13" dur="500"/>
                                        <p:tgtEl>
                                          <p:spTgt spid="512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1203">
                                            <p:txEl>
                                              <p:pRg st="3" end="3"/>
                                            </p:txEl>
                                          </p:spTgt>
                                        </p:tgtEl>
                                        <p:attrNameLst>
                                          <p:attrName>style.visibility</p:attrName>
                                        </p:attrNameLst>
                                      </p:cBhvr>
                                      <p:to>
                                        <p:strVal val="visible"/>
                                      </p:to>
                                    </p:set>
                                    <p:animEffect transition="in" filter="blinds(horizontal)">
                                      <p:cBhvr>
                                        <p:cTn id="18" dur="500"/>
                                        <p:tgtEl>
                                          <p:spTgt spid="5120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1203">
                                            <p:txEl>
                                              <p:pRg st="4" end="4"/>
                                            </p:txEl>
                                          </p:spTgt>
                                        </p:tgtEl>
                                        <p:attrNameLst>
                                          <p:attrName>style.visibility</p:attrName>
                                        </p:attrNameLst>
                                      </p:cBhvr>
                                      <p:to>
                                        <p:strVal val="visible"/>
                                      </p:to>
                                    </p:set>
                                    <p:animEffect transition="in" filter="blinds(horizontal)">
                                      <p:cBhvr>
                                        <p:cTn id="21" dur="500"/>
                                        <p:tgtEl>
                                          <p:spTgt spid="5120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1203">
                                            <p:txEl>
                                              <p:pRg st="5" end="5"/>
                                            </p:txEl>
                                          </p:spTgt>
                                        </p:tgtEl>
                                        <p:attrNameLst>
                                          <p:attrName>style.visibility</p:attrName>
                                        </p:attrNameLst>
                                      </p:cBhvr>
                                      <p:to>
                                        <p:strVal val="visible"/>
                                      </p:to>
                                    </p:set>
                                    <p:animEffect transition="in" filter="blinds(horizontal)">
                                      <p:cBhvr>
                                        <p:cTn id="24" dur="500"/>
                                        <p:tgtEl>
                                          <p:spTgt spid="5120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1203">
                                            <p:txEl>
                                              <p:pRg st="6" end="6"/>
                                            </p:txEl>
                                          </p:spTgt>
                                        </p:tgtEl>
                                        <p:attrNameLst>
                                          <p:attrName>style.visibility</p:attrName>
                                        </p:attrNameLst>
                                      </p:cBhvr>
                                      <p:to>
                                        <p:strVal val="visible"/>
                                      </p:to>
                                    </p:set>
                                    <p:animEffect transition="in" filter="blinds(horizontal)">
                                      <p:cBhvr>
                                        <p:cTn id="27" dur="500"/>
                                        <p:tgtEl>
                                          <p:spTgt spid="5120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1203">
                                            <p:txEl>
                                              <p:pRg st="7" end="7"/>
                                            </p:txEl>
                                          </p:spTgt>
                                        </p:tgtEl>
                                        <p:attrNameLst>
                                          <p:attrName>style.visibility</p:attrName>
                                        </p:attrNameLst>
                                      </p:cBhvr>
                                      <p:to>
                                        <p:strVal val="visible"/>
                                      </p:to>
                                    </p:set>
                                    <p:animEffect transition="in" filter="blinds(horizontal)">
                                      <p:cBhvr>
                                        <p:cTn id="30" dur="500"/>
                                        <p:tgtEl>
                                          <p:spTgt spid="5120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1203">
                                            <p:txEl>
                                              <p:pRg st="8" end="8"/>
                                            </p:txEl>
                                          </p:spTgt>
                                        </p:tgtEl>
                                        <p:attrNameLst>
                                          <p:attrName>style.visibility</p:attrName>
                                        </p:attrNameLst>
                                      </p:cBhvr>
                                      <p:to>
                                        <p:strVal val="visible"/>
                                      </p:to>
                                    </p:set>
                                    <p:animEffect transition="in" filter="blinds(horizontal)">
                                      <p:cBhvr>
                                        <p:cTn id="35" dur="500"/>
                                        <p:tgtEl>
                                          <p:spTgt spid="512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r>
              <a:rPr lang="en-US" dirty="0"/>
              <a:t> - 2</a:t>
            </a:r>
            <a:endParaRPr lang="vi-VN" dirty="0"/>
          </a:p>
        </p:txBody>
      </p:sp>
      <p:sp>
        <p:nvSpPr>
          <p:cNvPr id="3" name="Content Placeholder 2"/>
          <p:cNvSpPr>
            <a:spLocks noGrp="1"/>
          </p:cNvSpPr>
          <p:nvPr>
            <p:ph sz="quarter" idx="1"/>
          </p:nvPr>
        </p:nvSpPr>
        <p:spPr/>
        <p:txBody>
          <a:bodyPr/>
          <a:lstStyle/>
          <a:p>
            <a:r>
              <a:rPr lang="en-US" dirty="0" err="1"/>
              <a:t>Tại</a:t>
            </a:r>
            <a:r>
              <a:rPr lang="en-US" dirty="0"/>
              <a:t> </a:t>
            </a:r>
            <a:r>
              <a:rPr lang="en-US" dirty="0" err="1"/>
              <a:t>nơi</a:t>
            </a:r>
            <a:r>
              <a:rPr lang="en-US" dirty="0"/>
              <a:t> </a:t>
            </a:r>
            <a:r>
              <a:rPr lang="en-US" dirty="0" err="1"/>
              <a:t>gởi</a:t>
            </a:r>
            <a:r>
              <a:rPr lang="en-US" dirty="0"/>
              <a:t>:</a:t>
            </a:r>
          </a:p>
          <a:p>
            <a:pPr lvl="1"/>
            <a:r>
              <a:rPr lang="en-US" dirty="0" err="1"/>
              <a:t>Nhận</a:t>
            </a:r>
            <a:r>
              <a:rPr lang="en-US" dirty="0"/>
              <a:t> </a:t>
            </a:r>
            <a:r>
              <a:rPr lang="en-US" dirty="0" err="1"/>
              <a:t>các</a:t>
            </a:r>
            <a:r>
              <a:rPr lang="en-US" dirty="0"/>
              <a:t> packet </a:t>
            </a:r>
            <a:r>
              <a:rPr lang="en-US" dirty="0" err="1"/>
              <a:t>từ</a:t>
            </a:r>
            <a:r>
              <a:rPr lang="en-US" dirty="0"/>
              <a:t> </a:t>
            </a:r>
            <a:r>
              <a:rPr lang="en-US" dirty="0" err="1"/>
              <a:t>tầng</a:t>
            </a:r>
            <a:r>
              <a:rPr lang="en-US" dirty="0"/>
              <a:t> network </a:t>
            </a:r>
            <a:r>
              <a:rPr lang="en-US" dirty="0">
                <a:sym typeface="Wingdings" pitchFamily="2" charset="2"/>
              </a:rPr>
              <a:t> </a:t>
            </a:r>
            <a:r>
              <a:rPr lang="en-US" dirty="0" err="1">
                <a:sym typeface="Wingdings" pitchFamily="2" charset="2"/>
              </a:rPr>
              <a:t>đóng</a:t>
            </a:r>
            <a:r>
              <a:rPr lang="en-US" dirty="0">
                <a:sym typeface="Wingdings" pitchFamily="2" charset="2"/>
              </a:rPr>
              <a:t> </a:t>
            </a:r>
            <a:r>
              <a:rPr lang="en-US" dirty="0" err="1">
                <a:sym typeface="Wingdings" pitchFamily="2" charset="2"/>
              </a:rPr>
              <a:t>gói</a:t>
            </a:r>
            <a:r>
              <a:rPr lang="en-US" dirty="0">
                <a:sym typeface="Wingdings" pitchFamily="2" charset="2"/>
              </a:rPr>
              <a:t> </a:t>
            </a:r>
            <a:r>
              <a:rPr lang="en-US" dirty="0" err="1">
                <a:sym typeface="Wingdings" pitchFamily="2" charset="2"/>
              </a:rPr>
              <a:t>thành</a:t>
            </a:r>
            <a:r>
              <a:rPr lang="en-US" dirty="0">
                <a:sym typeface="Wingdings" pitchFamily="2" charset="2"/>
              </a:rPr>
              <a:t> </a:t>
            </a:r>
            <a:r>
              <a:rPr lang="en-US" dirty="0" err="1">
                <a:sym typeface="Wingdings" pitchFamily="2" charset="2"/>
              </a:rPr>
              <a:t>các</a:t>
            </a:r>
            <a:r>
              <a:rPr lang="en-US" dirty="0">
                <a:sym typeface="Wingdings" pitchFamily="2" charset="2"/>
              </a:rPr>
              <a:t> frame</a:t>
            </a:r>
          </a:p>
          <a:p>
            <a:pPr lvl="1"/>
            <a:r>
              <a:rPr lang="en-US" dirty="0" err="1">
                <a:sym typeface="Wingdings" pitchFamily="2" charset="2"/>
              </a:rPr>
              <a:t>Truy</a:t>
            </a:r>
            <a:r>
              <a:rPr lang="en-US" dirty="0">
                <a:sym typeface="Wingdings" pitchFamily="2" charset="2"/>
              </a:rPr>
              <a:t> </a:t>
            </a:r>
            <a:r>
              <a:rPr lang="en-US" dirty="0" err="1">
                <a:sym typeface="Wingdings" pitchFamily="2" charset="2"/>
              </a:rPr>
              <a:t>cập</a:t>
            </a:r>
            <a:r>
              <a:rPr lang="en-US" dirty="0">
                <a:sym typeface="Wingdings" pitchFamily="2" charset="2"/>
              </a:rPr>
              <a:t> </a:t>
            </a:r>
            <a:r>
              <a:rPr lang="en-US" dirty="0" err="1">
                <a:sym typeface="Wingdings" pitchFamily="2" charset="2"/>
              </a:rPr>
              <a:t>đường</a:t>
            </a:r>
            <a:r>
              <a:rPr lang="en-US" dirty="0">
                <a:sym typeface="Wingdings" pitchFamily="2" charset="2"/>
              </a:rPr>
              <a:t> </a:t>
            </a:r>
            <a:r>
              <a:rPr lang="en-US" dirty="0" err="1">
                <a:sym typeface="Wingdings" pitchFamily="2" charset="2"/>
              </a:rPr>
              <a:t>truyền</a:t>
            </a:r>
            <a:r>
              <a:rPr lang="en-US" dirty="0">
                <a:sym typeface="Wingdings" pitchFamily="2" charset="2"/>
              </a:rPr>
              <a:t> (</a:t>
            </a:r>
            <a:r>
              <a:rPr lang="en-US" dirty="0" err="1">
                <a:sym typeface="Wingdings" pitchFamily="2" charset="2"/>
              </a:rPr>
              <a:t>nếu</a:t>
            </a:r>
            <a:r>
              <a:rPr lang="en-US" dirty="0">
                <a:sym typeface="Wingdings" pitchFamily="2" charset="2"/>
              </a:rPr>
              <a:t> </a:t>
            </a:r>
            <a:r>
              <a:rPr lang="en-US" dirty="0" err="1">
                <a:sym typeface="Wingdings" pitchFamily="2" charset="2"/>
              </a:rPr>
              <a:t>dùng</a:t>
            </a:r>
            <a:r>
              <a:rPr lang="en-US" dirty="0">
                <a:sym typeface="Wingdings" pitchFamily="2" charset="2"/>
              </a:rPr>
              <a:t> </a:t>
            </a:r>
            <a:r>
              <a:rPr lang="en-US" dirty="0" err="1">
                <a:sym typeface="Wingdings" pitchFamily="2" charset="2"/>
              </a:rPr>
              <a:t>đường</a:t>
            </a:r>
            <a:r>
              <a:rPr lang="en-US" dirty="0">
                <a:sym typeface="Wingdings" pitchFamily="2" charset="2"/>
              </a:rPr>
              <a:t> </a:t>
            </a:r>
            <a:r>
              <a:rPr lang="en-US" dirty="0" err="1">
                <a:sym typeface="Wingdings" pitchFamily="2" charset="2"/>
              </a:rPr>
              <a:t>truyền</a:t>
            </a:r>
            <a:r>
              <a:rPr lang="en-US" dirty="0">
                <a:sym typeface="Wingdings" pitchFamily="2" charset="2"/>
              </a:rPr>
              <a:t> </a:t>
            </a:r>
            <a:r>
              <a:rPr lang="en-US" dirty="0" err="1">
                <a:sym typeface="Wingdings" pitchFamily="2" charset="2"/>
              </a:rPr>
              <a:t>chung</a:t>
            </a:r>
            <a:r>
              <a:rPr lang="en-US" dirty="0">
                <a:sym typeface="Wingdings" pitchFamily="2" charset="2"/>
              </a:rPr>
              <a:t>)</a:t>
            </a:r>
          </a:p>
          <a:p>
            <a:r>
              <a:rPr lang="en-US" dirty="0" err="1">
                <a:sym typeface="Wingdings" pitchFamily="2" charset="2"/>
              </a:rPr>
              <a:t>Tại</a:t>
            </a:r>
            <a:r>
              <a:rPr lang="en-US" dirty="0">
                <a:sym typeface="Wingdings" pitchFamily="2" charset="2"/>
              </a:rPr>
              <a:t> </a:t>
            </a:r>
            <a:r>
              <a:rPr lang="en-US" dirty="0" err="1">
                <a:sym typeface="Wingdings" pitchFamily="2" charset="2"/>
              </a:rPr>
              <a:t>nơi</a:t>
            </a:r>
            <a:r>
              <a:rPr lang="en-US" dirty="0">
                <a:sym typeface="Wingdings" pitchFamily="2" charset="2"/>
              </a:rPr>
              <a:t> </a:t>
            </a:r>
            <a:r>
              <a:rPr lang="en-US" dirty="0" err="1">
                <a:sym typeface="Wingdings" pitchFamily="2" charset="2"/>
              </a:rPr>
              <a:t>nhận</a:t>
            </a:r>
            <a:r>
              <a:rPr lang="en-US" dirty="0">
                <a:sym typeface="Wingdings" pitchFamily="2" charset="2"/>
              </a:rPr>
              <a:t>:</a:t>
            </a:r>
          </a:p>
          <a:p>
            <a:pPr lvl="1"/>
            <a:r>
              <a:rPr lang="en-US" dirty="0" err="1">
                <a:sym typeface="Wingdings" pitchFamily="2" charset="2"/>
              </a:rPr>
              <a:t>Nhận</a:t>
            </a:r>
            <a:r>
              <a:rPr lang="en-US" dirty="0">
                <a:sym typeface="Wingdings" pitchFamily="2" charset="2"/>
              </a:rPr>
              <a:t> </a:t>
            </a:r>
            <a:r>
              <a:rPr lang="en-US" dirty="0" err="1">
                <a:sym typeface="Wingdings" pitchFamily="2" charset="2"/>
              </a:rPr>
              <a:t>các</a:t>
            </a:r>
            <a:r>
              <a:rPr lang="en-US" dirty="0">
                <a:sym typeface="Wingdings" pitchFamily="2" charset="2"/>
              </a:rPr>
              <a:t> frame </a:t>
            </a:r>
            <a:r>
              <a:rPr lang="en-US" dirty="0" err="1">
                <a:sym typeface="Wingdings" pitchFamily="2" charset="2"/>
              </a:rPr>
              <a:t>dữ</a:t>
            </a:r>
            <a:r>
              <a:rPr lang="en-US" dirty="0">
                <a:sym typeface="Wingdings" pitchFamily="2" charset="2"/>
              </a:rPr>
              <a:t> </a:t>
            </a:r>
            <a:r>
              <a:rPr lang="en-US" dirty="0" err="1">
                <a:sym typeface="Wingdings" pitchFamily="2" charset="2"/>
              </a:rPr>
              <a:t>liệu</a:t>
            </a:r>
            <a:r>
              <a:rPr lang="en-US" dirty="0">
                <a:sym typeface="Wingdings" pitchFamily="2" charset="2"/>
              </a:rPr>
              <a:t> </a:t>
            </a:r>
            <a:r>
              <a:rPr lang="en-US" dirty="0" err="1">
                <a:sym typeface="Wingdings" pitchFamily="2" charset="2"/>
              </a:rPr>
              <a:t>từ</a:t>
            </a:r>
            <a:r>
              <a:rPr lang="en-US" dirty="0">
                <a:sym typeface="Wingdings" pitchFamily="2" charset="2"/>
              </a:rPr>
              <a:t> </a:t>
            </a:r>
            <a:r>
              <a:rPr lang="en-US" dirty="0" err="1">
                <a:sym typeface="Wingdings" pitchFamily="2" charset="2"/>
              </a:rPr>
              <a:t>tầng</a:t>
            </a:r>
            <a:r>
              <a:rPr lang="en-US" dirty="0">
                <a:sym typeface="Wingdings" pitchFamily="2" charset="2"/>
              </a:rPr>
              <a:t> physical</a:t>
            </a:r>
          </a:p>
          <a:p>
            <a:pPr lvl="1"/>
            <a:r>
              <a:rPr lang="en-US" dirty="0" err="1">
                <a:sym typeface="Wingdings" pitchFamily="2" charset="2"/>
              </a:rPr>
              <a:t>Kiểm</a:t>
            </a:r>
            <a:r>
              <a:rPr lang="en-US" dirty="0">
                <a:sym typeface="Wingdings" pitchFamily="2" charset="2"/>
              </a:rPr>
              <a:t> </a:t>
            </a:r>
            <a:r>
              <a:rPr lang="en-US" dirty="0" err="1">
                <a:sym typeface="Wingdings" pitchFamily="2" charset="2"/>
              </a:rPr>
              <a:t>tra</a:t>
            </a:r>
            <a:r>
              <a:rPr lang="en-US" dirty="0">
                <a:sym typeface="Wingdings" pitchFamily="2" charset="2"/>
              </a:rPr>
              <a:t> </a:t>
            </a:r>
            <a:r>
              <a:rPr lang="en-US" dirty="0" err="1">
                <a:sym typeface="Wingdings" pitchFamily="2" charset="2"/>
              </a:rPr>
              <a:t>lỗi</a:t>
            </a:r>
            <a:endParaRPr lang="en-US" dirty="0">
              <a:sym typeface="Wingdings" pitchFamily="2" charset="2"/>
            </a:endParaRPr>
          </a:p>
          <a:p>
            <a:pPr lvl="1"/>
            <a:r>
              <a:rPr lang="en-US" dirty="0" err="1">
                <a:sym typeface="Wingdings" pitchFamily="2" charset="2"/>
              </a:rPr>
              <a:t>Chuyển</a:t>
            </a:r>
            <a:r>
              <a:rPr lang="en-US" dirty="0">
                <a:sym typeface="Wingdings" pitchFamily="2" charset="2"/>
              </a:rPr>
              <a:t> </a:t>
            </a:r>
            <a:r>
              <a:rPr lang="en-US" dirty="0" err="1">
                <a:sym typeface="Wingdings" pitchFamily="2" charset="2"/>
              </a:rPr>
              <a:t>cho</a:t>
            </a:r>
            <a:r>
              <a:rPr lang="en-US" dirty="0">
                <a:sym typeface="Wingdings" pitchFamily="2" charset="2"/>
              </a:rPr>
              <a:t> </a:t>
            </a:r>
            <a:r>
              <a:rPr lang="en-US" dirty="0" err="1">
                <a:sym typeface="Wingdings" pitchFamily="2" charset="2"/>
              </a:rPr>
              <a:t>tầng</a:t>
            </a:r>
            <a:r>
              <a:rPr lang="en-US" dirty="0">
                <a:sym typeface="Wingdings" pitchFamily="2" charset="2"/>
              </a:rPr>
              <a:t> network</a:t>
            </a:r>
          </a:p>
        </p:txBody>
      </p:sp>
      <p:sp>
        <p:nvSpPr>
          <p:cNvPr id="4" name="Slide Number Placeholder 3"/>
          <p:cNvSpPr>
            <a:spLocks noGrp="1"/>
          </p:cNvSpPr>
          <p:nvPr>
            <p:ph type="sldNum" sz="quarter" idx="12"/>
          </p:nvPr>
        </p:nvSpPr>
        <p:spPr/>
        <p:txBody>
          <a:bodyPr/>
          <a:lstStyle/>
          <a:p>
            <a:fld id="{4810A696-75C0-4E1D-A482-26D5420205C7}" type="slidenum">
              <a:rPr lang="en-US" smtClean="0"/>
              <a:pPr/>
              <a:t>5</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fontAlgn="auto">
              <a:spcAft>
                <a:spcPts val="0"/>
              </a:spcAft>
              <a:defRPr/>
            </a:pPr>
            <a:r>
              <a:rPr lang="en-US"/>
              <a:t>Polling</a:t>
            </a:r>
          </a:p>
        </p:txBody>
      </p:sp>
      <p:sp>
        <p:nvSpPr>
          <p:cNvPr id="52227" name="Rectangle 3"/>
          <p:cNvSpPr>
            <a:spLocks noGrp="1" noChangeArrowheads="1"/>
          </p:cNvSpPr>
          <p:nvPr>
            <p:ph sz="quarter" idx="1"/>
          </p:nvPr>
        </p:nvSpPr>
        <p:spPr>
          <a:xfrm>
            <a:off x="457200" y="1219200"/>
            <a:ext cx="7467600" cy="5254625"/>
          </a:xfrm>
        </p:spPr>
        <p:txBody>
          <a:bodyPr/>
          <a:lstStyle/>
          <a:p>
            <a:pPr>
              <a:lnSpc>
                <a:spcPct val="90000"/>
              </a:lnSpc>
            </a:pPr>
            <a:r>
              <a:rPr lang="en-US" sz="2800" dirty="0"/>
              <a:t>Ý </a:t>
            </a:r>
            <a:r>
              <a:rPr lang="en-US" sz="2800" dirty="0" err="1"/>
              <a:t>tưởng</a:t>
            </a:r>
            <a:r>
              <a:rPr lang="en-US" sz="2800" dirty="0"/>
              <a:t>:</a:t>
            </a:r>
          </a:p>
          <a:p>
            <a:pPr lvl="1">
              <a:lnSpc>
                <a:spcPct val="90000"/>
              </a:lnSpc>
            </a:pPr>
            <a:r>
              <a:rPr lang="en-US" sz="2400" dirty="0" err="1"/>
              <a:t>Có</a:t>
            </a:r>
            <a:r>
              <a:rPr lang="en-US" sz="2400" dirty="0"/>
              <a:t> 1 node </a:t>
            </a:r>
            <a:r>
              <a:rPr lang="en-US" sz="2400" dirty="0" err="1"/>
              <a:t>đóng</a:t>
            </a:r>
            <a:r>
              <a:rPr lang="en-US" sz="2400" dirty="0"/>
              <a:t> </a:t>
            </a:r>
            <a:r>
              <a:rPr lang="en-US" sz="2400" dirty="0" err="1"/>
              <a:t>vai</a:t>
            </a:r>
            <a:r>
              <a:rPr lang="en-US" sz="2400" dirty="0"/>
              <a:t> </a:t>
            </a:r>
            <a:r>
              <a:rPr lang="en-US" sz="2400" dirty="0" err="1"/>
              <a:t>trò</a:t>
            </a:r>
            <a:r>
              <a:rPr lang="en-US" sz="2400" dirty="0"/>
              <a:t> </a:t>
            </a:r>
            <a:r>
              <a:rPr lang="en-US" sz="2400" dirty="0" err="1"/>
              <a:t>điều</a:t>
            </a:r>
            <a:r>
              <a:rPr lang="en-US" sz="2400" dirty="0"/>
              <a:t> </a:t>
            </a:r>
            <a:r>
              <a:rPr lang="en-US" sz="2400" dirty="0" err="1"/>
              <a:t>phối</a:t>
            </a:r>
            <a:endParaRPr lang="en-US" sz="2400" dirty="0"/>
          </a:p>
          <a:p>
            <a:pPr lvl="1">
              <a:lnSpc>
                <a:spcPct val="90000"/>
              </a:lnSpc>
            </a:pPr>
            <a:r>
              <a:rPr lang="en-US" sz="2400" dirty="0"/>
              <a:t>Node </a:t>
            </a:r>
            <a:r>
              <a:rPr lang="en-US" sz="2400" dirty="0" err="1"/>
              <a:t>điều</a:t>
            </a:r>
            <a:r>
              <a:rPr lang="en-US" sz="2400" dirty="0"/>
              <a:t> </a:t>
            </a:r>
            <a:r>
              <a:rPr lang="en-US" sz="2400" dirty="0" err="1"/>
              <a:t>phối</a:t>
            </a:r>
            <a:r>
              <a:rPr lang="en-US" sz="2400" dirty="0"/>
              <a:t> </a:t>
            </a:r>
            <a:r>
              <a:rPr lang="en-US" sz="2400" dirty="0" err="1"/>
              <a:t>kiểm</a:t>
            </a:r>
            <a:r>
              <a:rPr lang="en-US" sz="2400" dirty="0"/>
              <a:t> </a:t>
            </a:r>
            <a:r>
              <a:rPr lang="en-US" sz="2400" dirty="0" err="1"/>
              <a:t>tra</a:t>
            </a:r>
            <a:r>
              <a:rPr lang="en-US" sz="2400" dirty="0"/>
              <a:t> </a:t>
            </a:r>
            <a:r>
              <a:rPr lang="en-US" sz="2400" dirty="0" err="1"/>
              <a:t>nhu</a:t>
            </a:r>
            <a:r>
              <a:rPr lang="en-US" sz="2400" dirty="0"/>
              <a:t> </a:t>
            </a:r>
            <a:r>
              <a:rPr lang="en-US" sz="2400" dirty="0" err="1"/>
              <a:t>cầu</a:t>
            </a:r>
            <a:r>
              <a:rPr lang="en-US" sz="2400" dirty="0"/>
              <a:t> </a:t>
            </a:r>
            <a:r>
              <a:rPr lang="en-US" sz="2400" dirty="0" err="1"/>
              <a:t>gởi</a:t>
            </a:r>
            <a:r>
              <a:rPr lang="en-US" sz="2400" dirty="0"/>
              <a:t> DL </a:t>
            </a:r>
            <a:r>
              <a:rPr lang="en-US" sz="2400" dirty="0" err="1"/>
              <a:t>của</a:t>
            </a:r>
            <a:r>
              <a:rPr lang="en-US" sz="2400" dirty="0"/>
              <a:t> </a:t>
            </a:r>
            <a:r>
              <a:rPr lang="en-US" sz="2400" dirty="0" err="1"/>
              <a:t>các</a:t>
            </a:r>
            <a:r>
              <a:rPr lang="en-US" sz="2400" dirty="0"/>
              <a:t> node </a:t>
            </a:r>
            <a:r>
              <a:rPr lang="en-US" sz="2400" dirty="0" err="1"/>
              <a:t>thứ</a:t>
            </a:r>
            <a:r>
              <a:rPr lang="en-US" sz="2400" dirty="0"/>
              <a:t> </a:t>
            </a:r>
            <a:r>
              <a:rPr lang="en-US" sz="2400" dirty="0" err="1"/>
              <a:t>cấp</a:t>
            </a:r>
            <a:r>
              <a:rPr lang="en-US" sz="2400" dirty="0"/>
              <a:t> </a:t>
            </a:r>
            <a:r>
              <a:rPr lang="en-US" sz="2400" dirty="0" err="1"/>
              <a:t>và</a:t>
            </a:r>
            <a:r>
              <a:rPr lang="en-US" sz="2400" dirty="0"/>
              <a:t> </a:t>
            </a:r>
            <a:r>
              <a:rPr lang="en-US" sz="2400" dirty="0" err="1"/>
              <a:t>xếp</a:t>
            </a:r>
            <a:r>
              <a:rPr lang="en-US" sz="2400" dirty="0"/>
              <a:t> </a:t>
            </a:r>
            <a:r>
              <a:rPr lang="en-US" sz="2400" dirty="0" err="1"/>
              <a:t>vào</a:t>
            </a:r>
            <a:r>
              <a:rPr lang="en-US" sz="2400" dirty="0"/>
              <a:t> </a:t>
            </a:r>
            <a:r>
              <a:rPr lang="en-US" sz="2400" dirty="0" err="1"/>
              <a:t>hàng</a:t>
            </a:r>
            <a:r>
              <a:rPr lang="en-US" sz="2400" dirty="0"/>
              <a:t> </a:t>
            </a:r>
            <a:r>
              <a:rPr lang="en-US" sz="2400" dirty="0" err="1"/>
              <a:t>đợi</a:t>
            </a:r>
            <a:r>
              <a:rPr lang="en-US" sz="2400" dirty="0"/>
              <a:t> </a:t>
            </a:r>
            <a:r>
              <a:rPr lang="en-US" sz="2400" dirty="0" err="1"/>
              <a:t>theo</a:t>
            </a:r>
            <a:r>
              <a:rPr lang="en-US" sz="2400" dirty="0"/>
              <a:t> </a:t>
            </a:r>
            <a:r>
              <a:rPr lang="en-US" sz="2400" dirty="0" err="1"/>
              <a:t>thứ</a:t>
            </a:r>
            <a:r>
              <a:rPr lang="en-US" sz="2400" dirty="0"/>
              <a:t> </a:t>
            </a:r>
            <a:r>
              <a:rPr lang="en-US" sz="2400" dirty="0" err="1"/>
              <a:t>tự</a:t>
            </a:r>
            <a:r>
              <a:rPr lang="en-US" sz="2400" dirty="0"/>
              <a:t> </a:t>
            </a:r>
            <a:r>
              <a:rPr lang="en-US" sz="2400" dirty="0" err="1"/>
              <a:t>và</a:t>
            </a:r>
            <a:r>
              <a:rPr lang="en-US" sz="2400" dirty="0"/>
              <a:t> </a:t>
            </a:r>
            <a:r>
              <a:rPr lang="en-US" sz="2400" dirty="0" err="1"/>
              <a:t>độ</a:t>
            </a:r>
            <a:r>
              <a:rPr lang="en-US" sz="2400" dirty="0"/>
              <a:t> </a:t>
            </a:r>
            <a:r>
              <a:rPr lang="en-US" sz="2400" dirty="0" err="1"/>
              <a:t>ưu</a:t>
            </a:r>
            <a:r>
              <a:rPr lang="en-US" sz="2400" dirty="0"/>
              <a:t> </a:t>
            </a:r>
            <a:r>
              <a:rPr lang="en-US" sz="2400" dirty="0" err="1"/>
              <a:t>tiên</a:t>
            </a:r>
            <a:endParaRPr lang="en-US" sz="2400" dirty="0"/>
          </a:p>
          <a:p>
            <a:pPr lvl="1">
              <a:lnSpc>
                <a:spcPct val="90000"/>
              </a:lnSpc>
            </a:pPr>
            <a:r>
              <a:rPr lang="en-US" sz="2400" dirty="0" err="1"/>
              <a:t>Thiết</a:t>
            </a:r>
            <a:r>
              <a:rPr lang="en-US" sz="2400" dirty="0"/>
              <a:t> </a:t>
            </a:r>
            <a:r>
              <a:rPr lang="en-US" sz="2400" dirty="0" err="1"/>
              <a:t>bị</a:t>
            </a:r>
            <a:r>
              <a:rPr lang="en-US" sz="2400" dirty="0"/>
              <a:t> </a:t>
            </a:r>
            <a:r>
              <a:rPr lang="en-US" sz="2400" dirty="0" err="1"/>
              <a:t>truyền</a:t>
            </a:r>
            <a:r>
              <a:rPr lang="en-US" sz="2400" dirty="0"/>
              <a:t> DL </a:t>
            </a:r>
            <a:r>
              <a:rPr lang="en-US" sz="2400" dirty="0" err="1"/>
              <a:t>khi</a:t>
            </a:r>
            <a:r>
              <a:rPr lang="en-US" sz="2400" dirty="0"/>
              <a:t> </a:t>
            </a:r>
            <a:r>
              <a:rPr lang="en-US" sz="2400" dirty="0" err="1"/>
              <a:t>đến</a:t>
            </a:r>
            <a:r>
              <a:rPr lang="en-US" sz="2400" dirty="0"/>
              <a:t> </a:t>
            </a:r>
            <a:r>
              <a:rPr lang="en-US" sz="2400" dirty="0" err="1"/>
              <a:t>lượt</a:t>
            </a:r>
            <a:endParaRPr lang="en-US" sz="2400" dirty="0"/>
          </a:p>
          <a:p>
            <a:pPr>
              <a:lnSpc>
                <a:spcPct val="90000"/>
              </a:lnSpc>
            </a:pPr>
            <a:r>
              <a:rPr lang="en-US" sz="2800" dirty="0" err="1"/>
              <a:t>Đánh</a:t>
            </a:r>
            <a:r>
              <a:rPr lang="en-US" sz="2800" dirty="0"/>
              <a:t> </a:t>
            </a:r>
            <a:r>
              <a:rPr lang="en-US" sz="2800" dirty="0" err="1"/>
              <a:t>giá</a:t>
            </a:r>
            <a:r>
              <a:rPr lang="en-US" sz="2800" dirty="0"/>
              <a:t>:</a:t>
            </a:r>
          </a:p>
          <a:p>
            <a:pPr lvl="1">
              <a:lnSpc>
                <a:spcPct val="90000"/>
              </a:lnSpc>
            </a:pPr>
            <a:r>
              <a:rPr lang="en-US" sz="2400" dirty="0" err="1"/>
              <a:t>Có</a:t>
            </a:r>
            <a:r>
              <a:rPr lang="en-US" sz="2400" dirty="0"/>
              <a:t> </a:t>
            </a:r>
            <a:r>
              <a:rPr lang="en-US" sz="2400" dirty="0" err="1"/>
              <a:t>thể</a:t>
            </a:r>
            <a:r>
              <a:rPr lang="en-US" sz="2400" dirty="0"/>
              <a:t> </a:t>
            </a:r>
            <a:r>
              <a:rPr lang="en-US" sz="2400" dirty="0" err="1"/>
              <a:t>thiết</a:t>
            </a:r>
            <a:r>
              <a:rPr lang="en-US" sz="2400" dirty="0"/>
              <a:t> </a:t>
            </a:r>
            <a:r>
              <a:rPr lang="en-US" sz="2400" dirty="0" err="1"/>
              <a:t>lập</a:t>
            </a:r>
            <a:r>
              <a:rPr lang="en-US" sz="2400" dirty="0"/>
              <a:t> </a:t>
            </a:r>
            <a:r>
              <a:rPr lang="en-US" sz="2400" dirty="0" err="1"/>
              <a:t>độ</a:t>
            </a:r>
            <a:r>
              <a:rPr lang="en-US" sz="2400" dirty="0"/>
              <a:t> </a:t>
            </a:r>
            <a:r>
              <a:rPr lang="en-US" sz="2400" dirty="0" err="1"/>
              <a:t>ưu</a:t>
            </a:r>
            <a:r>
              <a:rPr lang="en-US" sz="2400" dirty="0"/>
              <a:t> </a:t>
            </a:r>
            <a:r>
              <a:rPr lang="en-US" sz="2400" dirty="0" err="1"/>
              <a:t>tiên</a:t>
            </a:r>
            <a:endParaRPr lang="en-US" sz="2400" dirty="0"/>
          </a:p>
          <a:p>
            <a:pPr lvl="1">
              <a:lnSpc>
                <a:spcPct val="90000"/>
              </a:lnSpc>
            </a:pPr>
            <a:r>
              <a:rPr lang="en-US" sz="2400" dirty="0" err="1"/>
              <a:t>Tốn</a:t>
            </a:r>
            <a:r>
              <a:rPr lang="en-US" sz="2400" dirty="0"/>
              <a:t> chi </a:t>
            </a:r>
            <a:r>
              <a:rPr lang="en-US" sz="2400" dirty="0" err="1"/>
              <a:t>phí</a:t>
            </a:r>
            <a:endParaRPr lang="en-US" sz="2400" dirty="0"/>
          </a:p>
          <a:p>
            <a:pPr lvl="1">
              <a:lnSpc>
                <a:spcPct val="90000"/>
              </a:lnSpc>
            </a:pPr>
            <a:r>
              <a:rPr lang="en-US" sz="2400" dirty="0" err="1"/>
              <a:t>Việc</a:t>
            </a:r>
            <a:r>
              <a:rPr lang="en-US" sz="2400" dirty="0"/>
              <a:t> </a:t>
            </a:r>
            <a:r>
              <a:rPr lang="en-US" sz="2400" dirty="0" err="1"/>
              <a:t>truyền</a:t>
            </a:r>
            <a:r>
              <a:rPr lang="en-US" sz="2400" dirty="0"/>
              <a:t> DL </a:t>
            </a:r>
            <a:r>
              <a:rPr lang="en-US" sz="2400" dirty="0" err="1"/>
              <a:t>của</a:t>
            </a:r>
            <a:r>
              <a:rPr lang="en-US" sz="2400" dirty="0"/>
              <a:t> 1 </a:t>
            </a:r>
            <a:r>
              <a:rPr lang="en-US" sz="2400" dirty="0" err="1"/>
              <a:t>thiết</a:t>
            </a:r>
            <a:r>
              <a:rPr lang="en-US" sz="2400" dirty="0"/>
              <a:t> </a:t>
            </a:r>
            <a:r>
              <a:rPr lang="en-US" sz="2400" dirty="0" err="1"/>
              <a:t>bị</a:t>
            </a:r>
            <a:r>
              <a:rPr lang="en-US" sz="2400" dirty="0"/>
              <a:t> </a:t>
            </a:r>
            <a:r>
              <a:rPr lang="en-US" sz="2400" dirty="0" err="1"/>
              <a:t>tuỳ</a:t>
            </a:r>
            <a:r>
              <a:rPr lang="en-US" sz="2400" dirty="0"/>
              <a:t> </a:t>
            </a:r>
            <a:r>
              <a:rPr lang="en-US" sz="2400" dirty="0" err="1"/>
              <a:t>thuộc</a:t>
            </a:r>
            <a:r>
              <a:rPr lang="en-US" sz="2400" dirty="0"/>
              <a:t> </a:t>
            </a:r>
            <a:r>
              <a:rPr lang="en-US" sz="2400" dirty="0" err="1"/>
              <a:t>vào</a:t>
            </a:r>
            <a:r>
              <a:rPr lang="en-US" sz="2400" dirty="0"/>
              <a:t> </a:t>
            </a:r>
            <a:r>
              <a:rPr lang="en-US" sz="2400" dirty="0" err="1"/>
              <a:t>thiết</a:t>
            </a:r>
            <a:r>
              <a:rPr lang="en-US" sz="2400" dirty="0"/>
              <a:t> </a:t>
            </a:r>
            <a:r>
              <a:rPr lang="en-US" sz="2400" dirty="0" err="1"/>
              <a:t>bị</a:t>
            </a:r>
            <a:r>
              <a:rPr lang="en-US" sz="2400" dirty="0"/>
              <a:t> </a:t>
            </a:r>
            <a:r>
              <a:rPr lang="en-US" sz="2400" dirty="0" err="1"/>
              <a:t>dò</a:t>
            </a:r>
            <a:r>
              <a:rPr lang="en-US" sz="2400" dirty="0"/>
              <a:t> </a:t>
            </a:r>
            <a:r>
              <a:rPr lang="en-US" sz="2400" dirty="0" err="1"/>
              <a:t>chọn</a:t>
            </a:r>
            <a:endParaRPr lang="en-US" sz="24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50</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blinds(horizontal)">
                                      <p:cBhvr>
                                        <p:cTn id="7" dur="500"/>
                                        <p:tgtEl>
                                          <p:spTgt spid="5222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2227">
                                            <p:txEl>
                                              <p:pRg st="1" end="1"/>
                                            </p:txEl>
                                          </p:spTgt>
                                        </p:tgtEl>
                                        <p:attrNameLst>
                                          <p:attrName>style.visibility</p:attrName>
                                        </p:attrNameLst>
                                      </p:cBhvr>
                                      <p:to>
                                        <p:strVal val="visible"/>
                                      </p:to>
                                    </p:set>
                                    <p:animEffect transition="in" filter="blinds(horizontal)">
                                      <p:cBhvr>
                                        <p:cTn id="10" dur="500"/>
                                        <p:tgtEl>
                                          <p:spTgt spid="5222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2227">
                                            <p:txEl>
                                              <p:pRg st="2" end="2"/>
                                            </p:txEl>
                                          </p:spTgt>
                                        </p:tgtEl>
                                        <p:attrNameLst>
                                          <p:attrName>style.visibility</p:attrName>
                                        </p:attrNameLst>
                                      </p:cBhvr>
                                      <p:to>
                                        <p:strVal val="visible"/>
                                      </p:to>
                                    </p:set>
                                    <p:animEffect transition="in" filter="blinds(horizontal)">
                                      <p:cBhvr>
                                        <p:cTn id="13" dur="500"/>
                                        <p:tgtEl>
                                          <p:spTgt spid="5222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2227">
                                            <p:txEl>
                                              <p:pRg st="3" end="3"/>
                                            </p:txEl>
                                          </p:spTgt>
                                        </p:tgtEl>
                                        <p:attrNameLst>
                                          <p:attrName>style.visibility</p:attrName>
                                        </p:attrNameLst>
                                      </p:cBhvr>
                                      <p:to>
                                        <p:strVal val="visible"/>
                                      </p:to>
                                    </p:set>
                                    <p:animEffect transition="in" filter="blinds(horizontal)">
                                      <p:cBhvr>
                                        <p:cTn id="16" dur="500"/>
                                        <p:tgtEl>
                                          <p:spTgt spid="522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2227">
                                            <p:txEl>
                                              <p:pRg st="4" end="4"/>
                                            </p:txEl>
                                          </p:spTgt>
                                        </p:tgtEl>
                                        <p:attrNameLst>
                                          <p:attrName>style.visibility</p:attrName>
                                        </p:attrNameLst>
                                      </p:cBhvr>
                                      <p:to>
                                        <p:strVal val="visible"/>
                                      </p:to>
                                    </p:set>
                                    <p:animEffect transition="in" filter="blinds(horizontal)">
                                      <p:cBhvr>
                                        <p:cTn id="21" dur="500"/>
                                        <p:tgtEl>
                                          <p:spTgt spid="52227">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2227">
                                            <p:txEl>
                                              <p:pRg st="5" end="5"/>
                                            </p:txEl>
                                          </p:spTgt>
                                        </p:tgtEl>
                                        <p:attrNameLst>
                                          <p:attrName>style.visibility</p:attrName>
                                        </p:attrNameLst>
                                      </p:cBhvr>
                                      <p:to>
                                        <p:strVal val="visible"/>
                                      </p:to>
                                    </p:set>
                                    <p:animEffect transition="in" filter="blinds(horizontal)">
                                      <p:cBhvr>
                                        <p:cTn id="24" dur="500"/>
                                        <p:tgtEl>
                                          <p:spTgt spid="52227">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2227">
                                            <p:txEl>
                                              <p:pRg st="6" end="6"/>
                                            </p:txEl>
                                          </p:spTgt>
                                        </p:tgtEl>
                                        <p:attrNameLst>
                                          <p:attrName>style.visibility</p:attrName>
                                        </p:attrNameLst>
                                      </p:cBhvr>
                                      <p:to>
                                        <p:strVal val="visible"/>
                                      </p:to>
                                    </p:set>
                                    <p:animEffect transition="in" filter="blinds(horizontal)">
                                      <p:cBhvr>
                                        <p:cTn id="27" dur="500"/>
                                        <p:tgtEl>
                                          <p:spTgt spid="52227">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2227">
                                            <p:txEl>
                                              <p:pRg st="7" end="7"/>
                                            </p:txEl>
                                          </p:spTgt>
                                        </p:tgtEl>
                                        <p:attrNameLst>
                                          <p:attrName>style.visibility</p:attrName>
                                        </p:attrNameLst>
                                      </p:cBhvr>
                                      <p:to>
                                        <p:strVal val="visible"/>
                                      </p:to>
                                    </p:set>
                                    <p:animEffect transition="in" filter="blinds(horizontal)">
                                      <p:cBhvr>
                                        <p:cTn id="30" dur="500"/>
                                        <p:tgtEl>
                                          <p:spTgt spid="522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sz="quarter" idx="1"/>
          </p:nvPr>
        </p:nvSpPr>
        <p:spPr/>
        <p:txBody>
          <a:bodyPr/>
          <a:lstStyle/>
          <a:p>
            <a:r>
              <a:rPr lang="en-US" dirty="0" err="1">
                <a:solidFill>
                  <a:schemeClr val="bg1">
                    <a:lumMod val="85000"/>
                  </a:schemeClr>
                </a:solidFill>
              </a:rPr>
              <a:t>Giới</a:t>
            </a:r>
            <a:r>
              <a:rPr lang="en-US" dirty="0">
                <a:solidFill>
                  <a:schemeClr val="bg1">
                    <a:lumMod val="85000"/>
                  </a:schemeClr>
                </a:solidFill>
              </a:rPr>
              <a:t> </a:t>
            </a:r>
            <a:r>
              <a:rPr lang="en-US" dirty="0" err="1">
                <a:solidFill>
                  <a:schemeClr val="bg1">
                    <a:lumMod val="85000"/>
                  </a:schemeClr>
                </a:solidFill>
              </a:rPr>
              <a:t>thiệu</a:t>
            </a:r>
            <a:endParaRPr lang="en-US" dirty="0">
              <a:solidFill>
                <a:schemeClr val="bg1">
                  <a:lumMod val="85000"/>
                </a:schemeClr>
              </a:solidFill>
            </a:endParaRPr>
          </a:p>
          <a:p>
            <a:r>
              <a:rPr lang="en-US" dirty="0" err="1">
                <a:solidFill>
                  <a:schemeClr val="bg1">
                    <a:lumMod val="85000"/>
                  </a:schemeClr>
                </a:solidFill>
              </a:rPr>
              <a:t>Kỹ</a:t>
            </a:r>
            <a:r>
              <a:rPr lang="en-US" dirty="0">
                <a:solidFill>
                  <a:schemeClr val="bg1">
                    <a:lumMod val="85000"/>
                  </a:schemeClr>
                </a:solidFill>
              </a:rPr>
              <a:t> </a:t>
            </a:r>
            <a:r>
              <a:rPr lang="en-US" dirty="0" err="1">
                <a:solidFill>
                  <a:schemeClr val="bg1">
                    <a:lumMod val="85000"/>
                  </a:schemeClr>
                </a:solidFill>
              </a:rPr>
              <a:t>thuật</a:t>
            </a:r>
            <a:r>
              <a:rPr lang="en-US" dirty="0">
                <a:solidFill>
                  <a:schemeClr val="bg1">
                    <a:lumMod val="85000"/>
                  </a:schemeClr>
                </a:solidFill>
              </a:rPr>
              <a:t> </a:t>
            </a:r>
            <a:r>
              <a:rPr lang="en-US" dirty="0" err="1">
                <a:solidFill>
                  <a:schemeClr val="bg1">
                    <a:lumMod val="85000"/>
                  </a:schemeClr>
                </a:solidFill>
              </a:rPr>
              <a:t>phát</a:t>
            </a:r>
            <a:r>
              <a:rPr lang="en-US" dirty="0">
                <a:solidFill>
                  <a:schemeClr val="bg1">
                    <a:lumMod val="85000"/>
                  </a:schemeClr>
                </a:solidFill>
              </a:rPr>
              <a:t> </a:t>
            </a:r>
            <a:r>
              <a:rPr lang="en-US" dirty="0" err="1">
                <a:solidFill>
                  <a:schemeClr val="bg1">
                    <a:lumMod val="85000"/>
                  </a:schemeClr>
                </a:solidFill>
              </a:rPr>
              <a:t>hiện</a:t>
            </a:r>
            <a:r>
              <a:rPr lang="en-US" dirty="0">
                <a:solidFill>
                  <a:schemeClr val="bg1">
                    <a:lumMod val="85000"/>
                  </a:schemeClr>
                </a:solidFill>
              </a:rPr>
              <a:t> </a:t>
            </a:r>
            <a:r>
              <a:rPr lang="en-US" dirty="0" err="1">
                <a:solidFill>
                  <a:schemeClr val="bg1">
                    <a:lumMod val="85000"/>
                  </a:schemeClr>
                </a:solidFill>
              </a:rPr>
              <a:t>và</a:t>
            </a:r>
            <a:r>
              <a:rPr lang="en-US" dirty="0">
                <a:solidFill>
                  <a:schemeClr val="bg1">
                    <a:lumMod val="85000"/>
                  </a:schemeClr>
                </a:solidFill>
              </a:rPr>
              <a:t> </a:t>
            </a:r>
            <a:r>
              <a:rPr lang="en-US" dirty="0" err="1">
                <a:solidFill>
                  <a:schemeClr val="bg1">
                    <a:lumMod val="85000"/>
                  </a:schemeClr>
                </a:solidFill>
              </a:rPr>
              <a:t>sửa</a:t>
            </a:r>
            <a:r>
              <a:rPr lang="en-US" dirty="0">
                <a:solidFill>
                  <a:schemeClr val="bg1">
                    <a:lumMod val="85000"/>
                  </a:schemeClr>
                </a:solidFill>
              </a:rPr>
              <a:t> </a:t>
            </a:r>
            <a:r>
              <a:rPr lang="en-US" dirty="0" err="1">
                <a:solidFill>
                  <a:schemeClr val="bg1">
                    <a:lumMod val="85000"/>
                  </a:schemeClr>
                </a:solidFill>
              </a:rPr>
              <a:t>lỗi</a:t>
            </a:r>
            <a:endParaRPr lang="en-US" dirty="0">
              <a:solidFill>
                <a:schemeClr val="bg1">
                  <a:lumMod val="85000"/>
                </a:schemeClr>
              </a:solidFill>
            </a:endParaRPr>
          </a:p>
          <a:p>
            <a:r>
              <a:rPr lang="en-US" dirty="0" err="1">
                <a:solidFill>
                  <a:schemeClr val="bg1">
                    <a:lumMod val="85000"/>
                  </a:schemeClr>
                </a:solidFill>
              </a:rPr>
              <a:t>Điều</a:t>
            </a:r>
            <a:r>
              <a:rPr lang="en-US" dirty="0">
                <a:solidFill>
                  <a:schemeClr val="bg1">
                    <a:lumMod val="85000"/>
                  </a:schemeClr>
                </a:solidFill>
              </a:rPr>
              <a:t> </a:t>
            </a:r>
            <a:r>
              <a:rPr lang="en-US" dirty="0" err="1">
                <a:solidFill>
                  <a:schemeClr val="bg1">
                    <a:lumMod val="85000"/>
                  </a:schemeClr>
                </a:solidFill>
              </a:rPr>
              <a:t>khiển</a:t>
            </a:r>
            <a:r>
              <a:rPr lang="en-US" dirty="0">
                <a:solidFill>
                  <a:schemeClr val="bg1">
                    <a:lumMod val="85000"/>
                  </a:schemeClr>
                </a:solidFill>
              </a:rPr>
              <a:t> </a:t>
            </a:r>
            <a:r>
              <a:rPr lang="en-US" dirty="0" err="1">
                <a:solidFill>
                  <a:schemeClr val="bg1">
                    <a:lumMod val="85000"/>
                  </a:schemeClr>
                </a:solidFill>
              </a:rPr>
              <a:t>truy</a:t>
            </a:r>
            <a:r>
              <a:rPr lang="en-US" dirty="0">
                <a:solidFill>
                  <a:schemeClr val="bg1">
                    <a:lumMod val="85000"/>
                  </a:schemeClr>
                </a:solidFill>
              </a:rPr>
              <a:t> </a:t>
            </a:r>
            <a:r>
              <a:rPr lang="en-US" dirty="0" err="1">
                <a:solidFill>
                  <a:schemeClr val="bg1">
                    <a:lumMod val="85000"/>
                  </a:schemeClr>
                </a:solidFill>
              </a:rPr>
              <a:t>cập</a:t>
            </a:r>
            <a:r>
              <a:rPr lang="en-US" dirty="0">
                <a:solidFill>
                  <a:schemeClr val="bg1">
                    <a:lumMod val="85000"/>
                  </a:schemeClr>
                </a:solidFill>
              </a:rPr>
              <a:t> </a:t>
            </a:r>
            <a:r>
              <a:rPr lang="en-US" dirty="0" err="1">
                <a:solidFill>
                  <a:schemeClr val="bg1">
                    <a:lumMod val="85000"/>
                  </a:schemeClr>
                </a:solidFill>
              </a:rPr>
              <a:t>đường</a:t>
            </a:r>
            <a:r>
              <a:rPr lang="en-US" dirty="0">
                <a:solidFill>
                  <a:schemeClr val="bg1">
                    <a:lumMod val="85000"/>
                  </a:schemeClr>
                </a:solidFill>
              </a:rPr>
              <a:t> </a:t>
            </a:r>
            <a:r>
              <a:rPr lang="en-US" dirty="0" err="1">
                <a:solidFill>
                  <a:schemeClr val="bg1">
                    <a:lumMod val="85000"/>
                  </a:schemeClr>
                </a:solidFill>
              </a:rPr>
              <a:t>truyền</a:t>
            </a:r>
            <a:endParaRPr lang="en-US" dirty="0">
              <a:solidFill>
                <a:schemeClr val="bg1">
                  <a:lumMod val="85000"/>
                </a:schemeClr>
              </a:solidFill>
            </a:endParaRPr>
          </a:p>
          <a:p>
            <a:r>
              <a:rPr lang="en-US" dirty="0"/>
              <a:t>ARP</a:t>
            </a:r>
          </a:p>
          <a:p>
            <a:r>
              <a:rPr lang="en-US" dirty="0"/>
              <a:t>Ethernet</a:t>
            </a:r>
          </a:p>
        </p:txBody>
      </p:sp>
      <p:sp>
        <p:nvSpPr>
          <p:cNvPr id="4" name="Slide Number Placeholder 3"/>
          <p:cNvSpPr>
            <a:spLocks noGrp="1"/>
          </p:cNvSpPr>
          <p:nvPr>
            <p:ph type="sldNum" sz="quarter" idx="12"/>
          </p:nvPr>
        </p:nvSpPr>
        <p:spPr/>
        <p:txBody>
          <a:bodyPr/>
          <a:lstStyle/>
          <a:p>
            <a:fld id="{4810A696-75C0-4E1D-A482-26D5420205C7}" type="slidenum">
              <a:rPr lang="en-US" smtClean="0"/>
              <a:pPr/>
              <a:t>51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rgbClr val="4A82B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ARP - 1</a:t>
            </a:r>
          </a:p>
        </p:txBody>
      </p:sp>
      <p:graphicFrame>
        <p:nvGraphicFramePr>
          <p:cNvPr id="7" name="Object 9"/>
          <p:cNvGraphicFramePr>
            <a:graphicFrameLocks noChangeAspect="1"/>
          </p:cNvGraphicFramePr>
          <p:nvPr/>
        </p:nvGraphicFramePr>
        <p:xfrm>
          <a:off x="4308475" y="1752600"/>
          <a:ext cx="415925" cy="387350"/>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8475" y="1752600"/>
                        <a:ext cx="415925" cy="3873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Freeform 10"/>
          <p:cNvSpPr>
            <a:spLocks/>
          </p:cNvSpPr>
          <p:nvPr/>
        </p:nvSpPr>
        <p:spPr bwMode="auto">
          <a:xfrm>
            <a:off x="3754437" y="2652713"/>
            <a:ext cx="1393825" cy="1525587"/>
          </a:xfrm>
          <a:custGeom>
            <a:avLst/>
            <a:gdLst/>
            <a:ahLst/>
            <a:cxnLst>
              <a:cxn ang="0">
                <a:pos x="239" y="7"/>
              </a:cxn>
              <a:cxn ang="0">
                <a:pos x="35" y="157"/>
              </a:cxn>
              <a:cxn ang="0">
                <a:pos x="29" y="523"/>
              </a:cxn>
              <a:cxn ang="0">
                <a:pos x="53" y="829"/>
              </a:cxn>
              <a:cxn ang="0">
                <a:pos x="245" y="871"/>
              </a:cxn>
              <a:cxn ang="0">
                <a:pos x="647" y="1129"/>
              </a:cxn>
              <a:cxn ang="0">
                <a:pos x="995" y="1237"/>
              </a:cxn>
              <a:cxn ang="0">
                <a:pos x="1199" y="1021"/>
              </a:cxn>
              <a:cxn ang="0">
                <a:pos x="1271" y="445"/>
              </a:cxn>
              <a:cxn ang="0">
                <a:pos x="1205" y="211"/>
              </a:cxn>
              <a:cxn ang="0">
                <a:pos x="749" y="115"/>
              </a:cxn>
              <a:cxn ang="0">
                <a:pos x="239" y="7"/>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w="9525">
            <a:noFill/>
            <a:round/>
            <a:headEnd/>
            <a:tailEnd/>
          </a:ln>
          <a:effectLst/>
        </p:spPr>
        <p:txBody>
          <a:bodyPr wrap="none" anchor="ctr"/>
          <a:lstStyle/>
          <a:p>
            <a:endParaRPr lang="en-US"/>
          </a:p>
        </p:txBody>
      </p:sp>
      <p:graphicFrame>
        <p:nvGraphicFramePr>
          <p:cNvPr id="9" name="Object 11"/>
          <p:cNvGraphicFramePr>
            <a:graphicFrameLocks noChangeAspect="1"/>
          </p:cNvGraphicFramePr>
          <p:nvPr/>
        </p:nvGraphicFramePr>
        <p:xfrm>
          <a:off x="5807075" y="3105150"/>
          <a:ext cx="415925" cy="387350"/>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075" y="3105150"/>
                        <a:ext cx="415925" cy="3873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0" name="Object 12"/>
          <p:cNvGraphicFramePr>
            <a:graphicFrameLocks noChangeAspect="1"/>
          </p:cNvGraphicFramePr>
          <p:nvPr/>
        </p:nvGraphicFramePr>
        <p:xfrm>
          <a:off x="4298950" y="4551363"/>
          <a:ext cx="415925" cy="387350"/>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8950" y="4551363"/>
                        <a:ext cx="415925" cy="3873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1" name="Object 13"/>
          <p:cNvGraphicFramePr>
            <a:graphicFrameLocks noChangeAspect="1"/>
          </p:cNvGraphicFramePr>
          <p:nvPr/>
        </p:nvGraphicFramePr>
        <p:xfrm>
          <a:off x="2622550" y="2987675"/>
          <a:ext cx="415925" cy="387350"/>
        </p:xfrm>
        <a:graphic>
          <a:graphicData uri="http://schemas.openxmlformats.org/presentationml/2006/ole">
            <mc:AlternateContent xmlns:mc="http://schemas.openxmlformats.org/markup-compatibility/2006">
              <mc:Choice xmlns:v="urn:schemas-microsoft-com:vml" Requires="v">
                <p:oleObj name="Clip" r:id="rId6" imgW="1305000" imgH="1085760" progId="">
                  <p:embed/>
                </p:oleObj>
              </mc:Choice>
              <mc:Fallback>
                <p:oleObj name="Clip" r:id="rId6" imgW="1305000" imgH="1085760" progId="">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2550" y="2987675"/>
                        <a:ext cx="415925" cy="3873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2" name="Rectangle 14"/>
          <p:cNvSpPr>
            <a:spLocks noChangeArrowheads="1"/>
          </p:cNvSpPr>
          <p:nvPr/>
        </p:nvSpPr>
        <p:spPr bwMode="auto">
          <a:xfrm>
            <a:off x="5672137" y="3216275"/>
            <a:ext cx="184150" cy="152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3" name="Rectangle 15"/>
          <p:cNvSpPr>
            <a:spLocks noChangeArrowheads="1"/>
          </p:cNvSpPr>
          <p:nvPr/>
        </p:nvSpPr>
        <p:spPr bwMode="auto">
          <a:xfrm>
            <a:off x="2995612" y="3079750"/>
            <a:ext cx="182563" cy="152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 name="Rectangle 16"/>
          <p:cNvSpPr>
            <a:spLocks noChangeArrowheads="1"/>
          </p:cNvSpPr>
          <p:nvPr/>
        </p:nvSpPr>
        <p:spPr bwMode="auto">
          <a:xfrm>
            <a:off x="4494212" y="2120900"/>
            <a:ext cx="130175" cy="188913"/>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 name="Rectangle 17"/>
          <p:cNvSpPr>
            <a:spLocks noChangeArrowheads="1"/>
          </p:cNvSpPr>
          <p:nvPr/>
        </p:nvSpPr>
        <p:spPr bwMode="auto">
          <a:xfrm>
            <a:off x="4448175" y="4362450"/>
            <a:ext cx="130175" cy="1905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6" name="Line 18"/>
          <p:cNvSpPr>
            <a:spLocks noChangeShapeType="1"/>
          </p:cNvSpPr>
          <p:nvPr/>
        </p:nvSpPr>
        <p:spPr bwMode="auto">
          <a:xfrm>
            <a:off x="3173412" y="3157538"/>
            <a:ext cx="614363" cy="0"/>
          </a:xfrm>
          <a:prstGeom prst="line">
            <a:avLst/>
          </a:prstGeom>
          <a:noFill/>
          <a:ln w="9525">
            <a:solidFill>
              <a:schemeClr val="tx1"/>
            </a:solidFill>
            <a:round/>
            <a:headEnd/>
            <a:tailEnd/>
          </a:ln>
          <a:effectLst/>
        </p:spPr>
        <p:txBody>
          <a:bodyPr wrap="none"/>
          <a:lstStyle/>
          <a:p>
            <a:endParaRPr lang="en-US"/>
          </a:p>
        </p:txBody>
      </p:sp>
      <p:sp>
        <p:nvSpPr>
          <p:cNvPr id="17" name="Line 19"/>
          <p:cNvSpPr>
            <a:spLocks noChangeShapeType="1"/>
          </p:cNvSpPr>
          <p:nvPr/>
        </p:nvSpPr>
        <p:spPr bwMode="auto">
          <a:xfrm>
            <a:off x="4541837" y="2314575"/>
            <a:ext cx="0" cy="488950"/>
          </a:xfrm>
          <a:prstGeom prst="line">
            <a:avLst/>
          </a:prstGeom>
          <a:noFill/>
          <a:ln w="9525">
            <a:solidFill>
              <a:schemeClr val="tx1"/>
            </a:solidFill>
            <a:round/>
            <a:headEnd/>
            <a:tailEnd/>
          </a:ln>
          <a:effectLst/>
        </p:spPr>
        <p:txBody>
          <a:bodyPr wrap="none"/>
          <a:lstStyle/>
          <a:p>
            <a:endParaRPr lang="en-US"/>
          </a:p>
        </p:txBody>
      </p:sp>
      <p:sp>
        <p:nvSpPr>
          <p:cNvPr id="18" name="Line 20"/>
          <p:cNvSpPr>
            <a:spLocks noChangeShapeType="1"/>
          </p:cNvSpPr>
          <p:nvPr/>
        </p:nvSpPr>
        <p:spPr bwMode="auto">
          <a:xfrm flipH="1">
            <a:off x="5130800" y="3282950"/>
            <a:ext cx="542925" cy="0"/>
          </a:xfrm>
          <a:prstGeom prst="line">
            <a:avLst/>
          </a:prstGeom>
          <a:noFill/>
          <a:ln w="9525">
            <a:solidFill>
              <a:schemeClr val="tx1"/>
            </a:solidFill>
            <a:round/>
            <a:headEnd/>
            <a:tailEnd/>
          </a:ln>
          <a:effectLst/>
        </p:spPr>
        <p:txBody>
          <a:bodyPr wrap="none"/>
          <a:lstStyle/>
          <a:p>
            <a:endParaRPr lang="en-US"/>
          </a:p>
        </p:txBody>
      </p:sp>
      <p:sp>
        <p:nvSpPr>
          <p:cNvPr id="19" name="Line 21"/>
          <p:cNvSpPr>
            <a:spLocks noChangeShapeType="1"/>
          </p:cNvSpPr>
          <p:nvPr/>
        </p:nvSpPr>
        <p:spPr bwMode="auto">
          <a:xfrm flipV="1">
            <a:off x="4516437" y="4030663"/>
            <a:ext cx="0" cy="327025"/>
          </a:xfrm>
          <a:prstGeom prst="line">
            <a:avLst/>
          </a:prstGeom>
          <a:noFill/>
          <a:ln w="9525">
            <a:solidFill>
              <a:schemeClr val="tx1"/>
            </a:solidFill>
            <a:round/>
            <a:headEnd/>
            <a:tailEnd/>
          </a:ln>
          <a:effectLst/>
        </p:spPr>
        <p:txBody>
          <a:bodyPr wrap="none"/>
          <a:lstStyle/>
          <a:p>
            <a:endParaRPr lang="en-US"/>
          </a:p>
        </p:txBody>
      </p:sp>
      <p:sp>
        <p:nvSpPr>
          <p:cNvPr id="20" name="Text Box 22"/>
          <p:cNvSpPr txBox="1">
            <a:spLocks noChangeArrowheads="1"/>
          </p:cNvSpPr>
          <p:nvPr/>
        </p:nvSpPr>
        <p:spPr bwMode="auto">
          <a:xfrm>
            <a:off x="4760912" y="2097088"/>
            <a:ext cx="1898650" cy="304800"/>
          </a:xfrm>
          <a:prstGeom prst="rect">
            <a:avLst/>
          </a:prstGeom>
          <a:noFill/>
          <a:ln w="9525">
            <a:noFill/>
            <a:miter lim="800000"/>
            <a:headEnd/>
            <a:tailEnd/>
          </a:ln>
          <a:effectLst/>
        </p:spPr>
        <p:txBody>
          <a:bodyPr wrap="none">
            <a:spAutoFit/>
          </a:bodyPr>
          <a:lstStyle/>
          <a:p>
            <a:r>
              <a:rPr lang="en-US" sz="1400" i="0"/>
              <a:t>1A-2F-BB-76-09-AD</a:t>
            </a:r>
          </a:p>
        </p:txBody>
      </p:sp>
      <p:sp>
        <p:nvSpPr>
          <p:cNvPr id="21" name="Line 23"/>
          <p:cNvSpPr>
            <a:spLocks noChangeShapeType="1"/>
          </p:cNvSpPr>
          <p:nvPr/>
        </p:nvSpPr>
        <p:spPr bwMode="auto">
          <a:xfrm flipH="1" flipV="1">
            <a:off x="4629150" y="2198688"/>
            <a:ext cx="176212" cy="9525"/>
          </a:xfrm>
          <a:prstGeom prst="line">
            <a:avLst/>
          </a:prstGeom>
          <a:noFill/>
          <a:ln w="9525">
            <a:solidFill>
              <a:schemeClr val="tx1"/>
            </a:solidFill>
            <a:round/>
            <a:headEnd/>
            <a:tailEnd type="triangle" w="med" len="med"/>
          </a:ln>
          <a:effectLst/>
        </p:spPr>
        <p:txBody>
          <a:bodyPr wrap="none"/>
          <a:lstStyle/>
          <a:p>
            <a:endParaRPr lang="en-US"/>
          </a:p>
        </p:txBody>
      </p:sp>
      <p:sp>
        <p:nvSpPr>
          <p:cNvPr id="22" name="Line 24"/>
          <p:cNvSpPr>
            <a:spLocks noChangeShapeType="1"/>
          </p:cNvSpPr>
          <p:nvPr/>
        </p:nvSpPr>
        <p:spPr bwMode="auto">
          <a:xfrm flipV="1">
            <a:off x="5753100" y="3359150"/>
            <a:ext cx="0" cy="277813"/>
          </a:xfrm>
          <a:prstGeom prst="line">
            <a:avLst/>
          </a:prstGeom>
          <a:noFill/>
          <a:ln w="9525">
            <a:solidFill>
              <a:schemeClr val="tx1"/>
            </a:solidFill>
            <a:round/>
            <a:headEnd/>
            <a:tailEnd type="triangle" w="med" len="med"/>
          </a:ln>
          <a:effectLst/>
        </p:spPr>
        <p:txBody>
          <a:bodyPr wrap="none"/>
          <a:lstStyle/>
          <a:p>
            <a:endParaRPr lang="en-US"/>
          </a:p>
        </p:txBody>
      </p:sp>
      <p:sp>
        <p:nvSpPr>
          <p:cNvPr id="23" name="Text Box 25"/>
          <p:cNvSpPr txBox="1">
            <a:spLocks noChangeArrowheads="1"/>
          </p:cNvSpPr>
          <p:nvPr/>
        </p:nvSpPr>
        <p:spPr bwMode="auto">
          <a:xfrm>
            <a:off x="5338762" y="3651250"/>
            <a:ext cx="1900238" cy="304800"/>
          </a:xfrm>
          <a:prstGeom prst="rect">
            <a:avLst/>
          </a:prstGeom>
          <a:noFill/>
          <a:ln w="9525">
            <a:noFill/>
            <a:miter lim="800000"/>
            <a:headEnd/>
            <a:tailEnd/>
          </a:ln>
          <a:effectLst/>
        </p:spPr>
        <p:txBody>
          <a:bodyPr wrap="none">
            <a:spAutoFit/>
          </a:bodyPr>
          <a:lstStyle/>
          <a:p>
            <a:r>
              <a:rPr lang="en-US" sz="1400" i="0"/>
              <a:t>58-23-D7-FA-20-B0</a:t>
            </a:r>
          </a:p>
        </p:txBody>
      </p:sp>
      <p:sp>
        <p:nvSpPr>
          <p:cNvPr id="24" name="Line 26"/>
          <p:cNvSpPr>
            <a:spLocks noChangeShapeType="1"/>
          </p:cNvSpPr>
          <p:nvPr/>
        </p:nvSpPr>
        <p:spPr bwMode="auto">
          <a:xfrm flipH="1">
            <a:off x="4586287" y="4443413"/>
            <a:ext cx="246063" cy="0"/>
          </a:xfrm>
          <a:prstGeom prst="line">
            <a:avLst/>
          </a:prstGeom>
          <a:noFill/>
          <a:ln w="9525">
            <a:solidFill>
              <a:schemeClr val="tx1"/>
            </a:solidFill>
            <a:round/>
            <a:headEnd/>
            <a:tailEnd type="triangle" w="med" len="med"/>
          </a:ln>
          <a:effectLst/>
        </p:spPr>
        <p:txBody>
          <a:bodyPr wrap="none"/>
          <a:lstStyle/>
          <a:p>
            <a:endParaRPr lang="en-US"/>
          </a:p>
        </p:txBody>
      </p:sp>
      <p:sp>
        <p:nvSpPr>
          <p:cNvPr id="25" name="Text Box 27"/>
          <p:cNvSpPr txBox="1">
            <a:spLocks noChangeArrowheads="1"/>
          </p:cNvSpPr>
          <p:nvPr/>
        </p:nvSpPr>
        <p:spPr bwMode="auto">
          <a:xfrm>
            <a:off x="4875212" y="4359275"/>
            <a:ext cx="1795463" cy="304800"/>
          </a:xfrm>
          <a:prstGeom prst="rect">
            <a:avLst/>
          </a:prstGeom>
          <a:noFill/>
          <a:ln w="9525">
            <a:noFill/>
            <a:miter lim="800000"/>
            <a:headEnd/>
            <a:tailEnd/>
          </a:ln>
          <a:effectLst/>
        </p:spPr>
        <p:txBody>
          <a:bodyPr wrap="none">
            <a:spAutoFit/>
          </a:bodyPr>
          <a:lstStyle/>
          <a:p>
            <a:r>
              <a:rPr lang="en-US" sz="1400" i="0"/>
              <a:t>0C-C4-11-6F-E3-98</a:t>
            </a:r>
          </a:p>
        </p:txBody>
      </p:sp>
      <p:sp>
        <p:nvSpPr>
          <p:cNvPr id="26" name="Line 28"/>
          <p:cNvSpPr>
            <a:spLocks noChangeShapeType="1"/>
          </p:cNvSpPr>
          <p:nvPr/>
        </p:nvSpPr>
        <p:spPr bwMode="auto">
          <a:xfrm flipV="1">
            <a:off x="3084512" y="3232150"/>
            <a:ext cx="0" cy="277813"/>
          </a:xfrm>
          <a:prstGeom prst="line">
            <a:avLst/>
          </a:prstGeom>
          <a:noFill/>
          <a:ln w="9525">
            <a:solidFill>
              <a:schemeClr val="tx1"/>
            </a:solidFill>
            <a:round/>
            <a:headEnd/>
            <a:tailEnd type="triangle" w="med" len="med"/>
          </a:ln>
          <a:effectLst/>
        </p:spPr>
        <p:txBody>
          <a:bodyPr wrap="none"/>
          <a:lstStyle/>
          <a:p>
            <a:endParaRPr lang="en-US"/>
          </a:p>
        </p:txBody>
      </p:sp>
      <p:sp>
        <p:nvSpPr>
          <p:cNvPr id="27" name="Text Box 29"/>
          <p:cNvSpPr txBox="1">
            <a:spLocks noChangeArrowheads="1"/>
          </p:cNvSpPr>
          <p:nvPr/>
        </p:nvSpPr>
        <p:spPr bwMode="auto">
          <a:xfrm>
            <a:off x="1954212" y="3541713"/>
            <a:ext cx="1828800" cy="304800"/>
          </a:xfrm>
          <a:prstGeom prst="rect">
            <a:avLst/>
          </a:prstGeom>
          <a:noFill/>
          <a:ln w="9525">
            <a:noFill/>
            <a:miter lim="800000"/>
            <a:headEnd/>
            <a:tailEnd/>
          </a:ln>
          <a:effectLst/>
        </p:spPr>
        <p:txBody>
          <a:bodyPr wrap="none">
            <a:spAutoFit/>
          </a:bodyPr>
          <a:lstStyle/>
          <a:p>
            <a:r>
              <a:rPr lang="en-US" sz="1400" i="0"/>
              <a:t>71-65-F7-2B-08-53</a:t>
            </a:r>
          </a:p>
        </p:txBody>
      </p:sp>
      <p:sp>
        <p:nvSpPr>
          <p:cNvPr id="28" name="Text Box 30"/>
          <p:cNvSpPr txBox="1">
            <a:spLocks noChangeArrowheads="1"/>
          </p:cNvSpPr>
          <p:nvPr/>
        </p:nvSpPr>
        <p:spPr bwMode="auto">
          <a:xfrm>
            <a:off x="3967162" y="3143250"/>
            <a:ext cx="863600" cy="366713"/>
          </a:xfrm>
          <a:prstGeom prst="rect">
            <a:avLst/>
          </a:prstGeom>
          <a:noFill/>
          <a:ln w="9525">
            <a:noFill/>
            <a:miter lim="800000"/>
            <a:headEnd/>
            <a:tailEnd/>
          </a:ln>
          <a:effectLst/>
        </p:spPr>
        <p:txBody>
          <a:bodyPr wrap="none">
            <a:spAutoFit/>
          </a:bodyPr>
          <a:lstStyle/>
          <a:p>
            <a:r>
              <a:rPr lang="en-US" i="0"/>
              <a:t>   LAN</a:t>
            </a:r>
          </a:p>
        </p:txBody>
      </p:sp>
      <p:sp>
        <p:nvSpPr>
          <p:cNvPr id="29" name="Text Box 31"/>
          <p:cNvSpPr txBox="1">
            <a:spLocks noChangeArrowheads="1"/>
          </p:cNvSpPr>
          <p:nvPr/>
        </p:nvSpPr>
        <p:spPr bwMode="auto">
          <a:xfrm>
            <a:off x="2184400" y="2498725"/>
            <a:ext cx="1231900" cy="304800"/>
          </a:xfrm>
          <a:prstGeom prst="rect">
            <a:avLst/>
          </a:prstGeom>
          <a:noFill/>
          <a:ln w="9525">
            <a:noFill/>
            <a:miter lim="800000"/>
            <a:headEnd/>
            <a:tailEnd/>
          </a:ln>
          <a:effectLst/>
        </p:spPr>
        <p:txBody>
          <a:bodyPr wrap="none">
            <a:spAutoFit/>
          </a:bodyPr>
          <a:lstStyle/>
          <a:p>
            <a:r>
              <a:rPr lang="en-US" sz="1400" i="0"/>
              <a:t>137.196.7.23</a:t>
            </a:r>
          </a:p>
        </p:txBody>
      </p:sp>
      <p:sp>
        <p:nvSpPr>
          <p:cNvPr id="30" name="Line 32"/>
          <p:cNvSpPr>
            <a:spLocks noChangeShapeType="1"/>
          </p:cNvSpPr>
          <p:nvPr/>
        </p:nvSpPr>
        <p:spPr bwMode="auto">
          <a:xfrm>
            <a:off x="2830512" y="2751138"/>
            <a:ext cx="0" cy="246062"/>
          </a:xfrm>
          <a:prstGeom prst="line">
            <a:avLst/>
          </a:prstGeom>
          <a:noFill/>
          <a:ln w="9525">
            <a:solidFill>
              <a:schemeClr val="tx1"/>
            </a:solidFill>
            <a:round/>
            <a:headEnd/>
            <a:tailEnd type="triangle" w="med" len="med"/>
          </a:ln>
          <a:effectLst/>
        </p:spPr>
        <p:txBody>
          <a:bodyPr wrap="none"/>
          <a:lstStyle/>
          <a:p>
            <a:endParaRPr lang="en-US"/>
          </a:p>
        </p:txBody>
      </p:sp>
      <p:sp>
        <p:nvSpPr>
          <p:cNvPr id="31" name="Text Box 33"/>
          <p:cNvSpPr txBox="1">
            <a:spLocks noChangeArrowheads="1"/>
          </p:cNvSpPr>
          <p:nvPr/>
        </p:nvSpPr>
        <p:spPr bwMode="auto">
          <a:xfrm>
            <a:off x="4899025" y="1698625"/>
            <a:ext cx="1231900" cy="304800"/>
          </a:xfrm>
          <a:prstGeom prst="rect">
            <a:avLst/>
          </a:prstGeom>
          <a:noFill/>
          <a:ln w="9525">
            <a:noFill/>
            <a:miter lim="800000"/>
            <a:headEnd/>
            <a:tailEnd/>
          </a:ln>
          <a:effectLst/>
        </p:spPr>
        <p:txBody>
          <a:bodyPr wrap="none">
            <a:spAutoFit/>
          </a:bodyPr>
          <a:lstStyle/>
          <a:p>
            <a:r>
              <a:rPr lang="en-US" sz="1400" i="0" dirty="0"/>
              <a:t>137.196.7.78</a:t>
            </a:r>
          </a:p>
        </p:txBody>
      </p:sp>
      <p:sp>
        <p:nvSpPr>
          <p:cNvPr id="32" name="Line 34"/>
          <p:cNvSpPr>
            <a:spLocks noChangeShapeType="1"/>
          </p:cNvSpPr>
          <p:nvPr/>
        </p:nvSpPr>
        <p:spPr bwMode="auto">
          <a:xfrm flipH="1" flipV="1">
            <a:off x="4659312" y="1824038"/>
            <a:ext cx="282575" cy="12700"/>
          </a:xfrm>
          <a:prstGeom prst="line">
            <a:avLst/>
          </a:prstGeom>
          <a:noFill/>
          <a:ln w="9525">
            <a:solidFill>
              <a:schemeClr val="tx1"/>
            </a:solidFill>
            <a:round/>
            <a:headEnd/>
            <a:tailEnd type="triangle" w="med" len="med"/>
          </a:ln>
          <a:effectLst/>
        </p:spPr>
        <p:txBody>
          <a:bodyPr wrap="none"/>
          <a:lstStyle/>
          <a:p>
            <a:endParaRPr lang="en-US"/>
          </a:p>
        </p:txBody>
      </p:sp>
      <p:sp>
        <p:nvSpPr>
          <p:cNvPr id="33" name="Line 35"/>
          <p:cNvSpPr>
            <a:spLocks noChangeShapeType="1"/>
          </p:cNvSpPr>
          <p:nvPr/>
        </p:nvSpPr>
        <p:spPr bwMode="auto">
          <a:xfrm>
            <a:off x="6008687" y="2863850"/>
            <a:ext cx="0" cy="246063"/>
          </a:xfrm>
          <a:prstGeom prst="line">
            <a:avLst/>
          </a:prstGeom>
          <a:noFill/>
          <a:ln w="9525">
            <a:solidFill>
              <a:schemeClr val="tx1"/>
            </a:solidFill>
            <a:round/>
            <a:headEnd/>
            <a:tailEnd type="triangle" w="med" len="med"/>
          </a:ln>
          <a:effectLst/>
        </p:spPr>
        <p:txBody>
          <a:bodyPr wrap="none"/>
          <a:lstStyle/>
          <a:p>
            <a:endParaRPr lang="en-US"/>
          </a:p>
        </p:txBody>
      </p:sp>
      <p:sp>
        <p:nvSpPr>
          <p:cNvPr id="34" name="Text Box 36"/>
          <p:cNvSpPr txBox="1">
            <a:spLocks noChangeArrowheads="1"/>
          </p:cNvSpPr>
          <p:nvPr/>
        </p:nvSpPr>
        <p:spPr bwMode="auto">
          <a:xfrm>
            <a:off x="5399087" y="2598738"/>
            <a:ext cx="1203325" cy="304800"/>
          </a:xfrm>
          <a:prstGeom prst="rect">
            <a:avLst/>
          </a:prstGeom>
          <a:noFill/>
          <a:ln w="9525">
            <a:noFill/>
            <a:miter lim="800000"/>
            <a:headEnd/>
            <a:tailEnd/>
          </a:ln>
          <a:effectLst/>
        </p:spPr>
        <p:txBody>
          <a:bodyPr wrap="none">
            <a:spAutoFit/>
          </a:bodyPr>
          <a:lstStyle/>
          <a:p>
            <a:r>
              <a:rPr lang="en-US" sz="1400" i="0"/>
              <a:t>137.196.7.14</a:t>
            </a:r>
          </a:p>
        </p:txBody>
      </p:sp>
      <p:sp>
        <p:nvSpPr>
          <p:cNvPr id="35" name="Line 38"/>
          <p:cNvSpPr>
            <a:spLocks noChangeShapeType="1"/>
          </p:cNvSpPr>
          <p:nvPr/>
        </p:nvSpPr>
        <p:spPr bwMode="auto">
          <a:xfrm>
            <a:off x="4090987" y="4710113"/>
            <a:ext cx="231775" cy="0"/>
          </a:xfrm>
          <a:prstGeom prst="line">
            <a:avLst/>
          </a:prstGeom>
          <a:noFill/>
          <a:ln w="9525">
            <a:solidFill>
              <a:schemeClr val="tx1"/>
            </a:solidFill>
            <a:round/>
            <a:headEnd/>
            <a:tailEnd type="triangle" w="med" len="med"/>
          </a:ln>
          <a:effectLst/>
        </p:spPr>
        <p:txBody>
          <a:bodyPr wrap="none"/>
          <a:lstStyle/>
          <a:p>
            <a:endParaRPr lang="en-US"/>
          </a:p>
        </p:txBody>
      </p:sp>
      <p:sp>
        <p:nvSpPr>
          <p:cNvPr id="36" name="Text Box 39"/>
          <p:cNvSpPr txBox="1">
            <a:spLocks noChangeArrowheads="1"/>
          </p:cNvSpPr>
          <p:nvPr/>
        </p:nvSpPr>
        <p:spPr bwMode="auto">
          <a:xfrm>
            <a:off x="2852737" y="4568825"/>
            <a:ext cx="1231900" cy="304800"/>
          </a:xfrm>
          <a:prstGeom prst="rect">
            <a:avLst/>
          </a:prstGeom>
          <a:noFill/>
          <a:ln w="9525">
            <a:noFill/>
            <a:miter lim="800000"/>
            <a:headEnd/>
            <a:tailEnd/>
          </a:ln>
          <a:effectLst/>
        </p:spPr>
        <p:txBody>
          <a:bodyPr wrap="none">
            <a:spAutoFit/>
          </a:bodyPr>
          <a:lstStyle/>
          <a:p>
            <a:r>
              <a:rPr lang="en-US" sz="1400" i="0"/>
              <a:t>137.196.7.88</a:t>
            </a:r>
          </a:p>
        </p:txBody>
      </p:sp>
      <p:sp>
        <p:nvSpPr>
          <p:cNvPr id="57" name="Rectangle 323"/>
          <p:cNvSpPr>
            <a:spLocks noChangeArrowheads="1"/>
          </p:cNvSpPr>
          <p:nvPr/>
        </p:nvSpPr>
        <p:spPr bwMode="auto">
          <a:xfrm>
            <a:off x="3392488" y="1223963"/>
            <a:ext cx="676275" cy="776287"/>
          </a:xfrm>
          <a:prstGeom prst="rect">
            <a:avLst/>
          </a:prstGeom>
          <a:solidFill>
            <a:schemeClr val="accent2"/>
          </a:solidFill>
          <a:ln w="9525">
            <a:noFill/>
            <a:miter lim="800000"/>
            <a:headEnd/>
            <a:tailEnd/>
          </a:ln>
        </p:spPr>
        <p:txBody>
          <a:bodyPr wrap="none" anchor="ctr"/>
          <a:lstStyle/>
          <a:p>
            <a:endParaRPr lang="en-US"/>
          </a:p>
        </p:txBody>
      </p:sp>
      <p:sp>
        <p:nvSpPr>
          <p:cNvPr id="58" name="Rectangle 324"/>
          <p:cNvSpPr>
            <a:spLocks noChangeArrowheads="1"/>
          </p:cNvSpPr>
          <p:nvPr/>
        </p:nvSpPr>
        <p:spPr bwMode="auto">
          <a:xfrm>
            <a:off x="3359150" y="1257300"/>
            <a:ext cx="690563" cy="8001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59" name="Rectangle 325"/>
          <p:cNvSpPr>
            <a:spLocks noChangeArrowheads="1"/>
          </p:cNvSpPr>
          <p:nvPr/>
        </p:nvSpPr>
        <p:spPr bwMode="auto">
          <a:xfrm>
            <a:off x="3379788" y="1276350"/>
            <a:ext cx="676275" cy="171450"/>
          </a:xfrm>
          <a:prstGeom prst="rect">
            <a:avLst/>
          </a:prstGeom>
          <a:solidFill>
            <a:srgbClr val="FF0000"/>
          </a:solidFill>
          <a:ln w="9525">
            <a:noFill/>
            <a:miter lim="800000"/>
            <a:headEnd/>
            <a:tailEnd/>
          </a:ln>
        </p:spPr>
        <p:txBody>
          <a:bodyPr wrap="none" anchor="ctr"/>
          <a:lstStyle/>
          <a:p>
            <a:endParaRPr lang="en-US"/>
          </a:p>
        </p:txBody>
      </p:sp>
      <p:sp>
        <p:nvSpPr>
          <p:cNvPr id="60" name="Text Box 326"/>
          <p:cNvSpPr txBox="1">
            <a:spLocks noChangeArrowheads="1"/>
          </p:cNvSpPr>
          <p:nvPr/>
        </p:nvSpPr>
        <p:spPr bwMode="auto">
          <a:xfrm>
            <a:off x="3317875" y="1219200"/>
            <a:ext cx="814388" cy="854075"/>
          </a:xfrm>
          <a:prstGeom prst="rect">
            <a:avLst/>
          </a:prstGeom>
          <a:noFill/>
          <a:ln w="9525">
            <a:noFill/>
            <a:miter lim="800000"/>
            <a:headEnd/>
            <a:tailEnd/>
          </a:ln>
        </p:spPr>
        <p:txBody>
          <a:bodyPr>
            <a:spAutoFit/>
          </a:bodyPr>
          <a:lstStyle/>
          <a:p>
            <a:pPr algn="ctr" eaLnBrk="0" hangingPunct="0"/>
            <a:r>
              <a:rPr lang="en-US" sz="1000" dirty="0">
                <a:latin typeface="Arial" pitchFamily="34" charset="0"/>
              </a:rPr>
              <a:t>application</a:t>
            </a:r>
          </a:p>
          <a:p>
            <a:pPr algn="ctr" eaLnBrk="0" hangingPunct="0"/>
            <a:r>
              <a:rPr lang="en-US" sz="1000" dirty="0">
                <a:latin typeface="Arial" pitchFamily="34" charset="0"/>
              </a:rPr>
              <a:t>transport</a:t>
            </a: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61" name="Line 327"/>
          <p:cNvSpPr>
            <a:spLocks noChangeShapeType="1"/>
          </p:cNvSpPr>
          <p:nvPr/>
        </p:nvSpPr>
        <p:spPr bwMode="auto">
          <a:xfrm>
            <a:off x="3379787" y="1590675"/>
            <a:ext cx="690563" cy="4763"/>
          </a:xfrm>
          <a:prstGeom prst="line">
            <a:avLst/>
          </a:prstGeom>
          <a:noFill/>
          <a:ln w="12700">
            <a:solidFill>
              <a:schemeClr val="tx1"/>
            </a:solidFill>
            <a:round/>
            <a:headEnd/>
            <a:tailEnd/>
          </a:ln>
        </p:spPr>
        <p:txBody>
          <a:bodyPr wrap="none" anchor="ctr"/>
          <a:lstStyle/>
          <a:p>
            <a:endParaRPr lang="en-US"/>
          </a:p>
        </p:txBody>
      </p:sp>
      <p:sp>
        <p:nvSpPr>
          <p:cNvPr id="62" name="Line 328"/>
          <p:cNvSpPr>
            <a:spLocks noChangeShapeType="1"/>
          </p:cNvSpPr>
          <p:nvPr/>
        </p:nvSpPr>
        <p:spPr bwMode="auto">
          <a:xfrm>
            <a:off x="3368675" y="1728788"/>
            <a:ext cx="690563" cy="4762"/>
          </a:xfrm>
          <a:prstGeom prst="line">
            <a:avLst/>
          </a:prstGeom>
          <a:noFill/>
          <a:ln w="12700">
            <a:solidFill>
              <a:schemeClr val="tx1"/>
            </a:solidFill>
            <a:round/>
            <a:headEnd/>
            <a:tailEnd/>
          </a:ln>
        </p:spPr>
        <p:txBody>
          <a:bodyPr wrap="none" anchor="ctr"/>
          <a:lstStyle/>
          <a:p>
            <a:endParaRPr lang="en-US"/>
          </a:p>
        </p:txBody>
      </p:sp>
      <p:sp>
        <p:nvSpPr>
          <p:cNvPr id="63" name="Line 329"/>
          <p:cNvSpPr>
            <a:spLocks noChangeShapeType="1"/>
          </p:cNvSpPr>
          <p:nvPr/>
        </p:nvSpPr>
        <p:spPr bwMode="auto">
          <a:xfrm>
            <a:off x="3368675" y="1866900"/>
            <a:ext cx="690563" cy="4763"/>
          </a:xfrm>
          <a:prstGeom prst="line">
            <a:avLst/>
          </a:prstGeom>
          <a:noFill/>
          <a:ln w="12700">
            <a:solidFill>
              <a:schemeClr val="tx1"/>
            </a:solidFill>
            <a:round/>
            <a:headEnd/>
            <a:tailEnd/>
          </a:ln>
        </p:spPr>
        <p:txBody>
          <a:bodyPr wrap="none" anchor="ctr"/>
          <a:lstStyle/>
          <a:p>
            <a:endParaRPr lang="en-US"/>
          </a:p>
        </p:txBody>
      </p:sp>
      <p:sp>
        <p:nvSpPr>
          <p:cNvPr id="64" name="Line 330"/>
          <p:cNvSpPr>
            <a:spLocks noChangeShapeType="1"/>
          </p:cNvSpPr>
          <p:nvPr/>
        </p:nvSpPr>
        <p:spPr bwMode="auto">
          <a:xfrm flipV="1">
            <a:off x="3390900" y="1441450"/>
            <a:ext cx="688975" cy="6350"/>
          </a:xfrm>
          <a:prstGeom prst="line">
            <a:avLst/>
          </a:prstGeom>
          <a:noFill/>
          <a:ln w="12700">
            <a:solidFill>
              <a:schemeClr val="tx1"/>
            </a:solidFill>
            <a:round/>
            <a:headEnd/>
            <a:tailEnd/>
          </a:ln>
        </p:spPr>
        <p:txBody>
          <a:bodyPr wrap="none" anchor="ctr"/>
          <a:lstStyle/>
          <a:p>
            <a:endParaRPr lang="en-US"/>
          </a:p>
        </p:txBody>
      </p:sp>
      <p:sp>
        <p:nvSpPr>
          <p:cNvPr id="73" name="TextBox 72"/>
          <p:cNvSpPr txBox="1"/>
          <p:nvPr/>
        </p:nvSpPr>
        <p:spPr>
          <a:xfrm>
            <a:off x="2403475" y="1524000"/>
            <a:ext cx="974947" cy="261610"/>
          </a:xfrm>
          <a:prstGeom prst="rect">
            <a:avLst/>
          </a:prstGeom>
          <a:noFill/>
        </p:spPr>
        <p:txBody>
          <a:bodyPr wrap="none" rtlCol="0">
            <a:spAutoFit/>
          </a:bodyPr>
          <a:lstStyle/>
          <a:p>
            <a:r>
              <a:rPr lang="en-US" sz="1100" i="1" dirty="0" err="1">
                <a:latin typeface="Times New Roman" pitchFamily="18" charset="0"/>
                <a:cs typeface="Times New Roman" pitchFamily="18" charset="0"/>
              </a:rPr>
              <a:t>Src</a:t>
            </a:r>
            <a:r>
              <a:rPr lang="en-US" sz="1100" i="1" dirty="0">
                <a:latin typeface="Times New Roman" pitchFamily="18" charset="0"/>
                <a:cs typeface="Times New Roman" pitchFamily="18" charset="0"/>
              </a:rPr>
              <a:t> IP, </a:t>
            </a:r>
            <a:r>
              <a:rPr lang="en-US" sz="1100" i="1" dirty="0" err="1">
                <a:latin typeface="Times New Roman" pitchFamily="18" charset="0"/>
                <a:cs typeface="Times New Roman" pitchFamily="18" charset="0"/>
              </a:rPr>
              <a:t>Dst</a:t>
            </a:r>
            <a:r>
              <a:rPr lang="en-US" sz="1100" i="1" dirty="0">
                <a:latin typeface="Times New Roman" pitchFamily="18" charset="0"/>
                <a:cs typeface="Times New Roman" pitchFamily="18" charset="0"/>
              </a:rPr>
              <a:t> IP</a:t>
            </a:r>
          </a:p>
        </p:txBody>
      </p:sp>
      <p:sp>
        <p:nvSpPr>
          <p:cNvPr id="93" name="TextBox 92"/>
          <p:cNvSpPr txBox="1"/>
          <p:nvPr/>
        </p:nvSpPr>
        <p:spPr>
          <a:xfrm>
            <a:off x="2088910" y="1676400"/>
            <a:ext cx="1305165" cy="261610"/>
          </a:xfrm>
          <a:prstGeom prst="rect">
            <a:avLst/>
          </a:prstGeom>
          <a:noFill/>
        </p:spPr>
        <p:txBody>
          <a:bodyPr wrap="none" rtlCol="0">
            <a:spAutoFit/>
          </a:bodyPr>
          <a:lstStyle/>
          <a:p>
            <a:r>
              <a:rPr lang="en-US" sz="1100" i="1" dirty="0" err="1">
                <a:latin typeface="Times New Roman" pitchFamily="18" charset="0"/>
                <a:cs typeface="Times New Roman" pitchFamily="18" charset="0"/>
              </a:rPr>
              <a:t>Src</a:t>
            </a:r>
            <a:r>
              <a:rPr lang="en-US" sz="1100" i="1" dirty="0">
                <a:latin typeface="Times New Roman" pitchFamily="18" charset="0"/>
                <a:cs typeface="Times New Roman" pitchFamily="18" charset="0"/>
              </a:rPr>
              <a:t> MAC, </a:t>
            </a:r>
            <a:r>
              <a:rPr lang="en-US" sz="1100" i="1" dirty="0" err="1">
                <a:latin typeface="Times New Roman" pitchFamily="18" charset="0"/>
                <a:cs typeface="Times New Roman" pitchFamily="18" charset="0"/>
              </a:rPr>
              <a:t>Dst</a:t>
            </a:r>
            <a:r>
              <a:rPr lang="en-US" sz="1100" i="1" dirty="0">
                <a:latin typeface="Times New Roman" pitchFamily="18" charset="0"/>
                <a:cs typeface="Times New Roman" pitchFamily="18" charset="0"/>
              </a:rPr>
              <a:t> MAC</a:t>
            </a:r>
          </a:p>
        </p:txBody>
      </p:sp>
      <p:sp>
        <p:nvSpPr>
          <p:cNvPr id="94" name="TextBox 93"/>
          <p:cNvSpPr txBox="1"/>
          <p:nvPr/>
        </p:nvSpPr>
        <p:spPr>
          <a:xfrm>
            <a:off x="3124200" y="5562600"/>
            <a:ext cx="522900" cy="523220"/>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IP</a:t>
            </a:r>
          </a:p>
        </p:txBody>
      </p:sp>
      <p:sp>
        <p:nvSpPr>
          <p:cNvPr id="95" name="Right Arrow 94"/>
          <p:cNvSpPr/>
          <p:nvPr/>
        </p:nvSpPr>
        <p:spPr>
          <a:xfrm>
            <a:off x="3975601" y="5715000"/>
            <a:ext cx="685800" cy="2286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6" name="TextBox 95"/>
          <p:cNvSpPr txBox="1"/>
          <p:nvPr/>
        </p:nvSpPr>
        <p:spPr>
          <a:xfrm>
            <a:off x="4876800" y="5562600"/>
            <a:ext cx="1003801" cy="523220"/>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MAC</a:t>
            </a:r>
          </a:p>
        </p:txBody>
      </p:sp>
      <p:sp>
        <p:nvSpPr>
          <p:cNvPr id="97" name="TextBox 96"/>
          <p:cNvSpPr txBox="1"/>
          <p:nvPr/>
        </p:nvSpPr>
        <p:spPr>
          <a:xfrm>
            <a:off x="3880899" y="5257800"/>
            <a:ext cx="843501" cy="523220"/>
          </a:xfrm>
          <a:prstGeom prst="rect">
            <a:avLst/>
          </a:prstGeom>
          <a:noFill/>
        </p:spPr>
        <p:txBody>
          <a:bodyPr wrap="none" rtlCol="0">
            <a:spAutoFit/>
          </a:bodyPr>
          <a:lstStyle/>
          <a:p>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p>
        </p:txBody>
      </p:sp>
      <p:sp>
        <p:nvSpPr>
          <p:cNvPr id="47" name="Slide Number Placeholder 46"/>
          <p:cNvSpPr>
            <a:spLocks noGrp="1"/>
          </p:cNvSpPr>
          <p:nvPr>
            <p:ph type="sldNum" sz="quarter" idx="12"/>
          </p:nvPr>
        </p:nvSpPr>
        <p:spPr/>
        <p:txBody>
          <a:bodyPr/>
          <a:lstStyle/>
          <a:p>
            <a:fld id="{4810A696-75C0-4E1D-A482-26D5420205C7}" type="slidenum">
              <a:rPr lang="en-US" smtClean="0"/>
              <a:pPr/>
              <a:t>52</a:t>
            </a:fld>
            <a:endParaRPr lang="en-US"/>
          </a:p>
        </p:txBody>
      </p:sp>
      <p:sp>
        <p:nvSpPr>
          <p:cNvPr id="48" name="Footer Placeholder 47"/>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dissolve">
                                      <p:cBhvr>
                                        <p:cTn id="31" dur="500"/>
                                        <p:tgtEl>
                                          <p:spTgt spid="1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dissolve">
                                      <p:cBhvr>
                                        <p:cTn id="34" dur="500"/>
                                        <p:tgtEl>
                                          <p:spTgt spid="1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dissolve">
                                      <p:cBhvr>
                                        <p:cTn id="40" dur="500"/>
                                        <p:tgtEl>
                                          <p:spTgt spid="1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dissolve">
                                      <p:cBhvr>
                                        <p:cTn id="43" dur="500"/>
                                        <p:tgtEl>
                                          <p:spTgt spid="1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dissolve">
                                      <p:cBhvr>
                                        <p:cTn id="46" dur="500"/>
                                        <p:tgtEl>
                                          <p:spTgt spid="2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dissolve">
                                      <p:cBhvr>
                                        <p:cTn id="49" dur="500"/>
                                        <p:tgtEl>
                                          <p:spTgt spid="2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dissolve">
                                      <p:cBhvr>
                                        <p:cTn id="52" dur="500"/>
                                        <p:tgtEl>
                                          <p:spTgt spid="2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dissolve">
                                      <p:cBhvr>
                                        <p:cTn id="55" dur="500"/>
                                        <p:tgtEl>
                                          <p:spTgt spid="23"/>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dissolve">
                                      <p:cBhvr>
                                        <p:cTn id="58" dur="500"/>
                                        <p:tgtEl>
                                          <p:spTgt spid="24"/>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dissolve">
                                      <p:cBhvr>
                                        <p:cTn id="61" dur="500"/>
                                        <p:tgtEl>
                                          <p:spTgt spid="2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dissolve">
                                      <p:cBhvr>
                                        <p:cTn id="64" dur="500"/>
                                        <p:tgtEl>
                                          <p:spTgt spid="26"/>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dissolve">
                                      <p:cBhvr>
                                        <p:cTn id="67" dur="500"/>
                                        <p:tgtEl>
                                          <p:spTgt spid="27"/>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dissolve">
                                      <p:cBhvr>
                                        <p:cTn id="70" dur="500"/>
                                        <p:tgtEl>
                                          <p:spTgt spid="28"/>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dissolve">
                                      <p:cBhvr>
                                        <p:cTn id="73" dur="500"/>
                                        <p:tgtEl>
                                          <p:spTgt spid="29"/>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dissolve">
                                      <p:cBhvr>
                                        <p:cTn id="76" dur="500"/>
                                        <p:tgtEl>
                                          <p:spTgt spid="30"/>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dissolve">
                                      <p:cBhvr>
                                        <p:cTn id="79" dur="500"/>
                                        <p:tgtEl>
                                          <p:spTgt spid="31"/>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dissolve">
                                      <p:cBhvr>
                                        <p:cTn id="82" dur="500"/>
                                        <p:tgtEl>
                                          <p:spTgt spid="3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dissolve">
                                      <p:cBhvr>
                                        <p:cTn id="85" dur="500"/>
                                        <p:tgtEl>
                                          <p:spTgt spid="3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dissolve">
                                      <p:cBhvr>
                                        <p:cTn id="88" dur="500"/>
                                        <p:tgtEl>
                                          <p:spTgt spid="3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dissolve">
                                      <p:cBhvr>
                                        <p:cTn id="91" dur="500"/>
                                        <p:tgtEl>
                                          <p:spTgt spid="3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dissolve">
                                      <p:cBhvr>
                                        <p:cTn id="94" dur="500"/>
                                        <p:tgtEl>
                                          <p:spTgt spid="3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dissolve">
                                      <p:cBhvr>
                                        <p:cTn id="99" dur="500"/>
                                        <p:tgtEl>
                                          <p:spTgt spid="57"/>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58"/>
                                        </p:tgtEl>
                                        <p:attrNameLst>
                                          <p:attrName>style.visibility</p:attrName>
                                        </p:attrNameLst>
                                      </p:cBhvr>
                                      <p:to>
                                        <p:strVal val="visible"/>
                                      </p:to>
                                    </p:set>
                                    <p:animEffect transition="in" filter="dissolve">
                                      <p:cBhvr>
                                        <p:cTn id="102" dur="500"/>
                                        <p:tgtEl>
                                          <p:spTgt spid="58"/>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dissolve">
                                      <p:cBhvr>
                                        <p:cTn id="105" dur="500"/>
                                        <p:tgtEl>
                                          <p:spTgt spid="60"/>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61"/>
                                        </p:tgtEl>
                                        <p:attrNameLst>
                                          <p:attrName>style.visibility</p:attrName>
                                        </p:attrNameLst>
                                      </p:cBhvr>
                                      <p:to>
                                        <p:strVal val="visible"/>
                                      </p:to>
                                    </p:set>
                                    <p:animEffect transition="in" filter="dissolve">
                                      <p:cBhvr>
                                        <p:cTn id="108" dur="500"/>
                                        <p:tgtEl>
                                          <p:spTgt spid="61"/>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62"/>
                                        </p:tgtEl>
                                        <p:attrNameLst>
                                          <p:attrName>style.visibility</p:attrName>
                                        </p:attrNameLst>
                                      </p:cBhvr>
                                      <p:to>
                                        <p:strVal val="visible"/>
                                      </p:to>
                                    </p:set>
                                    <p:animEffect transition="in" filter="dissolve">
                                      <p:cBhvr>
                                        <p:cTn id="111" dur="500"/>
                                        <p:tgtEl>
                                          <p:spTgt spid="62"/>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63"/>
                                        </p:tgtEl>
                                        <p:attrNameLst>
                                          <p:attrName>style.visibility</p:attrName>
                                        </p:attrNameLst>
                                      </p:cBhvr>
                                      <p:to>
                                        <p:strVal val="visible"/>
                                      </p:to>
                                    </p:set>
                                    <p:animEffect transition="in" filter="dissolve">
                                      <p:cBhvr>
                                        <p:cTn id="114" dur="500"/>
                                        <p:tgtEl>
                                          <p:spTgt spid="63"/>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64"/>
                                        </p:tgtEl>
                                        <p:attrNameLst>
                                          <p:attrName>style.visibility</p:attrName>
                                        </p:attrNameLst>
                                      </p:cBhvr>
                                      <p:to>
                                        <p:strVal val="visible"/>
                                      </p:to>
                                    </p:set>
                                    <p:animEffect transition="in" filter="dissolve">
                                      <p:cBhvr>
                                        <p:cTn id="117" dur="500"/>
                                        <p:tgtEl>
                                          <p:spTgt spid="64"/>
                                        </p:tgtEl>
                                      </p:cBhvr>
                                    </p:animEffec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59"/>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42" presetClass="path" presetSubtype="0" accel="50000" decel="50000" fill="hold" grpId="1" nodeType="clickEffect">
                                  <p:stCondLst>
                                    <p:cond delay="0"/>
                                  </p:stCondLst>
                                  <p:childTnLst>
                                    <p:animMotion origin="layout" path="M -3.33333E-6 3.69942E-6 L -3.33333E-6 0.04578 " pathEditMode="relative" rAng="0" ptsTypes="AA">
                                      <p:cBhvr>
                                        <p:cTn id="125" dur="5000" fill="hold"/>
                                        <p:tgtEl>
                                          <p:spTgt spid="59"/>
                                        </p:tgtEl>
                                        <p:attrNameLst>
                                          <p:attrName>ppt_x</p:attrName>
                                          <p:attrName>ppt_y</p:attrName>
                                        </p:attrNameLst>
                                      </p:cBhvr>
                                      <p:rCtr x="0" y="23"/>
                                    </p:animMotion>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73"/>
                                        </p:tgtEl>
                                        <p:attrNameLst>
                                          <p:attrName>style.visibility</p:attrName>
                                        </p:attrNameLst>
                                      </p:cBhvr>
                                      <p:to>
                                        <p:strVal val="visible"/>
                                      </p:to>
                                    </p:set>
                                    <p:animEffect transition="in" filter="blinds(horizontal)">
                                      <p:cBhvr>
                                        <p:cTn id="130" dur="500"/>
                                        <p:tgtEl>
                                          <p:spTgt spid="73"/>
                                        </p:tgtEl>
                                      </p:cBhvr>
                                    </p:animEffect>
                                  </p:childTnLst>
                                </p:cTn>
                              </p:par>
                            </p:childTnLst>
                          </p:cTn>
                        </p:par>
                      </p:childTnLst>
                    </p:cTn>
                  </p:par>
                  <p:par>
                    <p:cTn id="131" fill="hold">
                      <p:stCondLst>
                        <p:cond delay="indefinite"/>
                      </p:stCondLst>
                      <p:childTnLst>
                        <p:par>
                          <p:cTn id="132" fill="hold">
                            <p:stCondLst>
                              <p:cond delay="0"/>
                            </p:stCondLst>
                            <p:childTnLst>
                              <p:par>
                                <p:cTn id="133" presetID="42" presetClass="path" presetSubtype="0" accel="50000" decel="50000" fill="hold" grpId="2" nodeType="clickEffect">
                                  <p:stCondLst>
                                    <p:cond delay="0"/>
                                  </p:stCondLst>
                                  <p:childTnLst>
                                    <p:animMotion origin="layout" path="M -3.33333E-6 0.04578 L -3.33333E-6 0.06798 " pathEditMode="relative" rAng="0" ptsTypes="AA">
                                      <p:cBhvr>
                                        <p:cTn id="134" dur="2000" fill="hold"/>
                                        <p:tgtEl>
                                          <p:spTgt spid="59"/>
                                        </p:tgtEl>
                                        <p:attrNameLst>
                                          <p:attrName>ppt_x</p:attrName>
                                          <p:attrName>ppt_y</p:attrName>
                                        </p:attrNameLst>
                                      </p:cBhvr>
                                      <p:rCtr x="0" y="11"/>
                                    </p:animMotion>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grpId="0" nodeType="clickEffect">
                                  <p:stCondLst>
                                    <p:cond delay="0"/>
                                  </p:stCondLst>
                                  <p:childTnLst>
                                    <p:set>
                                      <p:cBhvr>
                                        <p:cTn id="138" dur="1" fill="hold">
                                          <p:stCondLst>
                                            <p:cond delay="0"/>
                                          </p:stCondLst>
                                        </p:cTn>
                                        <p:tgtEl>
                                          <p:spTgt spid="93"/>
                                        </p:tgtEl>
                                        <p:attrNameLst>
                                          <p:attrName>style.visibility</p:attrName>
                                        </p:attrNameLst>
                                      </p:cBhvr>
                                      <p:to>
                                        <p:strVal val="visible"/>
                                      </p:to>
                                    </p:set>
                                    <p:animEffect transition="in" filter="blinds(horizontal)">
                                      <p:cBhvr>
                                        <p:cTn id="139" dur="500"/>
                                        <p:tgtEl>
                                          <p:spTgt spid="93"/>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94"/>
                                        </p:tgtEl>
                                        <p:attrNameLst>
                                          <p:attrName>style.visibility</p:attrName>
                                        </p:attrNameLst>
                                      </p:cBhvr>
                                      <p:to>
                                        <p:strVal val="visible"/>
                                      </p:to>
                                    </p:set>
                                    <p:animEffect transition="in" filter="wipe(left)">
                                      <p:cBhvr>
                                        <p:cTn id="144" dur="500"/>
                                        <p:tgtEl>
                                          <p:spTgt spid="94"/>
                                        </p:tgtEl>
                                      </p:cBhvr>
                                    </p:animEffect>
                                  </p:childTnLst>
                                </p:cTn>
                              </p:par>
                            </p:childTnLst>
                          </p:cTn>
                        </p:par>
                        <p:par>
                          <p:cTn id="145" fill="hold">
                            <p:stCondLst>
                              <p:cond delay="500"/>
                            </p:stCondLst>
                            <p:childTnLst>
                              <p:par>
                                <p:cTn id="146" presetID="22" presetClass="entr" presetSubtype="8" fill="hold" grpId="0" nodeType="afterEffect">
                                  <p:stCondLst>
                                    <p:cond delay="0"/>
                                  </p:stCondLst>
                                  <p:childTnLst>
                                    <p:set>
                                      <p:cBhvr>
                                        <p:cTn id="147" dur="1" fill="hold">
                                          <p:stCondLst>
                                            <p:cond delay="0"/>
                                          </p:stCondLst>
                                        </p:cTn>
                                        <p:tgtEl>
                                          <p:spTgt spid="95"/>
                                        </p:tgtEl>
                                        <p:attrNameLst>
                                          <p:attrName>style.visibility</p:attrName>
                                        </p:attrNameLst>
                                      </p:cBhvr>
                                      <p:to>
                                        <p:strVal val="visible"/>
                                      </p:to>
                                    </p:set>
                                    <p:animEffect transition="in" filter="wipe(left)">
                                      <p:cBhvr>
                                        <p:cTn id="148" dur="500"/>
                                        <p:tgtEl>
                                          <p:spTgt spid="95"/>
                                        </p:tgtEl>
                                      </p:cBhvr>
                                    </p:animEffect>
                                  </p:childTnLst>
                                </p:cTn>
                              </p:par>
                            </p:childTnLst>
                          </p:cTn>
                        </p:par>
                        <p:par>
                          <p:cTn id="149" fill="hold">
                            <p:stCondLst>
                              <p:cond delay="1000"/>
                            </p:stCondLst>
                            <p:childTnLst>
                              <p:par>
                                <p:cTn id="150" presetID="22" presetClass="entr" presetSubtype="8" fill="hold" grpId="0" nodeType="afterEffect">
                                  <p:stCondLst>
                                    <p:cond delay="0"/>
                                  </p:stCondLst>
                                  <p:childTnLst>
                                    <p:set>
                                      <p:cBhvr>
                                        <p:cTn id="151" dur="1" fill="hold">
                                          <p:stCondLst>
                                            <p:cond delay="0"/>
                                          </p:stCondLst>
                                        </p:cTn>
                                        <p:tgtEl>
                                          <p:spTgt spid="96"/>
                                        </p:tgtEl>
                                        <p:attrNameLst>
                                          <p:attrName>style.visibility</p:attrName>
                                        </p:attrNameLst>
                                      </p:cBhvr>
                                      <p:to>
                                        <p:strVal val="visible"/>
                                      </p:to>
                                    </p:set>
                                    <p:animEffect transition="in" filter="wipe(left)">
                                      <p:cBhvr>
                                        <p:cTn id="152" dur="500"/>
                                        <p:tgtEl>
                                          <p:spTgt spid="96"/>
                                        </p:tgtEl>
                                      </p:cBhvr>
                                    </p:animEffect>
                                  </p:childTnLst>
                                </p:cTn>
                              </p:par>
                            </p:childTnLst>
                          </p:cTn>
                        </p:par>
                        <p:par>
                          <p:cTn id="153" fill="hold">
                            <p:stCondLst>
                              <p:cond delay="1500"/>
                            </p:stCondLst>
                            <p:childTnLst>
                              <p:par>
                                <p:cTn id="154" presetID="23" presetClass="entr" presetSubtype="16" fill="hold" grpId="0" nodeType="afterEffect">
                                  <p:stCondLst>
                                    <p:cond delay="0"/>
                                  </p:stCondLst>
                                  <p:childTnLst>
                                    <p:set>
                                      <p:cBhvr>
                                        <p:cTn id="155" dur="1" fill="hold">
                                          <p:stCondLst>
                                            <p:cond delay="0"/>
                                          </p:stCondLst>
                                        </p:cTn>
                                        <p:tgtEl>
                                          <p:spTgt spid="97"/>
                                        </p:tgtEl>
                                        <p:attrNameLst>
                                          <p:attrName>style.visibility</p:attrName>
                                        </p:attrNameLst>
                                      </p:cBhvr>
                                      <p:to>
                                        <p:strVal val="visible"/>
                                      </p:to>
                                    </p:set>
                                    <p:anim calcmode="lin" valueType="num">
                                      <p:cBhvr>
                                        <p:cTn id="156" dur="500" fill="hold"/>
                                        <p:tgtEl>
                                          <p:spTgt spid="97"/>
                                        </p:tgtEl>
                                        <p:attrNameLst>
                                          <p:attrName>ppt_w</p:attrName>
                                        </p:attrNameLst>
                                      </p:cBhvr>
                                      <p:tavLst>
                                        <p:tav tm="0">
                                          <p:val>
                                            <p:fltVal val="0"/>
                                          </p:val>
                                        </p:tav>
                                        <p:tav tm="100000">
                                          <p:val>
                                            <p:strVal val="#ppt_w"/>
                                          </p:val>
                                        </p:tav>
                                      </p:tavLst>
                                    </p:anim>
                                    <p:anim calcmode="lin" valueType="num">
                                      <p:cBhvr>
                                        <p:cTn id="157" dur="500" fill="hold"/>
                                        <p:tgtEl>
                                          <p:spTgt spid="9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animBg="1"/>
      <p:bldP spid="22" grpId="0" animBg="1"/>
      <p:bldP spid="23" grpId="0"/>
      <p:bldP spid="24" grpId="0" animBg="1"/>
      <p:bldP spid="25" grpId="0"/>
      <p:bldP spid="26" grpId="0" animBg="1"/>
      <p:bldP spid="27" grpId="0"/>
      <p:bldP spid="28" grpId="0"/>
      <p:bldP spid="29" grpId="0"/>
      <p:bldP spid="30" grpId="0" animBg="1"/>
      <p:bldP spid="31" grpId="0"/>
      <p:bldP spid="32" grpId="0" animBg="1"/>
      <p:bldP spid="33" grpId="0" animBg="1"/>
      <p:bldP spid="34" grpId="0"/>
      <p:bldP spid="35" grpId="0" animBg="1"/>
      <p:bldP spid="36" grpId="0"/>
      <p:bldP spid="57" grpId="0" animBg="1"/>
      <p:bldP spid="58" grpId="0" animBg="1"/>
      <p:bldP spid="59" grpId="0" animBg="1"/>
      <p:bldP spid="59" grpId="1" animBg="1"/>
      <p:bldP spid="59" grpId="2" animBg="1"/>
      <p:bldP spid="60" grpId="0"/>
      <p:bldP spid="61" grpId="0" animBg="1"/>
      <p:bldP spid="62" grpId="0" animBg="1"/>
      <p:bldP spid="63" grpId="0" animBg="1"/>
      <p:bldP spid="64" grpId="0" animBg="1"/>
      <p:bldP spid="73" grpId="0"/>
      <p:bldP spid="93" grpId="0"/>
      <p:bldP spid="94" grpId="0"/>
      <p:bldP spid="95" grpId="0" animBg="1"/>
      <p:bldP spid="96" grpId="0"/>
      <p:bldP spid="9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fontAlgn="auto">
              <a:spcAft>
                <a:spcPts val="0"/>
              </a:spcAft>
              <a:defRPr/>
            </a:pPr>
            <a:r>
              <a:rPr lang="en-US" dirty="0"/>
              <a:t>ARP - 2</a:t>
            </a:r>
          </a:p>
        </p:txBody>
      </p:sp>
      <p:sp>
        <p:nvSpPr>
          <p:cNvPr id="148483" name="Rectangle 3"/>
          <p:cNvSpPr>
            <a:spLocks noGrp="1" noChangeArrowheads="1"/>
          </p:cNvSpPr>
          <p:nvPr>
            <p:ph sz="quarter" idx="1"/>
          </p:nvPr>
        </p:nvSpPr>
        <p:spPr>
          <a:xfrm>
            <a:off x="457200" y="1295400"/>
            <a:ext cx="7467600" cy="5178425"/>
          </a:xfrm>
        </p:spPr>
        <p:txBody>
          <a:bodyPr/>
          <a:lstStyle/>
          <a:p>
            <a:r>
              <a:rPr lang="en-US" dirty="0"/>
              <a:t>ARP (Address Resolution Protocol)</a:t>
            </a:r>
          </a:p>
          <a:p>
            <a:pPr lvl="1"/>
            <a:r>
              <a:rPr lang="en-US" dirty="0" err="1"/>
              <a:t>Phân</a:t>
            </a:r>
            <a:r>
              <a:rPr lang="en-US" dirty="0"/>
              <a:t> </a:t>
            </a:r>
            <a:r>
              <a:rPr lang="en-US" dirty="0" err="1"/>
              <a:t>giải</a:t>
            </a:r>
            <a:r>
              <a:rPr lang="en-US" dirty="0"/>
              <a:t> </a:t>
            </a:r>
            <a:r>
              <a:rPr lang="en-US" dirty="0" err="1"/>
              <a:t>từ</a:t>
            </a:r>
            <a:r>
              <a:rPr lang="en-US" dirty="0"/>
              <a:t> </a:t>
            </a:r>
            <a:r>
              <a:rPr lang="en-US" dirty="0" err="1"/>
              <a:t>địa</a:t>
            </a:r>
            <a:r>
              <a:rPr lang="en-US" dirty="0"/>
              <a:t> </a:t>
            </a:r>
            <a:r>
              <a:rPr lang="en-US" dirty="0" err="1"/>
              <a:t>chỉ</a:t>
            </a:r>
            <a:r>
              <a:rPr lang="en-US" dirty="0"/>
              <a:t> IP </a:t>
            </a:r>
            <a:r>
              <a:rPr lang="en-US" dirty="0" err="1"/>
              <a:t>thành</a:t>
            </a:r>
            <a:r>
              <a:rPr lang="en-US" dirty="0"/>
              <a:t> </a:t>
            </a:r>
            <a:r>
              <a:rPr lang="en-US" dirty="0" err="1"/>
              <a:t>địa</a:t>
            </a:r>
            <a:r>
              <a:rPr lang="en-US" dirty="0"/>
              <a:t> </a:t>
            </a:r>
            <a:r>
              <a:rPr lang="en-US" dirty="0" err="1"/>
              <a:t>chỉ</a:t>
            </a:r>
            <a:r>
              <a:rPr lang="en-US" dirty="0"/>
              <a:t> MAC</a:t>
            </a:r>
          </a:p>
          <a:p>
            <a:pPr lvl="1"/>
            <a:r>
              <a:rPr lang="en-US" dirty="0" err="1"/>
              <a:t>Chỉ</a:t>
            </a:r>
            <a:r>
              <a:rPr lang="en-US" dirty="0"/>
              <a:t> </a:t>
            </a:r>
            <a:r>
              <a:rPr lang="en-US" dirty="0" err="1"/>
              <a:t>phân</a:t>
            </a:r>
            <a:r>
              <a:rPr lang="en-US" dirty="0"/>
              <a:t> </a:t>
            </a:r>
            <a:r>
              <a:rPr lang="en-US" dirty="0" err="1"/>
              <a:t>giải</a:t>
            </a:r>
            <a:r>
              <a:rPr lang="en-US" dirty="0"/>
              <a:t> </a:t>
            </a:r>
            <a:r>
              <a:rPr lang="en-US" dirty="0" err="1"/>
              <a:t>trong</a:t>
            </a:r>
            <a:r>
              <a:rPr lang="en-US" dirty="0"/>
              <a:t> </a:t>
            </a:r>
            <a:r>
              <a:rPr lang="en-US" dirty="0" err="1"/>
              <a:t>cùng</a:t>
            </a:r>
            <a:r>
              <a:rPr lang="en-US" dirty="0"/>
              <a:t> </a:t>
            </a:r>
            <a:r>
              <a:rPr lang="en-US" dirty="0" err="1"/>
              <a:t>đường</a:t>
            </a:r>
            <a:r>
              <a:rPr lang="en-US" dirty="0"/>
              <a:t> </a:t>
            </a:r>
            <a:r>
              <a:rPr lang="en-US" dirty="0" err="1"/>
              <a:t>mạng</a:t>
            </a:r>
            <a:endParaRPr lang="en-US" dirty="0"/>
          </a:p>
          <a:p>
            <a:pPr lvl="1"/>
            <a:r>
              <a:rPr lang="en-US" dirty="0" err="1"/>
              <a:t>Sử</a:t>
            </a:r>
            <a:r>
              <a:rPr lang="en-US" dirty="0"/>
              <a:t> </a:t>
            </a:r>
            <a:r>
              <a:rPr lang="en-US" dirty="0" err="1"/>
              <a:t>dụng</a:t>
            </a:r>
            <a:r>
              <a:rPr lang="en-US" dirty="0"/>
              <a:t> ARP table:</a:t>
            </a:r>
          </a:p>
          <a:p>
            <a:pPr lvl="2"/>
            <a:r>
              <a:rPr lang="en-US" dirty="0"/>
              <a:t>IP</a:t>
            </a:r>
          </a:p>
          <a:p>
            <a:pPr lvl="2"/>
            <a:r>
              <a:rPr lang="en-US" dirty="0"/>
              <a:t>MAC</a:t>
            </a:r>
          </a:p>
          <a:p>
            <a:pPr lvl="2"/>
            <a:r>
              <a:rPr lang="en-US" dirty="0"/>
              <a:t>TTL :</a:t>
            </a:r>
            <a:r>
              <a:rPr lang="en-US" dirty="0" err="1"/>
              <a:t>thời</a:t>
            </a:r>
            <a:r>
              <a:rPr lang="en-US" dirty="0"/>
              <a:t> </a:t>
            </a:r>
            <a:r>
              <a:rPr lang="en-US" dirty="0" err="1"/>
              <a:t>gian</a:t>
            </a:r>
            <a:r>
              <a:rPr lang="en-US" dirty="0"/>
              <a:t> </a:t>
            </a:r>
            <a:r>
              <a:rPr lang="en-US" dirty="0" err="1"/>
              <a:t>sống</a:t>
            </a:r>
            <a:r>
              <a:rPr lang="en-US" dirty="0"/>
              <a:t> </a:t>
            </a:r>
            <a:r>
              <a:rPr lang="en-US" dirty="0" err="1"/>
              <a:t>của</a:t>
            </a:r>
            <a:r>
              <a:rPr lang="en-US" dirty="0"/>
              <a:t> record</a:t>
            </a:r>
          </a:p>
          <a:p>
            <a:pPr lvl="2"/>
            <a:r>
              <a:rPr lang="en-US" dirty="0" err="1"/>
              <a:t>Lưu</a:t>
            </a:r>
            <a:r>
              <a:rPr lang="en-US" dirty="0"/>
              <a:t> </a:t>
            </a:r>
            <a:r>
              <a:rPr lang="en-US" dirty="0" err="1"/>
              <a:t>trong</a:t>
            </a:r>
            <a:r>
              <a:rPr lang="en-US" dirty="0"/>
              <a:t> RAM</a:t>
            </a:r>
          </a:p>
        </p:txBody>
      </p:sp>
      <p:sp>
        <p:nvSpPr>
          <p:cNvPr id="4" name="Slide Number Placeholder 3"/>
          <p:cNvSpPr>
            <a:spLocks noGrp="1"/>
          </p:cNvSpPr>
          <p:nvPr>
            <p:ph type="sldNum" sz="quarter" idx="12"/>
          </p:nvPr>
        </p:nvSpPr>
        <p:spPr/>
        <p:txBody>
          <a:bodyPr/>
          <a:lstStyle/>
          <a:p>
            <a:fld id="{4810A696-75C0-4E1D-A482-26D5420205C7}" type="slidenum">
              <a:rPr lang="en-US" smtClean="0"/>
              <a:pPr/>
              <a:t>53</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Effect transition="in" filter="blinds(horizontal)">
                                      <p:cBhvr>
                                        <p:cTn id="7" dur="500"/>
                                        <p:tgtEl>
                                          <p:spTgt spid="148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8483">
                                            <p:txEl>
                                              <p:pRg st="1" end="1"/>
                                            </p:txEl>
                                          </p:spTgt>
                                        </p:tgtEl>
                                        <p:attrNameLst>
                                          <p:attrName>style.visibility</p:attrName>
                                        </p:attrNameLst>
                                      </p:cBhvr>
                                      <p:to>
                                        <p:strVal val="visible"/>
                                      </p:to>
                                    </p:set>
                                    <p:animEffect transition="in" filter="blinds(horizontal)">
                                      <p:cBhvr>
                                        <p:cTn id="12" dur="500"/>
                                        <p:tgtEl>
                                          <p:spTgt spid="148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8483">
                                            <p:txEl>
                                              <p:pRg st="2" end="2"/>
                                            </p:txEl>
                                          </p:spTgt>
                                        </p:tgtEl>
                                        <p:attrNameLst>
                                          <p:attrName>style.visibility</p:attrName>
                                        </p:attrNameLst>
                                      </p:cBhvr>
                                      <p:to>
                                        <p:strVal val="visible"/>
                                      </p:to>
                                    </p:set>
                                    <p:animEffect transition="in" filter="blinds(horizontal)">
                                      <p:cBhvr>
                                        <p:cTn id="17" dur="500"/>
                                        <p:tgtEl>
                                          <p:spTgt spid="14848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48483">
                                            <p:txEl>
                                              <p:pRg st="3" end="3"/>
                                            </p:txEl>
                                          </p:spTgt>
                                        </p:tgtEl>
                                        <p:attrNameLst>
                                          <p:attrName>style.visibility</p:attrName>
                                        </p:attrNameLst>
                                      </p:cBhvr>
                                      <p:to>
                                        <p:strVal val="visible"/>
                                      </p:to>
                                    </p:set>
                                    <p:animEffect transition="in" filter="blinds(horizontal)">
                                      <p:cBhvr>
                                        <p:cTn id="20" dur="500"/>
                                        <p:tgtEl>
                                          <p:spTgt spid="14848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48483">
                                            <p:txEl>
                                              <p:pRg st="4" end="4"/>
                                            </p:txEl>
                                          </p:spTgt>
                                        </p:tgtEl>
                                        <p:attrNameLst>
                                          <p:attrName>style.visibility</p:attrName>
                                        </p:attrNameLst>
                                      </p:cBhvr>
                                      <p:to>
                                        <p:strVal val="visible"/>
                                      </p:to>
                                    </p:set>
                                    <p:animEffect transition="in" filter="blinds(horizontal)">
                                      <p:cBhvr>
                                        <p:cTn id="23" dur="500"/>
                                        <p:tgtEl>
                                          <p:spTgt spid="14848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48483">
                                            <p:txEl>
                                              <p:pRg st="5" end="5"/>
                                            </p:txEl>
                                          </p:spTgt>
                                        </p:tgtEl>
                                        <p:attrNameLst>
                                          <p:attrName>style.visibility</p:attrName>
                                        </p:attrNameLst>
                                      </p:cBhvr>
                                      <p:to>
                                        <p:strVal val="visible"/>
                                      </p:to>
                                    </p:set>
                                    <p:animEffect transition="in" filter="blinds(horizontal)">
                                      <p:cBhvr>
                                        <p:cTn id="26" dur="500"/>
                                        <p:tgtEl>
                                          <p:spTgt spid="14848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48483">
                                            <p:txEl>
                                              <p:pRg st="6" end="6"/>
                                            </p:txEl>
                                          </p:spTgt>
                                        </p:tgtEl>
                                        <p:attrNameLst>
                                          <p:attrName>style.visibility</p:attrName>
                                        </p:attrNameLst>
                                      </p:cBhvr>
                                      <p:to>
                                        <p:strVal val="visible"/>
                                      </p:to>
                                    </p:set>
                                    <p:animEffect transition="in" filter="blinds(horizontal)">
                                      <p:cBhvr>
                                        <p:cTn id="29" dur="500"/>
                                        <p:tgtEl>
                                          <p:spTgt spid="14848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48483">
                                            <p:txEl>
                                              <p:pRg st="7" end="7"/>
                                            </p:txEl>
                                          </p:spTgt>
                                        </p:tgtEl>
                                        <p:attrNameLst>
                                          <p:attrName>style.visibility</p:attrName>
                                        </p:attrNameLst>
                                      </p:cBhvr>
                                      <p:to>
                                        <p:strVal val="visible"/>
                                      </p:to>
                                    </p:set>
                                    <p:animEffect transition="in" filter="blinds(horizontal)">
                                      <p:cBhvr>
                                        <p:cTn id="32" dur="500"/>
                                        <p:tgtEl>
                                          <p:spTgt spid="1484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fontAlgn="auto">
              <a:spcAft>
                <a:spcPts val="0"/>
              </a:spcAft>
              <a:defRPr/>
            </a:pPr>
            <a:r>
              <a:rPr lang="en-US" dirty="0"/>
              <a:t>ARP – </a:t>
            </a:r>
            <a:r>
              <a:rPr lang="en-US" dirty="0" err="1"/>
              <a:t>cơ</a:t>
            </a:r>
            <a:r>
              <a:rPr lang="en-US" dirty="0"/>
              <a:t> </a:t>
            </a:r>
            <a:r>
              <a:rPr lang="en-US" dirty="0" err="1"/>
              <a:t>chế</a:t>
            </a:r>
            <a:r>
              <a:rPr lang="en-US" dirty="0"/>
              <a:t> </a:t>
            </a:r>
            <a:r>
              <a:rPr lang="en-US" dirty="0" err="1"/>
              <a:t>hoạt</a:t>
            </a:r>
            <a:r>
              <a:rPr lang="en-US" dirty="0"/>
              <a:t> </a:t>
            </a:r>
            <a:r>
              <a:rPr lang="en-US" dirty="0" err="1"/>
              <a:t>động</a:t>
            </a:r>
            <a:endParaRPr lang="en-US" dirty="0"/>
          </a:p>
        </p:txBody>
      </p:sp>
      <p:sp>
        <p:nvSpPr>
          <p:cNvPr id="149507" name="Rectangle 3"/>
          <p:cNvSpPr>
            <a:spLocks noChangeArrowheads="1"/>
          </p:cNvSpPr>
          <p:nvPr/>
        </p:nvSpPr>
        <p:spPr bwMode="auto">
          <a:xfrm>
            <a:off x="1828800" y="1077913"/>
            <a:ext cx="1752600" cy="827087"/>
          </a:xfrm>
          <a:prstGeom prst="rect">
            <a:avLst/>
          </a:prstGeom>
          <a:solidFill>
            <a:srgbClr val="FFFFCC"/>
          </a:solidFill>
          <a:ln w="635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dirty="0" err="1">
                <a:latin typeface="Times New Roman" pitchFamily="18" charset="0"/>
                <a:cs typeface="Times New Roman" pitchFamily="18" charset="0"/>
              </a:rPr>
              <a:t>Gởi</a:t>
            </a:r>
            <a:r>
              <a:rPr lang="en-US" b="1" dirty="0">
                <a:latin typeface="Times New Roman" pitchFamily="18" charset="0"/>
                <a:cs typeface="Times New Roman" pitchFamily="18" charset="0"/>
              </a:rPr>
              <a:t> DL</a:t>
            </a:r>
          </a:p>
        </p:txBody>
      </p:sp>
      <p:grpSp>
        <p:nvGrpSpPr>
          <p:cNvPr id="2" name="Group 4"/>
          <p:cNvGrpSpPr>
            <a:grpSpLocks/>
          </p:cNvGrpSpPr>
          <p:nvPr/>
        </p:nvGrpSpPr>
        <p:grpSpPr bwMode="auto">
          <a:xfrm>
            <a:off x="1836738" y="4114800"/>
            <a:ext cx="1752600" cy="1590675"/>
            <a:chOff x="1152" y="3000"/>
            <a:chExt cx="1440" cy="1200"/>
          </a:xfrm>
        </p:grpSpPr>
        <p:sp>
          <p:nvSpPr>
            <p:cNvPr id="54289" name="Rectangle 5"/>
            <p:cNvSpPr>
              <a:spLocks noChangeArrowheads="1"/>
            </p:cNvSpPr>
            <p:nvPr/>
          </p:nvSpPr>
          <p:spPr bwMode="auto">
            <a:xfrm>
              <a:off x="1152" y="3576"/>
              <a:ext cx="1440" cy="624"/>
            </a:xfrm>
            <a:prstGeom prst="rect">
              <a:avLst/>
            </a:prstGeom>
            <a:solidFill>
              <a:srgbClr val="FFFFCC"/>
            </a:solidFill>
            <a:ln w="635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latin typeface="Times New Roman" pitchFamily="18" charset="0"/>
                  <a:cs typeface="Times New Roman" pitchFamily="18" charset="0"/>
                </a:rPr>
                <a:t>Gởi </a:t>
              </a:r>
            </a:p>
          </p:txBody>
        </p:sp>
        <p:sp>
          <p:nvSpPr>
            <p:cNvPr id="54290" name="Line 6"/>
            <p:cNvSpPr>
              <a:spLocks noChangeShapeType="1"/>
            </p:cNvSpPr>
            <p:nvPr/>
          </p:nvSpPr>
          <p:spPr bwMode="auto">
            <a:xfrm>
              <a:off x="1896" y="3000"/>
              <a:ext cx="0" cy="576"/>
            </a:xfrm>
            <a:prstGeom prst="line">
              <a:avLst/>
            </a:prstGeom>
            <a:noFill/>
            <a:ln w="6350">
              <a:solidFill>
                <a:schemeClr val="tx1"/>
              </a:solidFill>
              <a:round/>
              <a:headEnd/>
              <a:tailEnd type="triangle" w="med" len="med"/>
            </a:ln>
          </p:spPr>
          <p:txBody>
            <a:bodyPr anchor="ctr"/>
            <a:lstStyle/>
            <a:p>
              <a:endParaRPr lang="en-US">
                <a:latin typeface="Times New Roman" pitchFamily="18" charset="0"/>
                <a:cs typeface="Times New Roman" pitchFamily="18" charset="0"/>
              </a:endParaRPr>
            </a:p>
          </p:txBody>
        </p:sp>
      </p:grpSp>
      <p:grpSp>
        <p:nvGrpSpPr>
          <p:cNvPr id="3" name="Group 7"/>
          <p:cNvGrpSpPr>
            <a:grpSpLocks/>
          </p:cNvGrpSpPr>
          <p:nvPr/>
        </p:nvGrpSpPr>
        <p:grpSpPr bwMode="auto">
          <a:xfrm>
            <a:off x="4267200" y="2743200"/>
            <a:ext cx="2701925" cy="827088"/>
            <a:chOff x="2916" y="1992"/>
            <a:chExt cx="2220" cy="624"/>
          </a:xfrm>
        </p:grpSpPr>
        <p:sp>
          <p:nvSpPr>
            <p:cNvPr id="54287" name="Rectangle 8"/>
            <p:cNvSpPr>
              <a:spLocks noChangeArrowheads="1"/>
            </p:cNvSpPr>
            <p:nvPr/>
          </p:nvSpPr>
          <p:spPr bwMode="auto">
            <a:xfrm>
              <a:off x="3696" y="1992"/>
              <a:ext cx="1440" cy="624"/>
            </a:xfrm>
            <a:prstGeom prst="rect">
              <a:avLst/>
            </a:prstGeom>
            <a:solidFill>
              <a:srgbClr val="FFFFCC"/>
            </a:solidFill>
            <a:ln w="635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latin typeface="Times New Roman" pitchFamily="18" charset="0"/>
                  <a:cs typeface="Times New Roman" pitchFamily="18" charset="0"/>
                </a:rPr>
                <a:t>Gởi</a:t>
              </a:r>
            </a:p>
            <a:p>
              <a:pPr algn="ctr" eaLnBrk="0" hangingPunct="0">
                <a:buClr>
                  <a:srgbClr val="6699FF"/>
                </a:buClr>
                <a:buFont typeface="Wingdings 3" pitchFamily="18" charset="2"/>
                <a:buNone/>
              </a:pPr>
              <a:r>
                <a:rPr lang="en-US" b="1">
                  <a:latin typeface="Times New Roman" pitchFamily="18" charset="0"/>
                  <a:cs typeface="Times New Roman" pitchFamily="18" charset="0"/>
                </a:rPr>
                <a:t>ARP request</a:t>
              </a:r>
            </a:p>
          </p:txBody>
        </p:sp>
        <p:sp>
          <p:nvSpPr>
            <p:cNvPr id="54288" name="Line 9"/>
            <p:cNvSpPr>
              <a:spLocks noChangeShapeType="1"/>
            </p:cNvSpPr>
            <p:nvPr/>
          </p:nvSpPr>
          <p:spPr bwMode="auto">
            <a:xfrm flipV="1">
              <a:off x="2916" y="2412"/>
              <a:ext cx="768" cy="0"/>
            </a:xfrm>
            <a:prstGeom prst="line">
              <a:avLst/>
            </a:prstGeom>
            <a:noFill/>
            <a:ln w="6350">
              <a:solidFill>
                <a:schemeClr val="tx1"/>
              </a:solidFill>
              <a:round/>
              <a:headEnd/>
              <a:tailEnd type="triangle" w="med" len="med"/>
            </a:ln>
          </p:spPr>
          <p:txBody>
            <a:bodyPr anchor="ctr"/>
            <a:lstStyle/>
            <a:p>
              <a:endParaRPr lang="en-US">
                <a:latin typeface="Times New Roman" pitchFamily="18" charset="0"/>
                <a:cs typeface="Times New Roman" pitchFamily="18" charset="0"/>
              </a:endParaRPr>
            </a:p>
          </p:txBody>
        </p:sp>
      </p:grpSp>
      <p:grpSp>
        <p:nvGrpSpPr>
          <p:cNvPr id="4" name="Group 10"/>
          <p:cNvGrpSpPr>
            <a:grpSpLocks/>
          </p:cNvGrpSpPr>
          <p:nvPr/>
        </p:nvGrpSpPr>
        <p:grpSpPr bwMode="auto">
          <a:xfrm>
            <a:off x="5105400" y="3581400"/>
            <a:ext cx="1752600" cy="1352550"/>
            <a:chOff x="3696" y="2604"/>
            <a:chExt cx="1440" cy="1020"/>
          </a:xfrm>
        </p:grpSpPr>
        <p:sp>
          <p:nvSpPr>
            <p:cNvPr id="54285" name="Rectangle 11"/>
            <p:cNvSpPr>
              <a:spLocks noChangeArrowheads="1"/>
            </p:cNvSpPr>
            <p:nvPr/>
          </p:nvSpPr>
          <p:spPr bwMode="auto">
            <a:xfrm>
              <a:off x="3696" y="3000"/>
              <a:ext cx="1440" cy="624"/>
            </a:xfrm>
            <a:prstGeom prst="rect">
              <a:avLst/>
            </a:prstGeom>
            <a:solidFill>
              <a:srgbClr val="FFFFCC"/>
            </a:solidFill>
            <a:ln w="635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latin typeface="Times New Roman" pitchFamily="18" charset="0"/>
                  <a:cs typeface="Times New Roman" pitchFamily="18" charset="0"/>
                </a:rPr>
                <a:t>Nhận</a:t>
              </a:r>
            </a:p>
            <a:p>
              <a:pPr algn="ctr" eaLnBrk="0" hangingPunct="0">
                <a:buClr>
                  <a:srgbClr val="6699FF"/>
                </a:buClr>
                <a:buFont typeface="Wingdings 3" pitchFamily="18" charset="2"/>
                <a:buNone/>
              </a:pPr>
              <a:r>
                <a:rPr lang="en-US" b="1">
                  <a:latin typeface="Times New Roman" pitchFamily="18" charset="0"/>
                  <a:cs typeface="Times New Roman" pitchFamily="18" charset="0"/>
                </a:rPr>
                <a:t>ARP reply</a:t>
              </a:r>
            </a:p>
          </p:txBody>
        </p:sp>
        <p:sp>
          <p:nvSpPr>
            <p:cNvPr id="54286" name="Line 12"/>
            <p:cNvSpPr>
              <a:spLocks noChangeShapeType="1"/>
            </p:cNvSpPr>
            <p:nvPr/>
          </p:nvSpPr>
          <p:spPr bwMode="auto">
            <a:xfrm>
              <a:off x="4416" y="2604"/>
              <a:ext cx="0" cy="384"/>
            </a:xfrm>
            <a:prstGeom prst="line">
              <a:avLst/>
            </a:prstGeom>
            <a:noFill/>
            <a:ln w="6350">
              <a:solidFill>
                <a:schemeClr val="tx1"/>
              </a:solidFill>
              <a:round/>
              <a:headEnd/>
              <a:tailEnd type="triangle" w="med" len="med"/>
            </a:ln>
          </p:spPr>
          <p:txBody>
            <a:bodyPr anchor="ctr"/>
            <a:lstStyle/>
            <a:p>
              <a:endParaRPr lang="en-US">
                <a:latin typeface="Times New Roman" pitchFamily="18" charset="0"/>
                <a:cs typeface="Times New Roman" pitchFamily="18" charset="0"/>
              </a:endParaRPr>
            </a:p>
          </p:txBody>
        </p:sp>
      </p:grpSp>
      <p:sp>
        <p:nvSpPr>
          <p:cNvPr id="149517" name="Line 13"/>
          <p:cNvSpPr>
            <a:spLocks noChangeShapeType="1"/>
          </p:cNvSpPr>
          <p:nvPr/>
        </p:nvSpPr>
        <p:spPr bwMode="auto">
          <a:xfrm flipH="1">
            <a:off x="2819400" y="4343400"/>
            <a:ext cx="2278063" cy="31750"/>
          </a:xfrm>
          <a:prstGeom prst="line">
            <a:avLst/>
          </a:prstGeom>
          <a:noFill/>
          <a:ln w="127000">
            <a:solidFill>
              <a:schemeClr val="tx1"/>
            </a:solidFill>
            <a:round/>
            <a:headEnd/>
            <a:tailEnd type="triangle" w="med" len="med"/>
          </a:ln>
        </p:spPr>
        <p:txBody>
          <a:bodyPr anchor="ctr"/>
          <a:lstStyle/>
          <a:p>
            <a:endParaRPr lang="en-US">
              <a:latin typeface="Times New Roman" pitchFamily="18" charset="0"/>
              <a:cs typeface="Times New Roman" pitchFamily="18" charset="0"/>
            </a:endParaRPr>
          </a:p>
        </p:txBody>
      </p:sp>
      <p:sp>
        <p:nvSpPr>
          <p:cNvPr id="149518" name="AutoShape 14"/>
          <p:cNvSpPr>
            <a:spLocks noChangeArrowheads="1"/>
          </p:cNvSpPr>
          <p:nvPr/>
        </p:nvSpPr>
        <p:spPr bwMode="auto">
          <a:xfrm>
            <a:off x="1295400" y="2495550"/>
            <a:ext cx="2979738" cy="1598613"/>
          </a:xfrm>
          <a:prstGeom prst="diamond">
            <a:avLst/>
          </a:prstGeom>
          <a:solidFill>
            <a:srgbClr val="CCECFF"/>
          </a:solidFill>
          <a:ln w="635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Tìm</a:t>
            </a:r>
            <a:r>
              <a:rPr lang="en-US" b="1" dirty="0">
                <a:latin typeface="Times New Roman" pitchFamily="18" charset="0"/>
                <a:cs typeface="Times New Roman" pitchFamily="18" charset="0"/>
              </a:rPr>
              <a:t> MAC </a:t>
            </a:r>
            <a:r>
              <a:rPr lang="en-US" b="1" dirty="0" err="1">
                <a:latin typeface="Times New Roman" pitchFamily="18" charset="0"/>
                <a:cs typeface="Times New Roman" pitchFamily="18" charset="0"/>
              </a:rPr>
              <a:t>của</a:t>
            </a:r>
            <a:r>
              <a:rPr lang="en-US" b="1" dirty="0">
                <a:latin typeface="Times New Roman" pitchFamily="18" charset="0"/>
                <a:cs typeface="Times New Roman" pitchFamily="18" charset="0"/>
              </a:rPr>
              <a:t> </a:t>
            </a:r>
          </a:p>
          <a:p>
            <a:pPr algn="ctr" eaLnBrk="0" hangingPunct="0">
              <a:buClr>
                <a:srgbClr val="6699FF"/>
              </a:buClr>
              <a:buFont typeface="Wingdings 3" pitchFamily="18" charset="2"/>
              <a:buNone/>
            </a:pPr>
            <a:r>
              <a:rPr lang="en-US" b="1" dirty="0">
                <a:latin typeface="Times New Roman" pitchFamily="18" charset="0"/>
                <a:cs typeface="Times New Roman" pitchFamily="18" charset="0"/>
              </a:rPr>
              <a:t>Node </a:t>
            </a:r>
            <a:r>
              <a:rPr lang="en-US" b="1" dirty="0" err="1">
                <a:latin typeface="Times New Roman" pitchFamily="18" charset="0"/>
                <a:cs typeface="Times New Roman" pitchFamily="18" charset="0"/>
              </a:rPr>
              <a:t>đến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trong</a:t>
            </a:r>
            <a:r>
              <a:rPr lang="en-US" b="1" dirty="0">
                <a:latin typeface="Times New Roman" pitchFamily="18" charset="0"/>
                <a:cs typeface="Times New Roman" pitchFamily="18" charset="0"/>
              </a:rPr>
              <a:t> </a:t>
            </a:r>
          </a:p>
          <a:p>
            <a:pPr algn="ctr" eaLnBrk="0" hangingPunct="0">
              <a:buClr>
                <a:srgbClr val="6699FF"/>
              </a:buClr>
              <a:buFont typeface="Wingdings 3" pitchFamily="18" charset="2"/>
              <a:buNone/>
            </a:pPr>
            <a:r>
              <a:rPr lang="en-US" b="1" dirty="0">
                <a:latin typeface="Times New Roman" pitchFamily="18" charset="0"/>
                <a:cs typeface="Times New Roman" pitchFamily="18" charset="0"/>
              </a:rPr>
              <a:t>MAC Table</a:t>
            </a:r>
          </a:p>
        </p:txBody>
      </p:sp>
      <p:sp>
        <p:nvSpPr>
          <p:cNvPr id="149519" name="Line 15"/>
          <p:cNvSpPr>
            <a:spLocks noChangeShapeType="1"/>
          </p:cNvSpPr>
          <p:nvPr/>
        </p:nvSpPr>
        <p:spPr bwMode="auto">
          <a:xfrm>
            <a:off x="2743200" y="1981200"/>
            <a:ext cx="1588" cy="501650"/>
          </a:xfrm>
          <a:prstGeom prst="line">
            <a:avLst/>
          </a:prstGeom>
          <a:noFill/>
          <a:ln w="127000">
            <a:solidFill>
              <a:schemeClr val="tx1"/>
            </a:solidFill>
            <a:round/>
            <a:headEnd/>
            <a:tailEnd type="triangle" w="med" len="med"/>
          </a:ln>
        </p:spPr>
        <p:txBody>
          <a:bodyPr anchor="ctr"/>
          <a:lstStyle/>
          <a:p>
            <a:endParaRPr lang="en-US">
              <a:latin typeface="Times New Roman" pitchFamily="18" charset="0"/>
              <a:cs typeface="Times New Roman" pitchFamily="18" charset="0"/>
            </a:endParaRPr>
          </a:p>
        </p:txBody>
      </p:sp>
      <p:sp>
        <p:nvSpPr>
          <p:cNvPr id="149520" name="Text Box 16"/>
          <p:cNvSpPr txBox="1">
            <a:spLocks noChangeArrowheads="1"/>
          </p:cNvSpPr>
          <p:nvPr/>
        </p:nvSpPr>
        <p:spPr bwMode="auto">
          <a:xfrm>
            <a:off x="4514850" y="2797175"/>
            <a:ext cx="407484" cy="461665"/>
          </a:xfrm>
          <a:prstGeom prst="rect">
            <a:avLst/>
          </a:prstGeom>
          <a:noFill/>
          <a:ln w="9525">
            <a:noFill/>
            <a:miter lim="800000"/>
            <a:headEnd/>
            <a:tailEnd/>
          </a:ln>
          <a:effectLst/>
        </p:spPr>
        <p:txBody>
          <a:bodyPr wrap="none">
            <a:spAutoFit/>
          </a:bodyPr>
          <a:lstStyle/>
          <a:p>
            <a:pPr eaLnBrk="0" hangingPunct="0">
              <a:buClr>
                <a:srgbClr val="6699FF"/>
              </a:buClr>
              <a:buFont typeface="Wingdings 3" pitchFamily="18" charset="2"/>
              <a:buNone/>
              <a:defRPr/>
            </a:pPr>
            <a:r>
              <a:rPr lang="en-US" sz="2400">
                <a:solidFill>
                  <a:srgbClr val="FF0000"/>
                </a:solidFill>
                <a:effectLst>
                  <a:outerShdw blurRad="38100" dist="38100" dir="2700000" algn="tl">
                    <a:srgbClr val="C0C0C0"/>
                  </a:outerShdw>
                </a:effectLst>
                <a:latin typeface="Times New Roman" pitchFamily="18" charset="0"/>
                <a:cs typeface="Times New Roman" pitchFamily="18" charset="0"/>
              </a:rPr>
              <a:t>N</a:t>
            </a:r>
          </a:p>
        </p:txBody>
      </p:sp>
      <p:sp>
        <p:nvSpPr>
          <p:cNvPr id="149521" name="Text Box 17"/>
          <p:cNvSpPr txBox="1">
            <a:spLocks noChangeArrowheads="1"/>
          </p:cNvSpPr>
          <p:nvPr/>
        </p:nvSpPr>
        <p:spPr bwMode="auto">
          <a:xfrm>
            <a:off x="2293938" y="4203700"/>
            <a:ext cx="407484" cy="461665"/>
          </a:xfrm>
          <a:prstGeom prst="rect">
            <a:avLst/>
          </a:prstGeom>
          <a:noFill/>
          <a:ln w="9525">
            <a:noFill/>
            <a:miter lim="800000"/>
            <a:headEnd/>
            <a:tailEnd/>
          </a:ln>
          <a:effectLst/>
        </p:spPr>
        <p:txBody>
          <a:bodyPr wrap="none">
            <a:spAutoFit/>
          </a:bodyPr>
          <a:lstStyle/>
          <a:p>
            <a:pPr eaLnBrk="0" hangingPunct="0">
              <a:buClr>
                <a:srgbClr val="6699FF"/>
              </a:buClr>
              <a:buFont typeface="Wingdings 3" pitchFamily="18" charset="2"/>
              <a:buNone/>
              <a:defRPr/>
            </a:pPr>
            <a:r>
              <a:rPr lang="en-US" sz="2400">
                <a:solidFill>
                  <a:srgbClr val="FF0000"/>
                </a:solidFill>
                <a:effectLst>
                  <a:outerShdw blurRad="38100" dist="38100" dir="2700000" algn="tl">
                    <a:srgbClr val="C0C0C0"/>
                  </a:outerShdw>
                </a:effectLst>
                <a:latin typeface="Times New Roman" pitchFamily="18" charset="0"/>
                <a:cs typeface="Times New Roman" pitchFamily="18" charset="0"/>
              </a:rPr>
              <a:t>Y</a:t>
            </a:r>
          </a:p>
        </p:txBody>
      </p:sp>
      <p:sp>
        <p:nvSpPr>
          <p:cNvPr id="18" name="Slide Number Placeholder 17"/>
          <p:cNvSpPr>
            <a:spLocks noGrp="1"/>
          </p:cNvSpPr>
          <p:nvPr>
            <p:ph type="sldNum" sz="quarter" idx="12"/>
          </p:nvPr>
        </p:nvSpPr>
        <p:spPr/>
        <p:txBody>
          <a:bodyPr/>
          <a:lstStyle/>
          <a:p>
            <a:fld id="{4810A696-75C0-4E1D-A482-26D5420205C7}" type="slidenum">
              <a:rPr lang="en-US" smtClean="0"/>
              <a:pPr/>
              <a:t>54</a:t>
            </a:fld>
            <a:endParaRPr lang="en-US"/>
          </a:p>
        </p:txBody>
      </p:sp>
      <p:sp>
        <p:nvSpPr>
          <p:cNvPr id="19" name="Footer Placeholder 18"/>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9507"/>
                                        </p:tgtEl>
                                        <p:attrNameLst>
                                          <p:attrName>style.visibility</p:attrName>
                                        </p:attrNameLst>
                                      </p:cBhvr>
                                      <p:to>
                                        <p:strVal val="visible"/>
                                      </p:to>
                                    </p:set>
                                    <p:animEffect transition="in" filter="dissolve">
                                      <p:cBhvr>
                                        <p:cTn id="7" dur="500"/>
                                        <p:tgtEl>
                                          <p:spTgt spid="14950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9519"/>
                                        </p:tgtEl>
                                        <p:attrNameLst>
                                          <p:attrName>style.visibility</p:attrName>
                                        </p:attrNameLst>
                                      </p:cBhvr>
                                      <p:to>
                                        <p:strVal val="visible"/>
                                      </p:to>
                                    </p:set>
                                    <p:animEffect transition="in" filter="dissolve">
                                      <p:cBhvr>
                                        <p:cTn id="12" dur="500"/>
                                        <p:tgtEl>
                                          <p:spTgt spid="14951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49518"/>
                                        </p:tgtEl>
                                        <p:attrNameLst>
                                          <p:attrName>style.visibility</p:attrName>
                                        </p:attrNameLst>
                                      </p:cBhvr>
                                      <p:to>
                                        <p:strVal val="visible"/>
                                      </p:to>
                                    </p:set>
                                    <p:animEffect transition="in" filter="dissolve">
                                      <p:cBhvr>
                                        <p:cTn id="15" dur="500"/>
                                        <p:tgtEl>
                                          <p:spTgt spid="14951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dissolv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dissolv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49517"/>
                                        </p:tgtEl>
                                        <p:attrNameLst>
                                          <p:attrName>style.visibility</p:attrName>
                                        </p:attrNameLst>
                                      </p:cBhvr>
                                      <p:to>
                                        <p:strVal val="visible"/>
                                      </p:to>
                                    </p:set>
                                    <p:animEffect transition="in" filter="dissolve">
                                      <p:cBhvr>
                                        <p:cTn id="35" dur="500"/>
                                        <p:tgtEl>
                                          <p:spTgt spid="149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animBg="1"/>
      <p:bldP spid="149517" grpId="0" animBg="1"/>
      <p:bldP spid="149518" grpId="0" animBg="1"/>
      <p:bldP spid="14951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fontAlgn="auto">
              <a:spcAft>
                <a:spcPts val="0"/>
              </a:spcAft>
              <a:defRPr/>
            </a:pPr>
            <a:r>
              <a:rPr lang="en-US" dirty="0"/>
              <a:t>ARP – minh </a:t>
            </a:r>
            <a:r>
              <a:rPr lang="en-US" dirty="0" err="1"/>
              <a:t>họa</a:t>
            </a:r>
            <a:r>
              <a:rPr lang="en-US" dirty="0"/>
              <a:t> - 1</a:t>
            </a:r>
          </a:p>
        </p:txBody>
      </p:sp>
      <p:pic>
        <p:nvPicPr>
          <p:cNvPr id="150531"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81000" y="1524000"/>
            <a:ext cx="8153400" cy="4538663"/>
          </a:xfrm>
          <a:prstGeom prst="rect">
            <a:avLst/>
          </a:prstGeom>
          <a:noFill/>
          <a:ln w="9525">
            <a:noFill/>
            <a:miter lim="800000"/>
            <a:headEnd/>
            <a:tailEnd/>
          </a:ln>
        </p:spPr>
      </p:pic>
      <p:sp>
        <p:nvSpPr>
          <p:cNvPr id="150532" name="AutoShape 4"/>
          <p:cNvSpPr>
            <a:spLocks noChangeArrowheads="1"/>
          </p:cNvSpPr>
          <p:nvPr/>
        </p:nvSpPr>
        <p:spPr bwMode="auto">
          <a:xfrm rot="-1322010">
            <a:off x="5257800" y="838200"/>
            <a:ext cx="2189163" cy="5391150"/>
          </a:xfrm>
          <a:prstGeom prst="curvedLeftArrow">
            <a:avLst>
              <a:gd name="adj1" fmla="val 22529"/>
              <a:gd name="adj2" fmla="val 52286"/>
              <a:gd name="adj3" fmla="val 31370"/>
            </a:avLst>
          </a:prstGeom>
          <a:gradFill rotWithShape="0">
            <a:gsLst>
              <a:gs pos="0">
                <a:schemeClr val="hlink"/>
              </a:gs>
              <a:gs pos="100000">
                <a:schemeClr val="accent2"/>
              </a:gs>
            </a:gsLst>
            <a:lin ang="2700000" scaled="1"/>
          </a:gradFill>
          <a:ln w="9525">
            <a:solidFill>
              <a:schemeClr val="tx1"/>
            </a:solidFill>
            <a:miter lim="800000"/>
            <a:headEnd/>
            <a:tailEnd/>
          </a:ln>
        </p:spPr>
        <p:txBody>
          <a:bodyPr wrap="none" anchor="ctr"/>
          <a:lstStyle/>
          <a:p>
            <a:endParaRPr lang="en-US"/>
          </a:p>
        </p:txBody>
      </p:sp>
      <p:sp>
        <p:nvSpPr>
          <p:cNvPr id="5" name="Slide Number Placeholder 4"/>
          <p:cNvSpPr>
            <a:spLocks noGrp="1"/>
          </p:cNvSpPr>
          <p:nvPr>
            <p:ph type="sldNum" sz="quarter" idx="12"/>
          </p:nvPr>
        </p:nvSpPr>
        <p:spPr/>
        <p:txBody>
          <a:bodyPr/>
          <a:lstStyle/>
          <a:p>
            <a:fld id="{4810A696-75C0-4E1D-A482-26D5420205C7}" type="slidenum">
              <a:rPr lang="en-US" smtClean="0"/>
              <a:pPr/>
              <a:t>55</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0531"/>
                                        </p:tgtEl>
                                        <p:attrNameLst>
                                          <p:attrName>style.visibility</p:attrName>
                                        </p:attrNameLst>
                                      </p:cBhvr>
                                      <p:to>
                                        <p:strVal val="visible"/>
                                      </p:to>
                                    </p:set>
                                    <p:animEffect transition="in" filter="dissolve">
                                      <p:cBhvr>
                                        <p:cTn id="7" dur="500"/>
                                        <p:tgtEl>
                                          <p:spTgt spid="1505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0532"/>
                                        </p:tgtEl>
                                        <p:attrNameLst>
                                          <p:attrName>style.visibility</p:attrName>
                                        </p:attrNameLst>
                                      </p:cBhvr>
                                      <p:to>
                                        <p:strVal val="visible"/>
                                      </p:to>
                                    </p:set>
                                    <p:animEffect transition="in" filter="wipe(up)">
                                      <p:cBhvr>
                                        <p:cTn id="12" dur="500"/>
                                        <p:tgtEl>
                                          <p:spTgt spid="150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fontAlgn="auto">
              <a:spcAft>
                <a:spcPts val="0"/>
              </a:spcAft>
              <a:defRPr/>
            </a:pPr>
            <a:r>
              <a:rPr lang="en-US" dirty="0"/>
              <a:t>ARP – minh </a:t>
            </a:r>
            <a:r>
              <a:rPr lang="en-US" dirty="0" err="1"/>
              <a:t>họa</a:t>
            </a:r>
            <a:r>
              <a:rPr lang="en-US" dirty="0"/>
              <a:t> - 2</a:t>
            </a:r>
          </a:p>
        </p:txBody>
      </p:sp>
      <p:grpSp>
        <p:nvGrpSpPr>
          <p:cNvPr id="2" name="Group 3"/>
          <p:cNvGrpSpPr>
            <a:grpSpLocks/>
          </p:cNvGrpSpPr>
          <p:nvPr/>
        </p:nvGrpSpPr>
        <p:grpSpPr bwMode="auto">
          <a:xfrm>
            <a:off x="609600" y="3810000"/>
            <a:ext cx="7924800" cy="2660650"/>
            <a:chOff x="288" y="2304"/>
            <a:chExt cx="5328" cy="1903"/>
          </a:xfrm>
        </p:grpSpPr>
        <p:sp>
          <p:nvSpPr>
            <p:cNvPr id="56335" name="Line 4"/>
            <p:cNvSpPr>
              <a:spLocks noChangeShapeType="1"/>
            </p:cNvSpPr>
            <p:nvPr/>
          </p:nvSpPr>
          <p:spPr bwMode="auto">
            <a:xfrm>
              <a:off x="384" y="3744"/>
              <a:ext cx="5232" cy="0"/>
            </a:xfrm>
            <a:prstGeom prst="line">
              <a:avLst/>
            </a:prstGeom>
            <a:noFill/>
            <a:ln w="76200">
              <a:solidFill>
                <a:srgbClr val="FF0000"/>
              </a:solidFill>
              <a:round/>
              <a:headEnd/>
              <a:tailEnd/>
            </a:ln>
          </p:spPr>
          <p:txBody>
            <a:bodyPr anchor="ctr"/>
            <a:lstStyle/>
            <a:p>
              <a:endParaRPr lang="en-US"/>
            </a:p>
          </p:txBody>
        </p:sp>
        <p:grpSp>
          <p:nvGrpSpPr>
            <p:cNvPr id="3" name="Group 5"/>
            <p:cNvGrpSpPr>
              <a:grpSpLocks/>
            </p:cNvGrpSpPr>
            <p:nvPr/>
          </p:nvGrpSpPr>
          <p:grpSpPr bwMode="auto">
            <a:xfrm>
              <a:off x="288" y="2304"/>
              <a:ext cx="1392" cy="1440"/>
              <a:chOff x="288" y="2304"/>
              <a:chExt cx="1392" cy="1440"/>
            </a:xfrm>
          </p:grpSpPr>
          <p:pic>
            <p:nvPicPr>
              <p:cNvPr id="56350" name="Picture 6"/>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56351" name="Line 7"/>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56352" name="Rectangle 8"/>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400" b="1">
                    <a:solidFill>
                      <a:schemeClr val="accent2"/>
                    </a:solidFill>
                    <a:latin typeface="Tahoma" pitchFamily="34" charset="0"/>
                  </a:rPr>
                  <a:t>197.15.22.33</a:t>
                </a:r>
              </a:p>
            </p:txBody>
          </p:sp>
          <p:sp>
            <p:nvSpPr>
              <p:cNvPr id="56353" name="Rectangle 9"/>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A.B.C.1.3.3</a:t>
                </a:r>
              </a:p>
            </p:txBody>
          </p:sp>
        </p:grpSp>
        <p:grpSp>
          <p:nvGrpSpPr>
            <p:cNvPr id="4" name="Group 10"/>
            <p:cNvGrpSpPr>
              <a:grpSpLocks/>
            </p:cNvGrpSpPr>
            <p:nvPr/>
          </p:nvGrpSpPr>
          <p:grpSpPr bwMode="auto">
            <a:xfrm>
              <a:off x="4224" y="2304"/>
              <a:ext cx="1392" cy="1440"/>
              <a:chOff x="288" y="2304"/>
              <a:chExt cx="1392" cy="1440"/>
            </a:xfrm>
          </p:grpSpPr>
          <p:pic>
            <p:nvPicPr>
              <p:cNvPr id="56346" name="Picture 11"/>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56347" name="Line 12"/>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56348" name="Rectangle 13"/>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dirty="0">
                    <a:solidFill>
                      <a:schemeClr val="accent2"/>
                    </a:solidFill>
                    <a:latin typeface="Tahoma" pitchFamily="34" charset="0"/>
                  </a:rPr>
                  <a:t>197.15.22.126</a:t>
                </a:r>
              </a:p>
            </p:txBody>
          </p:sp>
          <p:sp>
            <p:nvSpPr>
              <p:cNvPr id="56349" name="Rectangle 14"/>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A.B.C.7.3.5</a:t>
                </a:r>
              </a:p>
            </p:txBody>
          </p:sp>
        </p:grpSp>
        <p:grpSp>
          <p:nvGrpSpPr>
            <p:cNvPr id="5" name="Group 15"/>
            <p:cNvGrpSpPr>
              <a:grpSpLocks/>
            </p:cNvGrpSpPr>
            <p:nvPr/>
          </p:nvGrpSpPr>
          <p:grpSpPr bwMode="auto">
            <a:xfrm>
              <a:off x="2256" y="2304"/>
              <a:ext cx="1392" cy="1440"/>
              <a:chOff x="288" y="2304"/>
              <a:chExt cx="1392" cy="1440"/>
            </a:xfrm>
          </p:grpSpPr>
          <p:pic>
            <p:nvPicPr>
              <p:cNvPr id="56342" name="Picture 16"/>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56343" name="Line 17"/>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56344" name="Rectangle 18"/>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400" b="1">
                    <a:solidFill>
                      <a:schemeClr val="accent2"/>
                    </a:solidFill>
                    <a:latin typeface="Tahoma" pitchFamily="34" charset="0"/>
                  </a:rPr>
                  <a:t>197.15.22.34</a:t>
                </a:r>
              </a:p>
            </p:txBody>
          </p:sp>
          <p:sp>
            <p:nvSpPr>
              <p:cNvPr id="56345" name="Rectangle 19"/>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A.B.C.4.3.4</a:t>
                </a:r>
              </a:p>
            </p:txBody>
          </p:sp>
        </p:grpSp>
        <p:sp>
          <p:nvSpPr>
            <p:cNvPr id="151572" name="Text Box 20"/>
            <p:cNvSpPr txBox="1">
              <a:spLocks noChangeArrowheads="1"/>
            </p:cNvSpPr>
            <p:nvPr/>
          </p:nvSpPr>
          <p:spPr bwMode="auto">
            <a:xfrm>
              <a:off x="864" y="3793"/>
              <a:ext cx="301" cy="414"/>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A</a:t>
              </a:r>
            </a:p>
          </p:txBody>
        </p:sp>
        <p:sp>
          <p:nvSpPr>
            <p:cNvPr id="151573" name="Text Box 21"/>
            <p:cNvSpPr txBox="1">
              <a:spLocks noChangeArrowheads="1"/>
            </p:cNvSpPr>
            <p:nvPr/>
          </p:nvSpPr>
          <p:spPr bwMode="auto">
            <a:xfrm>
              <a:off x="2832" y="3793"/>
              <a:ext cx="301" cy="414"/>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B</a:t>
              </a:r>
            </a:p>
          </p:txBody>
        </p:sp>
        <p:sp>
          <p:nvSpPr>
            <p:cNvPr id="151574" name="Text Box 22"/>
            <p:cNvSpPr txBox="1">
              <a:spLocks noChangeArrowheads="1"/>
            </p:cNvSpPr>
            <p:nvPr/>
          </p:nvSpPr>
          <p:spPr bwMode="auto">
            <a:xfrm>
              <a:off x="4800" y="3793"/>
              <a:ext cx="301" cy="414"/>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C</a:t>
              </a:r>
            </a:p>
          </p:txBody>
        </p:sp>
      </p:grpSp>
      <p:sp>
        <p:nvSpPr>
          <p:cNvPr id="151575" name="Rectangle 23"/>
          <p:cNvSpPr>
            <a:spLocks noChangeArrowheads="1"/>
          </p:cNvSpPr>
          <p:nvPr/>
        </p:nvSpPr>
        <p:spPr bwMode="auto">
          <a:xfrm>
            <a:off x="609600" y="1447800"/>
            <a:ext cx="2070100" cy="1476375"/>
          </a:xfrm>
          <a:prstGeom prst="rect">
            <a:avLst/>
          </a:prstGeom>
          <a:solidFill>
            <a:schemeClr val="accent1">
              <a:lumMod val="40000"/>
              <a:lumOff val="60000"/>
            </a:schemeClr>
          </a:solidFill>
          <a:ln w="38100">
            <a:solidFill>
              <a:schemeClr val="tx1"/>
            </a:solidFill>
            <a:miter lim="800000"/>
            <a:headEnd/>
            <a:tailEnd/>
          </a:ln>
        </p:spPr>
        <p:txBody>
          <a:bodyPr wrap="none"/>
          <a:lstStyle/>
          <a:p>
            <a:pPr algn="ctr" eaLnBrk="0" hangingPunct="0">
              <a:buClr>
                <a:srgbClr val="6699FF"/>
              </a:buClr>
              <a:buFont typeface="Wingdings 3" pitchFamily="18" charset="2"/>
              <a:buNone/>
            </a:pPr>
            <a:r>
              <a:rPr lang="en-US" b="1" u="sng">
                <a:solidFill>
                  <a:srgbClr val="0033CC"/>
                </a:solidFill>
              </a:rPr>
              <a:t>ARP Table:</a:t>
            </a:r>
          </a:p>
          <a:p>
            <a:pPr algn="ctr" eaLnBrk="0" hangingPunct="0">
              <a:buClr>
                <a:srgbClr val="6699FF"/>
              </a:buClr>
              <a:buFont typeface="Wingdings 3" pitchFamily="18" charset="2"/>
              <a:buNone/>
            </a:pPr>
            <a:r>
              <a:rPr lang="en-US" sz="8000" b="1">
                <a:solidFill>
                  <a:srgbClr val="FF0000"/>
                </a:solidFill>
              </a:rPr>
              <a:t>?</a:t>
            </a:r>
          </a:p>
        </p:txBody>
      </p:sp>
      <p:sp>
        <p:nvSpPr>
          <p:cNvPr id="151576" name="AutoShape 24"/>
          <p:cNvSpPr>
            <a:spLocks noChangeArrowheads="1"/>
          </p:cNvSpPr>
          <p:nvPr/>
        </p:nvSpPr>
        <p:spPr bwMode="auto">
          <a:xfrm>
            <a:off x="1524000" y="2971800"/>
            <a:ext cx="6569075" cy="939800"/>
          </a:xfrm>
          <a:prstGeom prst="curvedDownArrow">
            <a:avLst>
              <a:gd name="adj1" fmla="val 51162"/>
              <a:gd name="adj2" fmla="val 99444"/>
              <a:gd name="adj3" fmla="val 33333"/>
            </a:avLst>
          </a:prstGeom>
          <a:gradFill rotWithShape="0">
            <a:gsLst>
              <a:gs pos="0">
                <a:srgbClr val="FF0000"/>
              </a:gs>
              <a:gs pos="100000">
                <a:srgbClr val="FF9999"/>
              </a:gs>
            </a:gsLst>
            <a:lin ang="5400000" scaled="1"/>
          </a:gradFill>
          <a:ln w="38100">
            <a:noFill/>
            <a:miter lim="800000"/>
            <a:headEnd/>
            <a:tailEnd/>
          </a:ln>
        </p:spPr>
        <p:txBody>
          <a:bodyPr wrap="none" anchor="ctr"/>
          <a:lstStyle/>
          <a:p>
            <a:endParaRPr lang="en-US"/>
          </a:p>
        </p:txBody>
      </p:sp>
      <p:grpSp>
        <p:nvGrpSpPr>
          <p:cNvPr id="6" name="Group 25"/>
          <p:cNvGrpSpPr>
            <a:grpSpLocks/>
          </p:cNvGrpSpPr>
          <p:nvPr/>
        </p:nvGrpSpPr>
        <p:grpSpPr bwMode="auto">
          <a:xfrm>
            <a:off x="3048000" y="2514600"/>
            <a:ext cx="5640388" cy="738188"/>
            <a:chOff x="1824" y="1488"/>
            <a:chExt cx="3456" cy="528"/>
          </a:xfrm>
        </p:grpSpPr>
        <p:sp>
          <p:nvSpPr>
            <p:cNvPr id="56329" name="Rectangle 26"/>
            <p:cNvSpPr>
              <a:spLocks noChangeArrowheads="1"/>
            </p:cNvSpPr>
            <p:nvPr/>
          </p:nvSpPr>
          <p:spPr bwMode="auto">
            <a:xfrm>
              <a:off x="1824" y="1488"/>
              <a:ext cx="864"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 </a:t>
              </a:r>
            </a:p>
            <a:p>
              <a:pPr algn="ctr" eaLnBrk="0" hangingPunct="0">
                <a:buClr>
                  <a:srgbClr val="6699FF"/>
                </a:buClr>
                <a:buFont typeface="Wingdings 3" pitchFamily="18" charset="2"/>
                <a:buNone/>
              </a:pPr>
              <a:r>
                <a:rPr lang="en-US" b="1">
                  <a:solidFill>
                    <a:srgbClr val="336600"/>
                  </a:solidFill>
                </a:rPr>
                <a:t>A.B.C.1.2.3</a:t>
              </a:r>
            </a:p>
          </p:txBody>
        </p:sp>
        <p:sp>
          <p:nvSpPr>
            <p:cNvPr id="56330" name="Rectangle 27"/>
            <p:cNvSpPr>
              <a:spLocks noChangeArrowheads="1"/>
            </p:cNvSpPr>
            <p:nvPr/>
          </p:nvSpPr>
          <p:spPr bwMode="auto">
            <a:xfrm>
              <a:off x="2688" y="1488"/>
              <a:ext cx="576"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a:t>
              </a:r>
            </a:p>
            <a:p>
              <a:pPr algn="ctr" eaLnBrk="0" hangingPunct="0">
                <a:buClr>
                  <a:srgbClr val="6699FF"/>
                </a:buClr>
                <a:buFont typeface="Wingdings 3" pitchFamily="18" charset="2"/>
                <a:buNone/>
              </a:pPr>
              <a:r>
                <a:rPr lang="en-US" sz="2800">
                  <a:solidFill>
                    <a:srgbClr val="FF0000"/>
                  </a:solidFill>
                  <a:latin typeface="Arial Black" pitchFamily="34" charset="0"/>
                </a:rPr>
                <a:t>?</a:t>
              </a:r>
            </a:p>
          </p:txBody>
        </p:sp>
        <p:sp>
          <p:nvSpPr>
            <p:cNvPr id="56331" name="Rectangle 28"/>
            <p:cNvSpPr>
              <a:spLocks noChangeArrowheads="1"/>
            </p:cNvSpPr>
            <p:nvPr/>
          </p:nvSpPr>
          <p:spPr bwMode="auto">
            <a:xfrm>
              <a:off x="3264" y="1488"/>
              <a:ext cx="2016" cy="528"/>
            </a:xfrm>
            <a:prstGeom prst="rect">
              <a:avLst/>
            </a:prstGeom>
            <a:solidFill>
              <a:srgbClr val="FFFFCC"/>
            </a:solidFill>
            <a:ln w="38100">
              <a:solidFill>
                <a:schemeClr val="tx1"/>
              </a:solidFill>
              <a:miter lim="800000"/>
              <a:headEnd/>
              <a:tailEnd/>
            </a:ln>
          </p:spPr>
          <p:txBody>
            <a:bodyPr wrap="none" anchor="ctr"/>
            <a:lstStyle/>
            <a:p>
              <a:endParaRPr lang="en-US"/>
            </a:p>
          </p:txBody>
        </p:sp>
        <p:sp>
          <p:nvSpPr>
            <p:cNvPr id="56332" name="Rectangle 29"/>
            <p:cNvSpPr>
              <a:spLocks noChangeArrowheads="1"/>
            </p:cNvSpPr>
            <p:nvPr/>
          </p:nvSpPr>
          <p:spPr bwMode="auto">
            <a:xfrm>
              <a:off x="3312" y="1536"/>
              <a:ext cx="624"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IP</a:t>
              </a:r>
            </a:p>
            <a:p>
              <a:pPr algn="ctr" eaLnBrk="0" hangingPunct="0">
                <a:buClr>
                  <a:srgbClr val="6699FF"/>
                </a:buClr>
                <a:buFont typeface="Wingdings 3" pitchFamily="18" charset="2"/>
                <a:buNone/>
              </a:pPr>
              <a:r>
                <a:rPr lang="en-US" sz="1200" b="1">
                  <a:solidFill>
                    <a:schemeClr val="accent2"/>
                  </a:solidFill>
                  <a:latin typeface="Tahoma" pitchFamily="34" charset="0"/>
                </a:rPr>
                <a:t>197.15.22.33</a:t>
              </a:r>
            </a:p>
          </p:txBody>
        </p:sp>
        <p:sp>
          <p:nvSpPr>
            <p:cNvPr id="56333" name="Rectangle 30"/>
            <p:cNvSpPr>
              <a:spLocks noChangeArrowheads="1"/>
            </p:cNvSpPr>
            <p:nvPr/>
          </p:nvSpPr>
          <p:spPr bwMode="auto">
            <a:xfrm>
              <a:off x="3936" y="1536"/>
              <a:ext cx="689"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t>IP</a:t>
              </a:r>
            </a:p>
            <a:p>
              <a:pPr algn="ctr" eaLnBrk="0" hangingPunct="0">
                <a:buClr>
                  <a:srgbClr val="6699FF"/>
                </a:buClr>
                <a:buFont typeface="Wingdings 3" pitchFamily="18" charset="2"/>
                <a:buNone/>
              </a:pPr>
              <a:r>
                <a:rPr lang="en-US" sz="1200" b="1" dirty="0">
                  <a:solidFill>
                    <a:schemeClr val="accent2"/>
                  </a:solidFill>
                  <a:latin typeface="Tahoma" pitchFamily="34" charset="0"/>
                </a:rPr>
                <a:t>197.15.22.126</a:t>
              </a:r>
            </a:p>
          </p:txBody>
        </p:sp>
        <p:sp>
          <p:nvSpPr>
            <p:cNvPr id="56334" name="Rectangle 31"/>
            <p:cNvSpPr>
              <a:spLocks noChangeArrowheads="1"/>
            </p:cNvSpPr>
            <p:nvPr/>
          </p:nvSpPr>
          <p:spPr bwMode="auto">
            <a:xfrm>
              <a:off x="4607" y="1536"/>
              <a:ext cx="672"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Data</a:t>
              </a:r>
            </a:p>
          </p:txBody>
        </p:sp>
      </p:grpSp>
      <p:sp>
        <p:nvSpPr>
          <p:cNvPr id="151584" name="AutoShape 32"/>
          <p:cNvSpPr>
            <a:spLocks noChangeArrowheads="1"/>
          </p:cNvSpPr>
          <p:nvPr/>
        </p:nvSpPr>
        <p:spPr bwMode="auto">
          <a:xfrm flipH="1">
            <a:off x="2209800" y="1600200"/>
            <a:ext cx="2927350" cy="1543050"/>
          </a:xfrm>
          <a:custGeom>
            <a:avLst/>
            <a:gdLst>
              <a:gd name="T0" fmla="*/ 2147483647 w 21600"/>
              <a:gd name="T1" fmla="*/ 1152762232 h 21600"/>
              <a:gd name="T2" fmla="*/ 2147483647 w 21600"/>
              <a:gd name="T3" fmla="*/ 2147483647 h 21600"/>
              <a:gd name="T4" fmla="*/ 2147483647 w 21600"/>
              <a:gd name="T5" fmla="*/ 2147483647 h 21600"/>
              <a:gd name="T6" fmla="*/ 2147483647 w 21600"/>
              <a:gd name="T7" fmla="*/ -983240534 h 21600"/>
              <a:gd name="T8" fmla="*/ 2147483647 w 21600"/>
              <a:gd name="T9" fmla="*/ 1179375834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0897" y="6221"/>
                </a:moveTo>
                <a:cubicBezTo>
                  <a:pt x="10865" y="6220"/>
                  <a:pt x="10832" y="6220"/>
                  <a:pt x="10800" y="6220"/>
                </a:cubicBezTo>
                <a:cubicBezTo>
                  <a:pt x="8270" y="6220"/>
                  <a:pt x="6220" y="8270"/>
                  <a:pt x="6220" y="10800"/>
                </a:cubicBezTo>
                <a:cubicBezTo>
                  <a:pt x="6219" y="10832"/>
                  <a:pt x="6220" y="10864"/>
                  <a:pt x="6221" y="10897"/>
                </a:cubicBezTo>
                <a:lnTo>
                  <a:pt x="2" y="11029"/>
                </a:lnTo>
                <a:cubicBezTo>
                  <a:pt x="0" y="10952"/>
                  <a:pt x="0" y="10876"/>
                  <a:pt x="0" y="10800"/>
                </a:cubicBezTo>
                <a:cubicBezTo>
                  <a:pt x="0" y="4835"/>
                  <a:pt x="4835" y="0"/>
                  <a:pt x="10800" y="0"/>
                </a:cubicBezTo>
                <a:cubicBezTo>
                  <a:pt x="10877" y="-1"/>
                  <a:pt x="10954" y="0"/>
                  <a:pt x="11031" y="2"/>
                </a:cubicBezTo>
                <a:lnTo>
                  <a:pt x="11088" y="-2697"/>
                </a:lnTo>
                <a:lnTo>
                  <a:pt x="16773" y="3235"/>
                </a:lnTo>
                <a:lnTo>
                  <a:pt x="10840" y="8920"/>
                </a:lnTo>
                <a:lnTo>
                  <a:pt x="10897" y="6221"/>
                </a:lnTo>
                <a:close/>
              </a:path>
            </a:pathLst>
          </a:custGeom>
          <a:gradFill rotWithShape="0">
            <a:gsLst>
              <a:gs pos="0">
                <a:schemeClr val="accent2"/>
              </a:gs>
              <a:gs pos="100000">
                <a:srgbClr val="CCECFF"/>
              </a:gs>
            </a:gsLst>
            <a:path path="rect">
              <a:fillToRect r="100000" b="100000"/>
            </a:path>
          </a:gradFill>
          <a:ln w="12700">
            <a:noFill/>
            <a:miter lim="800000"/>
            <a:headEnd/>
            <a:tailEnd/>
          </a:ln>
        </p:spPr>
        <p:txBody>
          <a:bodyPr wrap="none" anchor="ctr"/>
          <a:lstStyle/>
          <a:p>
            <a:endParaRPr lang="en-US"/>
          </a:p>
        </p:txBody>
      </p:sp>
      <p:sp>
        <p:nvSpPr>
          <p:cNvPr id="33" name="Slide Number Placeholder 32"/>
          <p:cNvSpPr>
            <a:spLocks noGrp="1"/>
          </p:cNvSpPr>
          <p:nvPr>
            <p:ph type="sldNum" sz="quarter" idx="12"/>
          </p:nvPr>
        </p:nvSpPr>
        <p:spPr/>
        <p:txBody>
          <a:bodyPr/>
          <a:lstStyle/>
          <a:p>
            <a:fld id="{4810A696-75C0-4E1D-A482-26D5420205C7}" type="slidenum">
              <a:rPr lang="en-US" smtClean="0"/>
              <a:pPr/>
              <a:t>56</a:t>
            </a:fld>
            <a:endParaRPr lang="en-US"/>
          </a:p>
        </p:txBody>
      </p:sp>
      <p:sp>
        <p:nvSpPr>
          <p:cNvPr id="34" name="Footer Placeholder 33"/>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1576"/>
                                        </p:tgtEl>
                                        <p:attrNameLst>
                                          <p:attrName>style.visibility</p:attrName>
                                        </p:attrNameLst>
                                      </p:cBhvr>
                                      <p:to>
                                        <p:strVal val="visible"/>
                                      </p:to>
                                    </p:set>
                                    <p:animEffect transition="in" filter="wipe(left)">
                                      <p:cBhvr>
                                        <p:cTn id="12" dur="500"/>
                                        <p:tgtEl>
                                          <p:spTgt spid="1515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51584"/>
                                        </p:tgtEl>
                                        <p:attrNameLst>
                                          <p:attrName>style.visibility</p:attrName>
                                        </p:attrNameLst>
                                      </p:cBhvr>
                                      <p:to>
                                        <p:strVal val="visible"/>
                                      </p:to>
                                    </p:set>
                                    <p:animEffect transition="in" filter="wipe(right)">
                                      <p:cBhvr>
                                        <p:cTn id="22" dur="500"/>
                                        <p:tgtEl>
                                          <p:spTgt spid="151584"/>
                                        </p:tgtEl>
                                      </p:cBhvr>
                                    </p:animEffect>
                                  </p:childTnLst>
                                </p:cTn>
                              </p:par>
                            </p:childTnLst>
                          </p:cTn>
                        </p:par>
                        <p:par>
                          <p:cTn id="23" fill="hold">
                            <p:stCondLst>
                              <p:cond delay="500"/>
                            </p:stCondLst>
                            <p:childTnLst>
                              <p:par>
                                <p:cTn id="24" presetID="23" presetClass="entr" presetSubtype="36" fill="hold" grpId="0" nodeType="afterEffect">
                                  <p:stCondLst>
                                    <p:cond delay="0"/>
                                  </p:stCondLst>
                                  <p:childTnLst>
                                    <p:set>
                                      <p:cBhvr>
                                        <p:cTn id="25" dur="1" fill="hold">
                                          <p:stCondLst>
                                            <p:cond delay="0"/>
                                          </p:stCondLst>
                                        </p:cTn>
                                        <p:tgtEl>
                                          <p:spTgt spid="151575"/>
                                        </p:tgtEl>
                                        <p:attrNameLst>
                                          <p:attrName>style.visibility</p:attrName>
                                        </p:attrNameLst>
                                      </p:cBhvr>
                                      <p:to>
                                        <p:strVal val="visible"/>
                                      </p:to>
                                    </p:set>
                                    <p:anim calcmode="lin" valueType="num">
                                      <p:cBhvr>
                                        <p:cTn id="26" dur="500" fill="hold"/>
                                        <p:tgtEl>
                                          <p:spTgt spid="151575"/>
                                        </p:tgtEl>
                                        <p:attrNameLst>
                                          <p:attrName>ppt_w</p:attrName>
                                        </p:attrNameLst>
                                      </p:cBhvr>
                                      <p:tavLst>
                                        <p:tav tm="0">
                                          <p:val>
                                            <p:strVal val="(6*min(max(#ppt_w*#ppt_h,.3),1)-7.4)/-.7*#ppt_w"/>
                                          </p:val>
                                        </p:tav>
                                        <p:tav tm="100000">
                                          <p:val>
                                            <p:strVal val="#ppt_w"/>
                                          </p:val>
                                        </p:tav>
                                      </p:tavLst>
                                    </p:anim>
                                    <p:anim calcmode="lin" valueType="num">
                                      <p:cBhvr>
                                        <p:cTn id="27" dur="500" fill="hold"/>
                                        <p:tgtEl>
                                          <p:spTgt spid="151575"/>
                                        </p:tgtEl>
                                        <p:attrNameLst>
                                          <p:attrName>ppt_h</p:attrName>
                                        </p:attrNameLst>
                                      </p:cBhvr>
                                      <p:tavLst>
                                        <p:tav tm="0">
                                          <p:val>
                                            <p:strVal val="(6*min(max(#ppt_w*#ppt_h,.3),1)-7.4)/-.7*#ppt_h"/>
                                          </p:val>
                                        </p:tav>
                                        <p:tav tm="100000">
                                          <p:val>
                                            <p:strVal val="#ppt_h"/>
                                          </p:val>
                                        </p:tav>
                                      </p:tavLst>
                                    </p:anim>
                                    <p:anim calcmode="lin" valueType="num">
                                      <p:cBhvr>
                                        <p:cTn id="28" dur="500" fill="hold"/>
                                        <p:tgtEl>
                                          <p:spTgt spid="151575"/>
                                        </p:tgtEl>
                                        <p:attrNameLst>
                                          <p:attrName>ppt_x</p:attrName>
                                        </p:attrNameLst>
                                      </p:cBhvr>
                                      <p:tavLst>
                                        <p:tav tm="0">
                                          <p:val>
                                            <p:fltVal val="0.5"/>
                                          </p:val>
                                        </p:tav>
                                        <p:tav tm="100000">
                                          <p:val>
                                            <p:strVal val="#ppt_x"/>
                                          </p:val>
                                        </p:tav>
                                      </p:tavLst>
                                    </p:anim>
                                    <p:anim calcmode="lin" valueType="num">
                                      <p:cBhvr>
                                        <p:cTn id="29" dur="500" fill="hold"/>
                                        <p:tgtEl>
                                          <p:spTgt spid="151575"/>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75" grpId="0" animBg="1" autoUpdateAnimBg="0"/>
      <p:bldP spid="151576" grpId="0" animBg="1"/>
      <p:bldP spid="15158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fontAlgn="auto">
              <a:spcAft>
                <a:spcPts val="0"/>
              </a:spcAft>
              <a:defRPr/>
            </a:pPr>
            <a:r>
              <a:rPr lang="en-US" dirty="0"/>
              <a:t>ARP – minh </a:t>
            </a:r>
            <a:r>
              <a:rPr lang="en-US" dirty="0" err="1"/>
              <a:t>họa</a:t>
            </a:r>
            <a:r>
              <a:rPr lang="en-US" dirty="0"/>
              <a:t> - 3</a:t>
            </a:r>
          </a:p>
        </p:txBody>
      </p:sp>
      <p:pic>
        <p:nvPicPr>
          <p:cNvPr id="152579"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066800" y="887412"/>
            <a:ext cx="6934200" cy="558958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810A696-75C0-4E1D-A482-26D5420205C7}" type="slidenum">
              <a:rPr lang="en-US" smtClean="0"/>
              <a:pPr/>
              <a:t>57</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52579"/>
                                        </p:tgtEl>
                                        <p:attrNameLst>
                                          <p:attrName>style.visibility</p:attrName>
                                        </p:attrNameLst>
                                      </p:cBhvr>
                                      <p:to>
                                        <p:strVal val="visible"/>
                                      </p:to>
                                    </p:set>
                                    <p:animEffect transition="in" filter="dissolve">
                                      <p:cBhvr>
                                        <p:cTn id="7" dur="500"/>
                                        <p:tgtEl>
                                          <p:spTgt spid="152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fontAlgn="auto">
              <a:spcAft>
                <a:spcPts val="0"/>
              </a:spcAft>
              <a:defRPr/>
            </a:pPr>
            <a:r>
              <a:rPr lang="en-US" dirty="0"/>
              <a:t>ARP – minh </a:t>
            </a:r>
            <a:r>
              <a:rPr lang="en-US" dirty="0" err="1"/>
              <a:t>họa</a:t>
            </a:r>
            <a:r>
              <a:rPr lang="en-US" dirty="0"/>
              <a:t> - 4</a:t>
            </a:r>
          </a:p>
        </p:txBody>
      </p:sp>
      <p:pic>
        <p:nvPicPr>
          <p:cNvPr id="153603" name="Picture 3"/>
          <p:cNvPicPr>
            <a:picLocks noChangeAspect="1" noChangeArrowheads="1"/>
          </p:cNvPicPr>
          <p:nvPr/>
        </p:nvPicPr>
        <p:blipFill>
          <a:blip r:embed="rId2" cstate="print"/>
          <a:srcRect/>
          <a:stretch>
            <a:fillRect/>
          </a:stretch>
        </p:blipFill>
        <p:spPr bwMode="auto">
          <a:xfrm>
            <a:off x="762000" y="2209800"/>
            <a:ext cx="7620000" cy="27051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810A696-75C0-4E1D-A482-26D5420205C7}" type="slidenum">
              <a:rPr lang="en-US" smtClean="0"/>
              <a:pPr/>
              <a:t>58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3603"/>
                                        </p:tgtEl>
                                        <p:attrNameLst>
                                          <p:attrName>style.visibility</p:attrName>
                                        </p:attrNameLst>
                                      </p:cBhvr>
                                      <p:to>
                                        <p:strVal val="visible"/>
                                      </p:to>
                                    </p:set>
                                    <p:animEffect transition="in" filter="dissolve">
                                      <p:cBhvr>
                                        <p:cTn id="7" dur="500"/>
                                        <p:tgtEl>
                                          <p:spTgt spid="153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fontAlgn="auto">
              <a:spcAft>
                <a:spcPts val="0"/>
              </a:spcAft>
              <a:defRPr/>
            </a:pPr>
            <a:r>
              <a:rPr lang="en-US"/>
              <a:t>ARP – Request</a:t>
            </a:r>
          </a:p>
        </p:txBody>
      </p:sp>
      <p:sp>
        <p:nvSpPr>
          <p:cNvPr id="154627" name="Freeform 3"/>
          <p:cNvSpPr>
            <a:spLocks/>
          </p:cNvSpPr>
          <p:nvPr/>
        </p:nvSpPr>
        <p:spPr bwMode="auto">
          <a:xfrm>
            <a:off x="228600" y="2514600"/>
            <a:ext cx="8610600" cy="1219200"/>
          </a:xfrm>
          <a:custGeom>
            <a:avLst/>
            <a:gdLst>
              <a:gd name="T0" fmla="*/ 1324274983 w 5184"/>
              <a:gd name="T1" fmla="*/ 1935480178 h 768"/>
              <a:gd name="T2" fmla="*/ 0 w 5184"/>
              <a:gd name="T3" fmla="*/ 0 h 768"/>
              <a:gd name="T4" fmla="*/ 2147483647 w 5184"/>
              <a:gd name="T5" fmla="*/ 0 h 768"/>
              <a:gd name="T6" fmla="*/ 2147483647 w 5184"/>
              <a:gd name="T7" fmla="*/ 1935480178 h 768"/>
              <a:gd name="T8" fmla="*/ 0 60000 65536"/>
              <a:gd name="T9" fmla="*/ 0 60000 65536"/>
              <a:gd name="T10" fmla="*/ 0 60000 65536"/>
              <a:gd name="T11" fmla="*/ 0 60000 65536"/>
              <a:gd name="T12" fmla="*/ 0 w 5184"/>
              <a:gd name="T13" fmla="*/ 0 h 768"/>
              <a:gd name="T14" fmla="*/ 5184 w 5184"/>
              <a:gd name="T15" fmla="*/ 768 h 768"/>
            </a:gdLst>
            <a:ahLst/>
            <a:cxnLst>
              <a:cxn ang="T8">
                <a:pos x="T0" y="T1"/>
              </a:cxn>
              <a:cxn ang="T9">
                <a:pos x="T2" y="T3"/>
              </a:cxn>
              <a:cxn ang="T10">
                <a:pos x="T4" y="T5"/>
              </a:cxn>
              <a:cxn ang="T11">
                <a:pos x="T6" y="T7"/>
              </a:cxn>
            </a:cxnLst>
            <a:rect l="T12" t="T13" r="T14" b="T15"/>
            <a:pathLst>
              <a:path w="5184" h="768">
                <a:moveTo>
                  <a:pt x="480" y="768"/>
                </a:moveTo>
                <a:lnTo>
                  <a:pt x="0" y="0"/>
                </a:lnTo>
                <a:lnTo>
                  <a:pt x="5184" y="0"/>
                </a:lnTo>
                <a:lnTo>
                  <a:pt x="960" y="768"/>
                </a:lnTo>
              </a:path>
            </a:pathLst>
          </a:custGeom>
          <a:gradFill rotWithShape="0">
            <a:gsLst>
              <a:gs pos="0">
                <a:srgbClr val="CCECFF"/>
              </a:gs>
              <a:gs pos="100000">
                <a:srgbClr val="FFFFFF"/>
              </a:gs>
            </a:gsLst>
            <a:lin ang="5400000" scaled="1"/>
          </a:gradFill>
          <a:ln w="9525">
            <a:noFill/>
            <a:round/>
            <a:headEnd/>
            <a:tailEnd/>
          </a:ln>
        </p:spPr>
        <p:txBody>
          <a:bodyPr anchor="ctr"/>
          <a:lstStyle/>
          <a:p>
            <a:endParaRPr lang="en-US"/>
          </a:p>
        </p:txBody>
      </p:sp>
      <p:grpSp>
        <p:nvGrpSpPr>
          <p:cNvPr id="2" name="Group 4"/>
          <p:cNvGrpSpPr>
            <a:grpSpLocks/>
          </p:cNvGrpSpPr>
          <p:nvPr/>
        </p:nvGrpSpPr>
        <p:grpSpPr bwMode="auto">
          <a:xfrm>
            <a:off x="457200" y="3657600"/>
            <a:ext cx="8153000" cy="2720975"/>
            <a:chOff x="288" y="2304"/>
            <a:chExt cx="5378" cy="1891"/>
          </a:xfrm>
        </p:grpSpPr>
        <p:sp>
          <p:nvSpPr>
            <p:cNvPr id="59407" name="Line 5"/>
            <p:cNvSpPr>
              <a:spLocks noChangeShapeType="1"/>
            </p:cNvSpPr>
            <p:nvPr/>
          </p:nvSpPr>
          <p:spPr bwMode="auto">
            <a:xfrm>
              <a:off x="384" y="3744"/>
              <a:ext cx="5232" cy="0"/>
            </a:xfrm>
            <a:prstGeom prst="line">
              <a:avLst/>
            </a:prstGeom>
            <a:noFill/>
            <a:ln w="76200">
              <a:solidFill>
                <a:srgbClr val="FF0000"/>
              </a:solidFill>
              <a:round/>
              <a:headEnd/>
              <a:tailEnd/>
            </a:ln>
          </p:spPr>
          <p:txBody>
            <a:bodyPr anchor="ctr"/>
            <a:lstStyle/>
            <a:p>
              <a:endParaRPr lang="en-US"/>
            </a:p>
          </p:txBody>
        </p:sp>
        <p:grpSp>
          <p:nvGrpSpPr>
            <p:cNvPr id="3" name="Group 6"/>
            <p:cNvGrpSpPr>
              <a:grpSpLocks/>
            </p:cNvGrpSpPr>
            <p:nvPr/>
          </p:nvGrpSpPr>
          <p:grpSpPr bwMode="auto">
            <a:xfrm>
              <a:off x="288" y="2304"/>
              <a:ext cx="1392" cy="1440"/>
              <a:chOff x="288" y="2304"/>
              <a:chExt cx="1392" cy="1440"/>
            </a:xfrm>
          </p:grpSpPr>
          <p:pic>
            <p:nvPicPr>
              <p:cNvPr id="59422" name="Picture 7"/>
              <p:cNvPicPr>
                <a:picLocks noChangeArrowheads="1"/>
              </p:cNvPicPr>
              <p:nvPr/>
            </p:nvPicPr>
            <p:blipFill>
              <a:blip r:embed="rId3" cstate="print"/>
              <a:srcRect/>
              <a:stretch>
                <a:fillRect/>
              </a:stretch>
            </p:blipFill>
            <p:spPr bwMode="auto">
              <a:xfrm>
                <a:off x="720" y="2304"/>
                <a:ext cx="720" cy="624"/>
              </a:xfrm>
              <a:prstGeom prst="rect">
                <a:avLst/>
              </a:prstGeom>
              <a:noFill/>
              <a:ln w="9525">
                <a:noFill/>
                <a:miter lim="800000"/>
                <a:headEnd/>
                <a:tailEnd/>
              </a:ln>
            </p:spPr>
          </p:pic>
          <p:sp>
            <p:nvSpPr>
              <p:cNvPr id="59423" name="Line 8"/>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59424" name="Rectangle 9"/>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400" b="1">
                    <a:solidFill>
                      <a:schemeClr val="accent2"/>
                    </a:solidFill>
                    <a:latin typeface="Tahoma" pitchFamily="34" charset="0"/>
                  </a:rPr>
                  <a:t>197.15.22.33</a:t>
                </a:r>
              </a:p>
            </p:txBody>
          </p:sp>
          <p:sp>
            <p:nvSpPr>
              <p:cNvPr id="59425" name="Rectangle 10"/>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A.B.C.1.3.3</a:t>
                </a:r>
              </a:p>
            </p:txBody>
          </p:sp>
        </p:grpSp>
        <p:grpSp>
          <p:nvGrpSpPr>
            <p:cNvPr id="4" name="Group 11"/>
            <p:cNvGrpSpPr>
              <a:grpSpLocks/>
            </p:cNvGrpSpPr>
            <p:nvPr/>
          </p:nvGrpSpPr>
          <p:grpSpPr bwMode="auto">
            <a:xfrm>
              <a:off x="4158" y="2304"/>
              <a:ext cx="1508" cy="1440"/>
              <a:chOff x="222" y="2304"/>
              <a:chExt cx="1508" cy="1440"/>
            </a:xfrm>
          </p:grpSpPr>
          <p:pic>
            <p:nvPicPr>
              <p:cNvPr id="59418" name="Picture 12"/>
              <p:cNvPicPr>
                <a:picLocks noChangeArrowheads="1"/>
              </p:cNvPicPr>
              <p:nvPr/>
            </p:nvPicPr>
            <p:blipFill>
              <a:blip r:embed="rId3" cstate="print"/>
              <a:srcRect/>
              <a:stretch>
                <a:fillRect/>
              </a:stretch>
            </p:blipFill>
            <p:spPr bwMode="auto">
              <a:xfrm>
                <a:off x="720" y="2304"/>
                <a:ext cx="720" cy="624"/>
              </a:xfrm>
              <a:prstGeom prst="rect">
                <a:avLst/>
              </a:prstGeom>
              <a:noFill/>
              <a:ln w="9525">
                <a:noFill/>
                <a:miter lim="800000"/>
                <a:headEnd/>
                <a:tailEnd/>
              </a:ln>
            </p:spPr>
          </p:pic>
          <p:sp>
            <p:nvSpPr>
              <p:cNvPr id="59419" name="Line 13"/>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59420" name="Rectangle 14"/>
              <p:cNvSpPr>
                <a:spLocks noChangeArrowheads="1"/>
              </p:cNvSpPr>
              <p:nvPr/>
            </p:nvSpPr>
            <p:spPr bwMode="auto">
              <a:xfrm>
                <a:off x="222" y="3024"/>
                <a:ext cx="1508" cy="233"/>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400" b="1" dirty="0">
                    <a:solidFill>
                      <a:schemeClr val="accent2"/>
                    </a:solidFill>
                    <a:latin typeface="Tahoma" pitchFamily="34" charset="0"/>
                  </a:rPr>
                  <a:t>197.15.22.126</a:t>
                </a:r>
              </a:p>
            </p:txBody>
          </p:sp>
          <p:sp>
            <p:nvSpPr>
              <p:cNvPr id="59421" name="Rectangle 15"/>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A.B.C.7.3.5</a:t>
                </a:r>
              </a:p>
            </p:txBody>
          </p:sp>
        </p:grpSp>
        <p:grpSp>
          <p:nvGrpSpPr>
            <p:cNvPr id="5" name="Group 16"/>
            <p:cNvGrpSpPr>
              <a:grpSpLocks/>
            </p:cNvGrpSpPr>
            <p:nvPr/>
          </p:nvGrpSpPr>
          <p:grpSpPr bwMode="auto">
            <a:xfrm>
              <a:off x="2256" y="2304"/>
              <a:ext cx="1392" cy="1440"/>
              <a:chOff x="288" y="2304"/>
              <a:chExt cx="1392" cy="1440"/>
            </a:xfrm>
          </p:grpSpPr>
          <p:pic>
            <p:nvPicPr>
              <p:cNvPr id="59414" name="Picture 17"/>
              <p:cNvPicPr>
                <a:picLocks noChangeArrowheads="1"/>
              </p:cNvPicPr>
              <p:nvPr/>
            </p:nvPicPr>
            <p:blipFill>
              <a:blip r:embed="rId3" cstate="print"/>
              <a:srcRect/>
              <a:stretch>
                <a:fillRect/>
              </a:stretch>
            </p:blipFill>
            <p:spPr bwMode="auto">
              <a:xfrm>
                <a:off x="720" y="2304"/>
                <a:ext cx="720" cy="624"/>
              </a:xfrm>
              <a:prstGeom prst="rect">
                <a:avLst/>
              </a:prstGeom>
              <a:noFill/>
              <a:ln w="9525">
                <a:noFill/>
                <a:miter lim="800000"/>
                <a:headEnd/>
                <a:tailEnd/>
              </a:ln>
            </p:spPr>
          </p:pic>
          <p:sp>
            <p:nvSpPr>
              <p:cNvPr id="59415" name="Line 18"/>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59416" name="Rectangle 19"/>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400" b="1" dirty="0">
                    <a:solidFill>
                      <a:schemeClr val="accent2"/>
                    </a:solidFill>
                    <a:latin typeface="Tahoma" pitchFamily="34" charset="0"/>
                  </a:rPr>
                  <a:t>197.15.22.34</a:t>
                </a:r>
              </a:p>
            </p:txBody>
          </p:sp>
          <p:sp>
            <p:nvSpPr>
              <p:cNvPr id="59417" name="Rectangle 20"/>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A.B.C.4.3.4</a:t>
                </a:r>
              </a:p>
            </p:txBody>
          </p:sp>
        </p:grpSp>
        <p:sp>
          <p:nvSpPr>
            <p:cNvPr id="154645" name="Text Box 21"/>
            <p:cNvSpPr txBox="1">
              <a:spLocks noChangeArrowheads="1"/>
            </p:cNvSpPr>
            <p:nvPr/>
          </p:nvSpPr>
          <p:spPr bwMode="auto">
            <a:xfrm>
              <a:off x="864" y="3792"/>
              <a:ext cx="301" cy="403"/>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A</a:t>
              </a:r>
            </a:p>
          </p:txBody>
        </p:sp>
        <p:sp>
          <p:nvSpPr>
            <p:cNvPr id="154646" name="Text Box 22"/>
            <p:cNvSpPr txBox="1">
              <a:spLocks noChangeArrowheads="1"/>
            </p:cNvSpPr>
            <p:nvPr/>
          </p:nvSpPr>
          <p:spPr bwMode="auto">
            <a:xfrm>
              <a:off x="2832" y="3792"/>
              <a:ext cx="304" cy="403"/>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B</a:t>
              </a:r>
            </a:p>
          </p:txBody>
        </p:sp>
        <p:sp>
          <p:nvSpPr>
            <p:cNvPr id="154647" name="Text Box 23"/>
            <p:cNvSpPr txBox="1">
              <a:spLocks noChangeArrowheads="1"/>
            </p:cNvSpPr>
            <p:nvPr/>
          </p:nvSpPr>
          <p:spPr bwMode="auto">
            <a:xfrm>
              <a:off x="4800" y="3792"/>
              <a:ext cx="301" cy="403"/>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C</a:t>
              </a:r>
            </a:p>
          </p:txBody>
        </p:sp>
      </p:grpSp>
      <p:sp>
        <p:nvSpPr>
          <p:cNvPr id="154648" name="AutoShape 24"/>
          <p:cNvSpPr>
            <a:spLocks noChangeArrowheads="1"/>
          </p:cNvSpPr>
          <p:nvPr/>
        </p:nvSpPr>
        <p:spPr bwMode="auto">
          <a:xfrm>
            <a:off x="1371600" y="2819400"/>
            <a:ext cx="7010400" cy="1066800"/>
          </a:xfrm>
          <a:prstGeom prst="curvedDownArrow">
            <a:avLst>
              <a:gd name="adj1" fmla="val 48099"/>
              <a:gd name="adj2" fmla="val 93491"/>
              <a:gd name="adj3" fmla="val 33333"/>
            </a:avLst>
          </a:prstGeom>
          <a:gradFill rotWithShape="0">
            <a:gsLst>
              <a:gs pos="0">
                <a:schemeClr val="bg1">
                  <a:lumMod val="85000"/>
                </a:schemeClr>
              </a:gs>
              <a:gs pos="53000">
                <a:srgbClr val="D4DEFF"/>
              </a:gs>
              <a:gs pos="83000">
                <a:srgbClr val="D4DEFF"/>
              </a:gs>
              <a:gs pos="100000">
                <a:srgbClr val="96AB94"/>
              </a:gs>
            </a:gsLst>
            <a:lin ang="5400000" scaled="0"/>
          </a:gradFill>
          <a:ln w="38100">
            <a:noFill/>
            <a:miter lim="800000"/>
            <a:headEnd/>
            <a:tailEnd/>
          </a:ln>
        </p:spPr>
        <p:txBody>
          <a:bodyPr wrap="none" anchor="ctr"/>
          <a:lstStyle/>
          <a:p>
            <a:endParaRPr lang="en-US"/>
          </a:p>
        </p:txBody>
      </p:sp>
      <p:sp>
        <p:nvSpPr>
          <p:cNvPr id="154649" name="AutoShape 25"/>
          <p:cNvSpPr>
            <a:spLocks noChangeArrowheads="1"/>
          </p:cNvSpPr>
          <p:nvPr/>
        </p:nvSpPr>
        <p:spPr bwMode="auto">
          <a:xfrm>
            <a:off x="1371600" y="2819400"/>
            <a:ext cx="3810000" cy="1066800"/>
          </a:xfrm>
          <a:prstGeom prst="curvedDownArrow">
            <a:avLst>
              <a:gd name="adj1" fmla="val 33482"/>
              <a:gd name="adj2" fmla="val 69759"/>
              <a:gd name="adj3" fmla="val 31546"/>
            </a:avLst>
          </a:prstGeom>
          <a:gradFill rotWithShape="0">
            <a:gsLst>
              <a:gs pos="0">
                <a:schemeClr val="bg1">
                  <a:lumMod val="85000"/>
                </a:schemeClr>
              </a:gs>
              <a:gs pos="53000">
                <a:srgbClr val="D4DEFF"/>
              </a:gs>
              <a:gs pos="83000">
                <a:srgbClr val="D4DEFF"/>
              </a:gs>
              <a:gs pos="100000">
                <a:srgbClr val="96AB94"/>
              </a:gs>
            </a:gsLst>
            <a:lin ang="5400000" scaled="0"/>
          </a:gradFill>
          <a:ln w="38100">
            <a:noFill/>
            <a:miter lim="800000"/>
            <a:headEnd/>
            <a:tailEnd/>
          </a:ln>
        </p:spPr>
        <p:txBody>
          <a:bodyPr wrap="none" anchor="ctr"/>
          <a:lstStyle/>
          <a:p>
            <a:endParaRPr lang="en-US"/>
          </a:p>
        </p:txBody>
      </p:sp>
      <p:grpSp>
        <p:nvGrpSpPr>
          <p:cNvPr id="6" name="Group 26"/>
          <p:cNvGrpSpPr>
            <a:grpSpLocks/>
          </p:cNvGrpSpPr>
          <p:nvPr/>
        </p:nvGrpSpPr>
        <p:grpSpPr bwMode="auto">
          <a:xfrm>
            <a:off x="228600" y="1676400"/>
            <a:ext cx="8610600" cy="838200"/>
            <a:chOff x="384" y="912"/>
            <a:chExt cx="5184" cy="528"/>
          </a:xfrm>
        </p:grpSpPr>
        <p:sp>
          <p:nvSpPr>
            <p:cNvPr id="59401" name="Rectangle 27"/>
            <p:cNvSpPr>
              <a:spLocks noChangeArrowheads="1"/>
            </p:cNvSpPr>
            <p:nvPr/>
          </p:nvSpPr>
          <p:spPr bwMode="auto">
            <a:xfrm>
              <a:off x="384" y="912"/>
              <a:ext cx="912"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 </a:t>
              </a:r>
            </a:p>
            <a:p>
              <a:pPr algn="ctr" eaLnBrk="0" hangingPunct="0">
                <a:buClr>
                  <a:srgbClr val="6699FF"/>
                </a:buClr>
                <a:buFont typeface="Wingdings 3" pitchFamily="18" charset="2"/>
                <a:buNone/>
              </a:pPr>
              <a:r>
                <a:rPr lang="en-US" b="1">
                  <a:solidFill>
                    <a:schemeClr val="accent2"/>
                  </a:solidFill>
                </a:rPr>
                <a:t>A.B.C.1.3.3</a:t>
              </a:r>
            </a:p>
          </p:txBody>
        </p:sp>
        <p:sp>
          <p:nvSpPr>
            <p:cNvPr id="59402" name="Rectangle 28"/>
            <p:cNvSpPr>
              <a:spLocks noChangeArrowheads="1"/>
            </p:cNvSpPr>
            <p:nvPr/>
          </p:nvSpPr>
          <p:spPr bwMode="auto">
            <a:xfrm>
              <a:off x="1296" y="912"/>
              <a:ext cx="912"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a:t>
              </a:r>
            </a:p>
            <a:p>
              <a:pPr algn="ctr" eaLnBrk="0" hangingPunct="0">
                <a:buClr>
                  <a:srgbClr val="6699FF"/>
                </a:buClr>
                <a:buFont typeface="Wingdings 3" pitchFamily="18" charset="2"/>
                <a:buNone/>
              </a:pPr>
              <a:r>
                <a:rPr lang="en-US" b="1">
                  <a:solidFill>
                    <a:srgbClr val="FF0000"/>
                  </a:solidFill>
                </a:rPr>
                <a:t>ff.ff.ff.ff.ff.ff</a:t>
              </a:r>
            </a:p>
          </p:txBody>
        </p:sp>
        <p:sp>
          <p:nvSpPr>
            <p:cNvPr id="59403" name="Rectangle 29"/>
            <p:cNvSpPr>
              <a:spLocks noChangeArrowheads="1"/>
            </p:cNvSpPr>
            <p:nvPr/>
          </p:nvSpPr>
          <p:spPr bwMode="auto">
            <a:xfrm>
              <a:off x="2208" y="912"/>
              <a:ext cx="3360" cy="528"/>
            </a:xfrm>
            <a:prstGeom prst="rect">
              <a:avLst/>
            </a:prstGeom>
            <a:solidFill>
              <a:srgbClr val="FFFFCC"/>
            </a:solidFill>
            <a:ln w="38100">
              <a:solidFill>
                <a:schemeClr val="tx1"/>
              </a:solidFill>
              <a:miter lim="800000"/>
              <a:headEnd/>
              <a:tailEnd/>
            </a:ln>
          </p:spPr>
          <p:txBody>
            <a:bodyPr wrap="none" anchor="ctr"/>
            <a:lstStyle/>
            <a:p>
              <a:endParaRPr lang="en-US"/>
            </a:p>
          </p:txBody>
        </p:sp>
        <p:sp>
          <p:nvSpPr>
            <p:cNvPr id="59404" name="Rectangle 30"/>
            <p:cNvSpPr>
              <a:spLocks noChangeArrowheads="1"/>
            </p:cNvSpPr>
            <p:nvPr/>
          </p:nvSpPr>
          <p:spPr bwMode="auto">
            <a:xfrm>
              <a:off x="2256" y="960"/>
              <a:ext cx="624"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IP</a:t>
              </a:r>
            </a:p>
            <a:p>
              <a:pPr algn="ctr" eaLnBrk="0" hangingPunct="0">
                <a:buClr>
                  <a:srgbClr val="6699FF"/>
                </a:buClr>
                <a:buFont typeface="Wingdings 3" pitchFamily="18" charset="2"/>
                <a:buNone/>
              </a:pPr>
              <a:r>
                <a:rPr lang="en-US" sz="1000" b="1">
                  <a:solidFill>
                    <a:schemeClr val="accent2"/>
                  </a:solidFill>
                  <a:latin typeface="Tahoma" pitchFamily="34" charset="0"/>
                </a:rPr>
                <a:t>197.15.22.33</a:t>
              </a:r>
            </a:p>
          </p:txBody>
        </p:sp>
        <p:sp>
          <p:nvSpPr>
            <p:cNvPr id="59405" name="Rectangle 31"/>
            <p:cNvSpPr>
              <a:spLocks noChangeArrowheads="1"/>
            </p:cNvSpPr>
            <p:nvPr/>
          </p:nvSpPr>
          <p:spPr bwMode="auto">
            <a:xfrm>
              <a:off x="2880" y="960"/>
              <a:ext cx="624"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t>IP</a:t>
              </a:r>
            </a:p>
            <a:p>
              <a:pPr algn="ctr" eaLnBrk="0" hangingPunct="0">
                <a:buClr>
                  <a:srgbClr val="6699FF"/>
                </a:buClr>
                <a:buFont typeface="Wingdings 3" pitchFamily="18" charset="2"/>
                <a:buNone/>
              </a:pPr>
              <a:r>
                <a:rPr lang="en-US" sz="1000" b="1" dirty="0">
                  <a:solidFill>
                    <a:schemeClr val="accent2"/>
                  </a:solidFill>
                  <a:latin typeface="Tahoma" pitchFamily="34" charset="0"/>
                </a:rPr>
                <a:t>197.15.22.126</a:t>
              </a:r>
            </a:p>
          </p:txBody>
        </p:sp>
        <p:sp>
          <p:nvSpPr>
            <p:cNvPr id="59406" name="Rectangle 32"/>
            <p:cNvSpPr>
              <a:spLocks noChangeArrowheads="1"/>
            </p:cNvSpPr>
            <p:nvPr/>
          </p:nvSpPr>
          <p:spPr bwMode="auto">
            <a:xfrm>
              <a:off x="3504" y="960"/>
              <a:ext cx="2016"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What is your MAC Addr?</a:t>
              </a:r>
            </a:p>
          </p:txBody>
        </p:sp>
      </p:grpSp>
      <p:sp>
        <p:nvSpPr>
          <p:cNvPr id="33" name="Slide Number Placeholder 32"/>
          <p:cNvSpPr>
            <a:spLocks noGrp="1"/>
          </p:cNvSpPr>
          <p:nvPr>
            <p:ph type="sldNum" sz="quarter" idx="12"/>
          </p:nvPr>
        </p:nvSpPr>
        <p:spPr/>
        <p:txBody>
          <a:bodyPr/>
          <a:lstStyle/>
          <a:p>
            <a:fld id="{4810A696-75C0-4E1D-A482-26D5420205C7}" type="slidenum">
              <a:rPr lang="en-US" smtClean="0"/>
              <a:pPr/>
              <a:t>59</a:t>
            </a:fld>
            <a:endParaRPr lang="en-US"/>
          </a:p>
        </p:txBody>
      </p:sp>
      <p:sp>
        <p:nvSpPr>
          <p:cNvPr id="34" name="Footer Placeholder 33"/>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4627"/>
                                        </p:tgtEl>
                                        <p:attrNameLst>
                                          <p:attrName>style.visibility</p:attrName>
                                        </p:attrNameLst>
                                      </p:cBhvr>
                                      <p:to>
                                        <p:strVal val="visible"/>
                                      </p:to>
                                    </p:set>
                                    <p:animEffect transition="in" filter="wipe(down)">
                                      <p:cBhvr>
                                        <p:cTn id="12" dur="500"/>
                                        <p:tgtEl>
                                          <p:spTgt spid="154627"/>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4649"/>
                                        </p:tgtEl>
                                        <p:attrNameLst>
                                          <p:attrName>style.visibility</p:attrName>
                                        </p:attrNameLst>
                                      </p:cBhvr>
                                      <p:to>
                                        <p:strVal val="visible"/>
                                      </p:to>
                                    </p:set>
                                    <p:animEffect transition="in" filter="wipe(left)">
                                      <p:cBhvr>
                                        <p:cTn id="21" dur="500"/>
                                        <p:tgtEl>
                                          <p:spTgt spid="154649"/>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54648"/>
                                        </p:tgtEl>
                                        <p:attrNameLst>
                                          <p:attrName>style.visibility</p:attrName>
                                        </p:attrNameLst>
                                      </p:cBhvr>
                                      <p:to>
                                        <p:strVal val="visible"/>
                                      </p:to>
                                    </p:set>
                                    <p:animEffect transition="in" filter="wipe(left)">
                                      <p:cBhvr>
                                        <p:cTn id="25" dur="500"/>
                                        <p:tgtEl>
                                          <p:spTgt spid="154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animBg="1"/>
      <p:bldP spid="154648" grpId="0" animBg="1"/>
      <p:bldP spid="15464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r>
              <a:rPr lang="en-US" dirty="0"/>
              <a:t> - 3</a:t>
            </a:r>
          </a:p>
        </p:txBody>
      </p:sp>
      <p:sp>
        <p:nvSpPr>
          <p:cNvPr id="3" name="Content Placeholder 2"/>
          <p:cNvSpPr>
            <a:spLocks noGrp="1"/>
          </p:cNvSpPr>
          <p:nvPr>
            <p:ph sz="quarter" idx="1"/>
          </p:nvPr>
        </p:nvSpPr>
        <p:spPr>
          <a:xfrm>
            <a:off x="3352800" y="1295400"/>
            <a:ext cx="5334000" cy="2819400"/>
          </a:xfrm>
        </p:spPr>
        <p:txBody>
          <a:bodyPr>
            <a:normAutofit/>
          </a:bodyPr>
          <a:lstStyle/>
          <a:p>
            <a:r>
              <a:rPr lang="en-US" dirty="0"/>
              <a:t>LLC (Logical Link Control)</a:t>
            </a:r>
          </a:p>
          <a:p>
            <a:pPr lvl="1"/>
            <a:r>
              <a:rPr lang="en-US" dirty="0" err="1"/>
              <a:t>Điều</a:t>
            </a:r>
            <a:r>
              <a:rPr lang="en-US" dirty="0"/>
              <a:t> </a:t>
            </a:r>
            <a:r>
              <a:rPr lang="en-US" dirty="0" err="1"/>
              <a:t>khiển</a:t>
            </a:r>
            <a:r>
              <a:rPr lang="en-US" dirty="0"/>
              <a:t> </a:t>
            </a:r>
            <a:r>
              <a:rPr lang="en-US" dirty="0" err="1"/>
              <a:t>luồng</a:t>
            </a:r>
            <a:endParaRPr lang="en-US" dirty="0"/>
          </a:p>
          <a:p>
            <a:pPr lvl="1"/>
            <a:r>
              <a:rPr lang="en-US" dirty="0" err="1"/>
              <a:t>Kiểm</a:t>
            </a:r>
            <a:r>
              <a:rPr lang="en-US" dirty="0"/>
              <a:t> </a:t>
            </a:r>
            <a:r>
              <a:rPr lang="en-US" dirty="0" err="1"/>
              <a:t>tra</a:t>
            </a:r>
            <a:r>
              <a:rPr lang="en-US" dirty="0"/>
              <a:t> </a:t>
            </a:r>
            <a:r>
              <a:rPr lang="en-US" dirty="0" err="1"/>
              <a:t>lỗi</a:t>
            </a:r>
            <a:endParaRPr lang="en-US" dirty="0"/>
          </a:p>
          <a:p>
            <a:pPr lvl="1"/>
            <a:r>
              <a:rPr lang="en-US" dirty="0" err="1"/>
              <a:t>Báo</a:t>
            </a:r>
            <a:r>
              <a:rPr lang="en-US" dirty="0"/>
              <a:t> </a:t>
            </a:r>
            <a:r>
              <a:rPr lang="en-US" dirty="0" err="1"/>
              <a:t>nhận</a:t>
            </a:r>
            <a:endParaRPr lang="en-US" dirty="0"/>
          </a:p>
          <a:p>
            <a:r>
              <a:rPr lang="en-US" dirty="0"/>
              <a:t>MAC (Media Access Control)</a:t>
            </a:r>
          </a:p>
          <a:p>
            <a:pPr lvl="1"/>
            <a:r>
              <a:rPr lang="en-US" dirty="0" err="1"/>
              <a:t>Truy</a:t>
            </a:r>
            <a:r>
              <a:rPr lang="en-US" dirty="0"/>
              <a:t> </a:t>
            </a:r>
            <a:r>
              <a:rPr lang="en-US" dirty="0" err="1"/>
              <a:t>cập</a:t>
            </a:r>
            <a:r>
              <a:rPr lang="en-US" dirty="0"/>
              <a:t> </a:t>
            </a:r>
            <a:r>
              <a:rPr lang="en-US" dirty="0" err="1"/>
              <a:t>đường</a:t>
            </a:r>
            <a:r>
              <a:rPr lang="en-US" dirty="0"/>
              <a:t> </a:t>
            </a:r>
            <a:r>
              <a:rPr lang="en-US" dirty="0" err="1"/>
              <a:t>truyền</a:t>
            </a:r>
            <a:endParaRPr lang="en-US" dirty="0"/>
          </a:p>
        </p:txBody>
      </p:sp>
      <p:sp>
        <p:nvSpPr>
          <p:cNvPr id="9" name="Rectangle 6"/>
          <p:cNvSpPr>
            <a:spLocks noChangeArrowheads="1"/>
          </p:cNvSpPr>
          <p:nvPr/>
        </p:nvSpPr>
        <p:spPr bwMode="auto">
          <a:xfrm>
            <a:off x="3733800" y="4267200"/>
            <a:ext cx="3733800" cy="609600"/>
          </a:xfrm>
          <a:prstGeom prst="rect">
            <a:avLst/>
          </a:prstGeom>
          <a:solidFill>
            <a:srgbClr val="FFFF9B"/>
          </a:solidFill>
          <a:ln w="38100">
            <a:solidFill>
              <a:schemeClr val="tx1"/>
            </a:solidFill>
            <a:miter lim="800000"/>
            <a:headEnd/>
            <a:tailEnd/>
          </a:ln>
        </p:spPr>
        <p:txBody>
          <a:bodyPr wrap="none" anchor="ctr"/>
          <a:lstStyle/>
          <a:p>
            <a:pPr algn="ctr" eaLnBrk="0" hangingPunct="0"/>
            <a:r>
              <a:rPr lang="en-US" sz="2400" dirty="0">
                <a:latin typeface="Comic Sans MS" pitchFamily="66" charset="0"/>
              </a:rPr>
              <a:t>Logical Link Control</a:t>
            </a:r>
          </a:p>
        </p:txBody>
      </p:sp>
      <p:sp>
        <p:nvSpPr>
          <p:cNvPr id="10" name="Rectangle 7"/>
          <p:cNvSpPr>
            <a:spLocks noChangeArrowheads="1"/>
          </p:cNvSpPr>
          <p:nvPr/>
        </p:nvSpPr>
        <p:spPr bwMode="auto">
          <a:xfrm>
            <a:off x="3733800" y="4876800"/>
            <a:ext cx="3733800" cy="533400"/>
          </a:xfrm>
          <a:prstGeom prst="rect">
            <a:avLst/>
          </a:prstGeom>
          <a:solidFill>
            <a:srgbClr val="FFFF9B"/>
          </a:solidFill>
          <a:ln w="38100">
            <a:solidFill>
              <a:schemeClr val="tx1"/>
            </a:solidFill>
            <a:miter lim="800000"/>
            <a:headEnd/>
            <a:tailEnd/>
          </a:ln>
        </p:spPr>
        <p:txBody>
          <a:bodyPr wrap="none" anchor="ctr"/>
          <a:lstStyle/>
          <a:p>
            <a:pPr algn="ctr" eaLnBrk="0" hangingPunct="0"/>
            <a:r>
              <a:rPr lang="en-US" sz="2400" dirty="0">
                <a:latin typeface="Comic Sans MS" pitchFamily="66" charset="0"/>
              </a:rPr>
              <a:t>Media Access Control</a:t>
            </a:r>
          </a:p>
        </p:txBody>
      </p:sp>
      <p:sp>
        <p:nvSpPr>
          <p:cNvPr id="11" name="AutoShape 8"/>
          <p:cNvSpPr>
            <a:spLocks noChangeArrowheads="1"/>
          </p:cNvSpPr>
          <p:nvPr/>
        </p:nvSpPr>
        <p:spPr bwMode="auto">
          <a:xfrm rot="5400000">
            <a:off x="2628900" y="4305300"/>
            <a:ext cx="1143000" cy="1066800"/>
          </a:xfrm>
          <a:custGeom>
            <a:avLst/>
            <a:gdLst>
              <a:gd name="T0" fmla="*/ 1 w 21600"/>
              <a:gd name="T1" fmla="*/ 0 h 21600"/>
              <a:gd name="T2" fmla="*/ 0 w 21600"/>
              <a:gd name="T3" fmla="*/ 1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9B"/>
          </a:solidFill>
          <a:ln w="9525">
            <a:solidFill>
              <a:schemeClr val="tx1"/>
            </a:solidFill>
            <a:miter lim="800000"/>
            <a:headEnd/>
            <a:tailEnd/>
          </a:ln>
        </p:spPr>
        <p:txBody>
          <a:bodyPr wrap="none" anchor="ctr"/>
          <a:lstStyle/>
          <a:p>
            <a:endParaRPr lang="en-US"/>
          </a:p>
        </p:txBody>
      </p:sp>
      <p:grpSp>
        <p:nvGrpSpPr>
          <p:cNvPr id="4" name="Group 18"/>
          <p:cNvGrpSpPr/>
          <p:nvPr/>
        </p:nvGrpSpPr>
        <p:grpSpPr>
          <a:xfrm>
            <a:off x="609600" y="1905000"/>
            <a:ext cx="2057400" cy="3733800"/>
            <a:chOff x="914400" y="2895600"/>
            <a:chExt cx="2057400" cy="3733800"/>
          </a:xfrm>
        </p:grpSpPr>
        <p:sp>
          <p:nvSpPr>
            <p:cNvPr id="12" name="Rectangle 9"/>
            <p:cNvSpPr>
              <a:spLocks noChangeArrowheads="1"/>
            </p:cNvSpPr>
            <p:nvPr/>
          </p:nvSpPr>
          <p:spPr bwMode="auto">
            <a:xfrm>
              <a:off x="914400" y="2895600"/>
              <a:ext cx="2057400" cy="533400"/>
            </a:xfrm>
            <a:prstGeom prst="rect">
              <a:avLst/>
            </a:prstGeom>
            <a:gradFill rotWithShape="1">
              <a:gsLst>
                <a:gs pos="0">
                  <a:srgbClr val="398F39"/>
                </a:gs>
                <a:gs pos="100000">
                  <a:srgbClr val="66FF66"/>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Application</a:t>
              </a:r>
            </a:p>
          </p:txBody>
        </p:sp>
        <p:sp>
          <p:nvSpPr>
            <p:cNvPr id="13" name="Rectangle 10"/>
            <p:cNvSpPr>
              <a:spLocks noChangeArrowheads="1"/>
            </p:cNvSpPr>
            <p:nvPr/>
          </p:nvSpPr>
          <p:spPr bwMode="auto">
            <a:xfrm>
              <a:off x="914400" y="3429000"/>
              <a:ext cx="2057400" cy="533400"/>
            </a:xfrm>
            <a:prstGeom prst="rect">
              <a:avLst/>
            </a:prstGeom>
            <a:gradFill rotWithShape="1">
              <a:gsLst>
                <a:gs pos="0">
                  <a:srgbClr val="398F39"/>
                </a:gs>
                <a:gs pos="100000">
                  <a:srgbClr val="66FF66"/>
                </a:gs>
              </a:gsLst>
              <a:lin ang="2700000" scaled="1"/>
            </a:gradFill>
            <a:ln w="38100" algn="ctr">
              <a:solidFill>
                <a:schemeClr val="tx1"/>
              </a:solidFill>
              <a:miter lim="800000"/>
              <a:headEnd/>
              <a:tailEnd/>
            </a:ln>
          </p:spPr>
          <p:txBody>
            <a:bodyPr wrap="none" anchor="ctr"/>
            <a:lstStyle/>
            <a:p>
              <a:pPr algn="ctr" eaLnBrk="0" hangingPunct="0"/>
              <a:r>
                <a:rPr lang="en-US" sz="2400" dirty="0">
                  <a:latin typeface="Comic Sans MS" pitchFamily="66" charset="0"/>
                </a:rPr>
                <a:t>Presentation</a:t>
              </a:r>
            </a:p>
          </p:txBody>
        </p:sp>
        <p:sp>
          <p:nvSpPr>
            <p:cNvPr id="14" name="Rectangle 11"/>
            <p:cNvSpPr>
              <a:spLocks noChangeArrowheads="1"/>
            </p:cNvSpPr>
            <p:nvPr/>
          </p:nvSpPr>
          <p:spPr bwMode="auto">
            <a:xfrm>
              <a:off x="914400" y="3962400"/>
              <a:ext cx="2057400" cy="533400"/>
            </a:xfrm>
            <a:prstGeom prst="rect">
              <a:avLst/>
            </a:prstGeom>
            <a:gradFill rotWithShape="1">
              <a:gsLst>
                <a:gs pos="0">
                  <a:srgbClr val="398F39"/>
                </a:gs>
                <a:gs pos="100000">
                  <a:srgbClr val="66FF66"/>
                </a:gs>
              </a:gsLst>
              <a:lin ang="2700000" scaled="1"/>
            </a:gradFill>
            <a:ln w="38100" algn="ctr">
              <a:solidFill>
                <a:schemeClr val="tx1"/>
              </a:solidFill>
              <a:miter lim="800000"/>
              <a:headEnd/>
              <a:tailEnd/>
            </a:ln>
          </p:spPr>
          <p:txBody>
            <a:bodyPr wrap="none" anchor="ctr"/>
            <a:lstStyle/>
            <a:p>
              <a:pPr algn="ctr" eaLnBrk="0" hangingPunct="0"/>
              <a:r>
                <a:rPr lang="en-US" sz="2400">
                  <a:latin typeface="Comic Sans MS" pitchFamily="66" charset="0"/>
                </a:rPr>
                <a:t>Session</a:t>
              </a:r>
            </a:p>
          </p:txBody>
        </p:sp>
        <p:sp>
          <p:nvSpPr>
            <p:cNvPr id="15" name="Rectangle 12"/>
            <p:cNvSpPr>
              <a:spLocks noChangeArrowheads="1"/>
            </p:cNvSpPr>
            <p:nvPr/>
          </p:nvSpPr>
          <p:spPr bwMode="auto">
            <a:xfrm>
              <a:off x="914400" y="44958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Transport</a:t>
              </a:r>
            </a:p>
          </p:txBody>
        </p:sp>
        <p:sp>
          <p:nvSpPr>
            <p:cNvPr id="16" name="Rectangle 13"/>
            <p:cNvSpPr>
              <a:spLocks noChangeArrowheads="1"/>
            </p:cNvSpPr>
            <p:nvPr/>
          </p:nvSpPr>
          <p:spPr bwMode="auto">
            <a:xfrm>
              <a:off x="914400" y="50292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Network</a:t>
              </a:r>
            </a:p>
          </p:txBody>
        </p:sp>
        <p:sp>
          <p:nvSpPr>
            <p:cNvPr id="17" name="Rectangle 14"/>
            <p:cNvSpPr>
              <a:spLocks noChangeArrowheads="1"/>
            </p:cNvSpPr>
            <p:nvPr/>
          </p:nvSpPr>
          <p:spPr bwMode="auto">
            <a:xfrm>
              <a:off x="914400" y="60960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Physical</a:t>
              </a:r>
            </a:p>
          </p:txBody>
        </p:sp>
        <p:sp>
          <p:nvSpPr>
            <p:cNvPr id="18" name="Rectangle 15"/>
            <p:cNvSpPr>
              <a:spLocks noChangeArrowheads="1"/>
            </p:cNvSpPr>
            <p:nvPr/>
          </p:nvSpPr>
          <p:spPr bwMode="auto">
            <a:xfrm>
              <a:off x="914400" y="55626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dirty="0">
                  <a:latin typeface="Comic Sans MS" pitchFamily="66" charset="0"/>
                </a:rPr>
                <a:t>Data link</a:t>
              </a:r>
            </a:p>
          </p:txBody>
        </p:sp>
      </p:grpSp>
      <p:sp>
        <p:nvSpPr>
          <p:cNvPr id="19" name="Slide Number Placeholder 18"/>
          <p:cNvSpPr>
            <a:spLocks noGrp="1"/>
          </p:cNvSpPr>
          <p:nvPr>
            <p:ph type="sldNum" sz="quarter" idx="12"/>
          </p:nvPr>
        </p:nvSpPr>
        <p:spPr/>
        <p:txBody>
          <a:bodyPr/>
          <a:lstStyle/>
          <a:p>
            <a:fld id="{4810A696-75C0-4E1D-A482-26D5420205C7}" type="slidenum">
              <a:rPr lang="en-US" smtClean="0"/>
              <a:pPr/>
              <a:t>6</a:t>
            </a:fld>
            <a:endParaRPr lang="en-US"/>
          </a:p>
        </p:txBody>
      </p:sp>
      <p:sp>
        <p:nvSpPr>
          <p:cNvPr id="20" name="Footer Placeholder 19"/>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blinds(horizontal)">
                                      <p:cBhvr>
                                        <p:cTn id="24" dur="500"/>
                                        <p:tgtEl>
                                          <p:spTgt spid="3">
                                            <p:txEl>
                                              <p:pRg st="0" end="0"/>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blinds(horizontal)">
                                      <p:cBhvr>
                                        <p:cTn id="27" dur="500"/>
                                        <p:tgtEl>
                                          <p:spTgt spid="3">
                                            <p:txEl>
                                              <p:pRg st="1" end="1"/>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blinds(horizontal)">
                                      <p:cBhvr>
                                        <p:cTn id="30" dur="500"/>
                                        <p:tgtEl>
                                          <p:spTgt spid="3">
                                            <p:txEl>
                                              <p:pRg st="2" end="2"/>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blinds(horizontal)">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blinds(horizontal)">
                                      <p:cBhvr>
                                        <p:cTn id="38" dur="500"/>
                                        <p:tgtEl>
                                          <p:spTgt spid="3">
                                            <p:txEl>
                                              <p:pRg st="4" end="4"/>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blinds(horizontal)">
                                      <p:cBhvr>
                                        <p:cTn id="4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animBg="1"/>
      <p:bldP spid="1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fontAlgn="auto">
              <a:spcAft>
                <a:spcPts val="0"/>
              </a:spcAft>
              <a:defRPr/>
            </a:pPr>
            <a:r>
              <a:rPr lang="en-US"/>
              <a:t>ARP - Checking</a:t>
            </a:r>
          </a:p>
        </p:txBody>
      </p:sp>
      <p:grpSp>
        <p:nvGrpSpPr>
          <p:cNvPr id="2" name="Group 3"/>
          <p:cNvGrpSpPr>
            <a:grpSpLocks/>
          </p:cNvGrpSpPr>
          <p:nvPr/>
        </p:nvGrpSpPr>
        <p:grpSpPr bwMode="auto">
          <a:xfrm>
            <a:off x="304800" y="3657600"/>
            <a:ext cx="8458200" cy="2941638"/>
            <a:chOff x="288" y="2304"/>
            <a:chExt cx="5328" cy="1853"/>
          </a:xfrm>
        </p:grpSpPr>
        <p:sp>
          <p:nvSpPr>
            <p:cNvPr id="60430" name="Line 4"/>
            <p:cNvSpPr>
              <a:spLocks noChangeShapeType="1"/>
            </p:cNvSpPr>
            <p:nvPr/>
          </p:nvSpPr>
          <p:spPr bwMode="auto">
            <a:xfrm>
              <a:off x="384" y="3744"/>
              <a:ext cx="5232" cy="0"/>
            </a:xfrm>
            <a:prstGeom prst="line">
              <a:avLst/>
            </a:prstGeom>
            <a:noFill/>
            <a:ln w="76200">
              <a:solidFill>
                <a:srgbClr val="FF0000"/>
              </a:solidFill>
              <a:round/>
              <a:headEnd/>
              <a:tailEnd/>
            </a:ln>
          </p:spPr>
          <p:txBody>
            <a:bodyPr anchor="ctr"/>
            <a:lstStyle/>
            <a:p>
              <a:endParaRPr lang="en-US"/>
            </a:p>
          </p:txBody>
        </p:sp>
        <p:grpSp>
          <p:nvGrpSpPr>
            <p:cNvPr id="3" name="Group 5"/>
            <p:cNvGrpSpPr>
              <a:grpSpLocks/>
            </p:cNvGrpSpPr>
            <p:nvPr/>
          </p:nvGrpSpPr>
          <p:grpSpPr bwMode="auto">
            <a:xfrm>
              <a:off x="288" y="2304"/>
              <a:ext cx="1392" cy="1440"/>
              <a:chOff x="288" y="2304"/>
              <a:chExt cx="1392" cy="1440"/>
            </a:xfrm>
          </p:grpSpPr>
          <p:pic>
            <p:nvPicPr>
              <p:cNvPr id="60445" name="Picture 6"/>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60446" name="Line 7"/>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0447" name="Rectangle 8"/>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solidFill>
                      <a:schemeClr val="accent2"/>
                    </a:solidFill>
                    <a:latin typeface="Tahoma" pitchFamily="34" charset="0"/>
                  </a:rPr>
                  <a:t>197.15.22.33</a:t>
                </a:r>
              </a:p>
            </p:txBody>
          </p:sp>
          <p:sp>
            <p:nvSpPr>
              <p:cNvPr id="60448" name="Rectangle 9"/>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A.B.C.1.3.3</a:t>
                </a:r>
              </a:p>
            </p:txBody>
          </p:sp>
        </p:grpSp>
        <p:grpSp>
          <p:nvGrpSpPr>
            <p:cNvPr id="4" name="Group 10"/>
            <p:cNvGrpSpPr>
              <a:grpSpLocks/>
            </p:cNvGrpSpPr>
            <p:nvPr/>
          </p:nvGrpSpPr>
          <p:grpSpPr bwMode="auto">
            <a:xfrm>
              <a:off x="4224" y="2304"/>
              <a:ext cx="1392" cy="1440"/>
              <a:chOff x="288" y="2304"/>
              <a:chExt cx="1392" cy="1440"/>
            </a:xfrm>
          </p:grpSpPr>
          <p:pic>
            <p:nvPicPr>
              <p:cNvPr id="60441" name="Picture 11"/>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60442" name="Line 12"/>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0443" name="Rectangle 13"/>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dirty="0">
                    <a:solidFill>
                      <a:schemeClr val="accent2"/>
                    </a:solidFill>
                    <a:latin typeface="Tahoma" pitchFamily="34" charset="0"/>
                  </a:rPr>
                  <a:t>197.15.22.126</a:t>
                </a:r>
              </a:p>
            </p:txBody>
          </p:sp>
          <p:sp>
            <p:nvSpPr>
              <p:cNvPr id="60444" name="Rectangle 14"/>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A.B.C.7.3.5</a:t>
                </a:r>
              </a:p>
            </p:txBody>
          </p:sp>
        </p:grpSp>
        <p:grpSp>
          <p:nvGrpSpPr>
            <p:cNvPr id="5" name="Group 15"/>
            <p:cNvGrpSpPr>
              <a:grpSpLocks/>
            </p:cNvGrpSpPr>
            <p:nvPr/>
          </p:nvGrpSpPr>
          <p:grpSpPr bwMode="auto">
            <a:xfrm>
              <a:off x="2256" y="2304"/>
              <a:ext cx="1392" cy="1440"/>
              <a:chOff x="288" y="2304"/>
              <a:chExt cx="1392" cy="1440"/>
            </a:xfrm>
          </p:grpSpPr>
          <p:pic>
            <p:nvPicPr>
              <p:cNvPr id="60437" name="Picture 16"/>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60438" name="Line 17"/>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0439" name="Rectangle 18"/>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solidFill>
                      <a:schemeClr val="accent2"/>
                    </a:solidFill>
                    <a:latin typeface="Tahoma" pitchFamily="34" charset="0"/>
                  </a:rPr>
                  <a:t>197.15.22.34</a:t>
                </a:r>
              </a:p>
            </p:txBody>
          </p:sp>
          <p:sp>
            <p:nvSpPr>
              <p:cNvPr id="60440" name="Rectangle 19"/>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A.B.C.4.3.4</a:t>
                </a:r>
              </a:p>
            </p:txBody>
          </p:sp>
        </p:grpSp>
        <p:sp>
          <p:nvSpPr>
            <p:cNvPr id="155668" name="Text Box 20"/>
            <p:cNvSpPr txBox="1">
              <a:spLocks noChangeArrowheads="1"/>
            </p:cNvSpPr>
            <p:nvPr/>
          </p:nvSpPr>
          <p:spPr bwMode="auto">
            <a:xfrm>
              <a:off x="864"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A</a:t>
              </a:r>
            </a:p>
          </p:txBody>
        </p:sp>
        <p:sp>
          <p:nvSpPr>
            <p:cNvPr id="155669" name="Text Box 21"/>
            <p:cNvSpPr txBox="1">
              <a:spLocks noChangeArrowheads="1"/>
            </p:cNvSpPr>
            <p:nvPr/>
          </p:nvSpPr>
          <p:spPr bwMode="auto">
            <a:xfrm>
              <a:off x="2832"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B</a:t>
              </a:r>
            </a:p>
          </p:txBody>
        </p:sp>
        <p:sp>
          <p:nvSpPr>
            <p:cNvPr id="155670" name="Text Box 22"/>
            <p:cNvSpPr txBox="1">
              <a:spLocks noChangeArrowheads="1"/>
            </p:cNvSpPr>
            <p:nvPr/>
          </p:nvSpPr>
          <p:spPr bwMode="auto">
            <a:xfrm>
              <a:off x="4800"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C</a:t>
              </a:r>
            </a:p>
          </p:txBody>
        </p:sp>
      </p:grpSp>
      <p:grpSp>
        <p:nvGrpSpPr>
          <p:cNvPr id="6" name="Group 23"/>
          <p:cNvGrpSpPr>
            <a:grpSpLocks/>
          </p:cNvGrpSpPr>
          <p:nvPr/>
        </p:nvGrpSpPr>
        <p:grpSpPr bwMode="auto">
          <a:xfrm>
            <a:off x="228600" y="1676400"/>
            <a:ext cx="8610600" cy="838200"/>
            <a:chOff x="384" y="912"/>
            <a:chExt cx="5184" cy="528"/>
          </a:xfrm>
        </p:grpSpPr>
        <p:sp>
          <p:nvSpPr>
            <p:cNvPr id="60424" name="Rectangle 24"/>
            <p:cNvSpPr>
              <a:spLocks noChangeArrowheads="1"/>
            </p:cNvSpPr>
            <p:nvPr/>
          </p:nvSpPr>
          <p:spPr bwMode="auto">
            <a:xfrm>
              <a:off x="384" y="912"/>
              <a:ext cx="912"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 </a:t>
              </a:r>
            </a:p>
            <a:p>
              <a:pPr algn="ctr" eaLnBrk="0" hangingPunct="0">
                <a:buClr>
                  <a:srgbClr val="6699FF"/>
                </a:buClr>
                <a:buFont typeface="Wingdings 3" pitchFamily="18" charset="2"/>
                <a:buNone/>
              </a:pPr>
              <a:r>
                <a:rPr lang="en-US" b="1">
                  <a:solidFill>
                    <a:schemeClr val="accent2"/>
                  </a:solidFill>
                </a:rPr>
                <a:t>A.B.C.1.3.3</a:t>
              </a:r>
            </a:p>
          </p:txBody>
        </p:sp>
        <p:sp>
          <p:nvSpPr>
            <p:cNvPr id="60425" name="Rectangle 25"/>
            <p:cNvSpPr>
              <a:spLocks noChangeArrowheads="1"/>
            </p:cNvSpPr>
            <p:nvPr/>
          </p:nvSpPr>
          <p:spPr bwMode="auto">
            <a:xfrm>
              <a:off x="1296" y="912"/>
              <a:ext cx="912"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a:t>
              </a:r>
            </a:p>
            <a:p>
              <a:pPr algn="ctr" eaLnBrk="0" hangingPunct="0">
                <a:buClr>
                  <a:srgbClr val="6699FF"/>
                </a:buClr>
                <a:buFont typeface="Wingdings 3" pitchFamily="18" charset="2"/>
                <a:buNone/>
              </a:pPr>
              <a:r>
                <a:rPr lang="en-US" b="1">
                  <a:solidFill>
                    <a:srgbClr val="FF0000"/>
                  </a:solidFill>
                </a:rPr>
                <a:t>ff.ff.ff.ff.ff.ff</a:t>
              </a:r>
            </a:p>
          </p:txBody>
        </p:sp>
        <p:sp>
          <p:nvSpPr>
            <p:cNvPr id="60426" name="Rectangle 26"/>
            <p:cNvSpPr>
              <a:spLocks noChangeArrowheads="1"/>
            </p:cNvSpPr>
            <p:nvPr/>
          </p:nvSpPr>
          <p:spPr bwMode="auto">
            <a:xfrm>
              <a:off x="2208" y="912"/>
              <a:ext cx="3360" cy="528"/>
            </a:xfrm>
            <a:prstGeom prst="rect">
              <a:avLst/>
            </a:prstGeom>
            <a:solidFill>
              <a:srgbClr val="FFFFCC"/>
            </a:solidFill>
            <a:ln w="38100">
              <a:solidFill>
                <a:schemeClr val="tx1"/>
              </a:solidFill>
              <a:miter lim="800000"/>
              <a:headEnd/>
              <a:tailEnd/>
            </a:ln>
          </p:spPr>
          <p:txBody>
            <a:bodyPr wrap="none" anchor="ctr"/>
            <a:lstStyle/>
            <a:p>
              <a:endParaRPr lang="en-US"/>
            </a:p>
          </p:txBody>
        </p:sp>
        <p:sp>
          <p:nvSpPr>
            <p:cNvPr id="60427" name="Rectangle 27"/>
            <p:cNvSpPr>
              <a:spLocks noChangeArrowheads="1"/>
            </p:cNvSpPr>
            <p:nvPr/>
          </p:nvSpPr>
          <p:spPr bwMode="auto">
            <a:xfrm>
              <a:off x="2256" y="960"/>
              <a:ext cx="624"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IP</a:t>
              </a:r>
            </a:p>
            <a:p>
              <a:pPr algn="ctr" eaLnBrk="0" hangingPunct="0">
                <a:buClr>
                  <a:srgbClr val="6699FF"/>
                </a:buClr>
                <a:buFont typeface="Wingdings 3" pitchFamily="18" charset="2"/>
                <a:buNone/>
              </a:pPr>
              <a:r>
                <a:rPr lang="en-US" sz="1100" b="1">
                  <a:solidFill>
                    <a:schemeClr val="accent2"/>
                  </a:solidFill>
                  <a:latin typeface="Tahoma" pitchFamily="34" charset="0"/>
                </a:rPr>
                <a:t>197.15.22.33</a:t>
              </a:r>
            </a:p>
          </p:txBody>
        </p:sp>
        <p:sp>
          <p:nvSpPr>
            <p:cNvPr id="60428" name="Rectangle 28"/>
            <p:cNvSpPr>
              <a:spLocks noChangeArrowheads="1"/>
            </p:cNvSpPr>
            <p:nvPr/>
          </p:nvSpPr>
          <p:spPr bwMode="auto">
            <a:xfrm>
              <a:off x="2880" y="960"/>
              <a:ext cx="669"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t>IP</a:t>
              </a:r>
            </a:p>
            <a:p>
              <a:pPr algn="ctr" eaLnBrk="0" hangingPunct="0">
                <a:buClr>
                  <a:srgbClr val="6699FF"/>
                </a:buClr>
                <a:buFont typeface="Wingdings 3" pitchFamily="18" charset="2"/>
                <a:buNone/>
              </a:pPr>
              <a:r>
                <a:rPr lang="en-US" sz="1100" b="1" dirty="0">
                  <a:solidFill>
                    <a:schemeClr val="accent2"/>
                  </a:solidFill>
                  <a:latin typeface="Tahoma" pitchFamily="34" charset="0"/>
                </a:rPr>
                <a:t>197.15.22.126</a:t>
              </a:r>
            </a:p>
          </p:txBody>
        </p:sp>
        <p:sp>
          <p:nvSpPr>
            <p:cNvPr id="60429" name="Rectangle 29"/>
            <p:cNvSpPr>
              <a:spLocks noChangeArrowheads="1"/>
            </p:cNvSpPr>
            <p:nvPr/>
          </p:nvSpPr>
          <p:spPr bwMode="auto">
            <a:xfrm>
              <a:off x="3552" y="960"/>
              <a:ext cx="2016"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What is your MAC Addr?</a:t>
              </a:r>
            </a:p>
          </p:txBody>
        </p:sp>
      </p:grpSp>
      <p:sp>
        <p:nvSpPr>
          <p:cNvPr id="155678" name="AutoShape 30"/>
          <p:cNvSpPr>
            <a:spLocks noChangeArrowheads="1"/>
          </p:cNvSpPr>
          <p:nvPr/>
        </p:nvSpPr>
        <p:spPr bwMode="auto">
          <a:xfrm rot="-8407267">
            <a:off x="4660900" y="2989263"/>
            <a:ext cx="2743200" cy="914400"/>
          </a:xfrm>
          <a:custGeom>
            <a:avLst/>
            <a:gdLst>
              <a:gd name="T0" fmla="*/ 2147483647 w 21600"/>
              <a:gd name="T1" fmla="*/ 0 h 21600"/>
              <a:gd name="T2" fmla="*/ 0 w 21600"/>
              <a:gd name="T3" fmla="*/ 819352565 h 21600"/>
              <a:gd name="T4" fmla="*/ 2147483647 w 21600"/>
              <a:gd name="T5" fmla="*/ 1638705130 h 21600"/>
              <a:gd name="T6" fmla="*/ 2147483647 w 21600"/>
              <a:gd name="T7" fmla="*/ 819352565 h 21600"/>
              <a:gd name="T8" fmla="*/ 17694720 60000 65536"/>
              <a:gd name="T9" fmla="*/ 11796480 60000 65536"/>
              <a:gd name="T10" fmla="*/ 5898240 60000 65536"/>
              <a:gd name="T11" fmla="*/ 0 60000 65536"/>
              <a:gd name="T12" fmla="*/ 3375 w 21600"/>
              <a:gd name="T13" fmla="*/ 4015 h 21600"/>
              <a:gd name="T14" fmla="*/ 18887 w 21600"/>
              <a:gd name="T15" fmla="*/ 17585 h 21600"/>
            </a:gdLst>
            <a:ahLst/>
            <a:cxnLst>
              <a:cxn ang="T8">
                <a:pos x="T0" y="T1"/>
              </a:cxn>
              <a:cxn ang="T9">
                <a:pos x="T2" y="T3"/>
              </a:cxn>
              <a:cxn ang="T10">
                <a:pos x="T4" y="T5"/>
              </a:cxn>
              <a:cxn ang="T11">
                <a:pos x="T6" y="T7"/>
              </a:cxn>
            </a:cxnLst>
            <a:rect l="T12" t="T13" r="T14" b="T15"/>
            <a:pathLst>
              <a:path w="21600" h="21600">
                <a:moveTo>
                  <a:pt x="17282" y="0"/>
                </a:moveTo>
                <a:lnTo>
                  <a:pt x="17282" y="4015"/>
                </a:lnTo>
                <a:lnTo>
                  <a:pt x="3375" y="4015"/>
                </a:lnTo>
                <a:lnTo>
                  <a:pt x="3375" y="17585"/>
                </a:lnTo>
                <a:lnTo>
                  <a:pt x="17282" y="17585"/>
                </a:lnTo>
                <a:lnTo>
                  <a:pt x="17282" y="21600"/>
                </a:lnTo>
                <a:lnTo>
                  <a:pt x="21600" y="10800"/>
                </a:lnTo>
                <a:close/>
              </a:path>
              <a:path w="21600" h="21600">
                <a:moveTo>
                  <a:pt x="1350" y="4015"/>
                </a:moveTo>
                <a:lnTo>
                  <a:pt x="1350" y="17585"/>
                </a:lnTo>
                <a:lnTo>
                  <a:pt x="2700" y="17585"/>
                </a:lnTo>
                <a:lnTo>
                  <a:pt x="2700" y="4015"/>
                </a:lnTo>
                <a:close/>
              </a:path>
              <a:path w="21600" h="21600">
                <a:moveTo>
                  <a:pt x="0" y="4015"/>
                </a:moveTo>
                <a:lnTo>
                  <a:pt x="0" y="17585"/>
                </a:lnTo>
                <a:lnTo>
                  <a:pt x="675" y="17585"/>
                </a:lnTo>
                <a:lnTo>
                  <a:pt x="675" y="4015"/>
                </a:lnTo>
                <a:close/>
              </a:path>
            </a:pathLst>
          </a:custGeom>
          <a:gradFill rotWithShape="0">
            <a:gsLst>
              <a:gs pos="0">
                <a:schemeClr val="accent2"/>
              </a:gs>
              <a:gs pos="100000">
                <a:srgbClr val="CCECFF"/>
              </a:gs>
            </a:gsLst>
            <a:lin ang="5400000" scaled="1"/>
          </a:gradFill>
          <a:ln w="3175">
            <a:noFill/>
            <a:miter lim="800000"/>
            <a:headEnd/>
            <a:tailEnd/>
          </a:ln>
        </p:spPr>
        <p:txBody>
          <a:bodyPr wrap="none" anchor="ctr"/>
          <a:lstStyle/>
          <a:p>
            <a:endParaRPr lang="en-US"/>
          </a:p>
        </p:txBody>
      </p:sp>
      <p:sp>
        <p:nvSpPr>
          <p:cNvPr id="155679" name="AutoShape 31"/>
          <p:cNvSpPr>
            <a:spLocks noChangeArrowheads="1"/>
          </p:cNvSpPr>
          <p:nvPr/>
        </p:nvSpPr>
        <p:spPr bwMode="auto">
          <a:xfrm rot="-2606923">
            <a:off x="5334000" y="2185988"/>
            <a:ext cx="3141663" cy="3276600"/>
          </a:xfrm>
          <a:prstGeom prst="irregularSeal1">
            <a:avLst/>
          </a:prstGeom>
          <a:solidFill>
            <a:srgbClr val="FFFFCC"/>
          </a:solidFill>
          <a:ln w="12700">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FFFFCC"/>
            </a:extrusionClr>
          </a:sp3d>
        </p:spPr>
        <p:txBody>
          <a:bodyPr wrap="none" anchor="ctr">
            <a:flatTx/>
          </a:bodyPr>
          <a:lstStyle/>
          <a:p>
            <a:pPr algn="ctr" eaLnBrk="0" hangingPunct="0">
              <a:buClr>
                <a:srgbClr val="6699FF"/>
              </a:buClr>
              <a:buFont typeface="Wingdings 3" pitchFamily="18" charset="2"/>
              <a:buNone/>
              <a:defRPr/>
            </a:pPr>
            <a:r>
              <a:rPr lang="en-US" sz="3000">
                <a:solidFill>
                  <a:srgbClr val="FF0000"/>
                </a:solidFill>
                <a:effectLst>
                  <a:outerShdw blurRad="38100" dist="38100" dir="2700000" algn="tl">
                    <a:srgbClr val="000000"/>
                  </a:outerShdw>
                </a:effectLst>
                <a:latin typeface="Comic Sans MS" pitchFamily="66" charset="0"/>
              </a:rPr>
              <a:t>That is </a:t>
            </a:r>
          </a:p>
          <a:p>
            <a:pPr algn="ctr" eaLnBrk="0" hangingPunct="0">
              <a:buClr>
                <a:srgbClr val="6699FF"/>
              </a:buClr>
              <a:buFont typeface="Wingdings 3" pitchFamily="18" charset="2"/>
              <a:buNone/>
              <a:defRPr/>
            </a:pPr>
            <a:r>
              <a:rPr lang="en-US" sz="3000">
                <a:solidFill>
                  <a:srgbClr val="FF0000"/>
                </a:solidFill>
                <a:effectLst>
                  <a:outerShdw blurRad="38100" dist="38100" dir="2700000" algn="tl">
                    <a:srgbClr val="000000"/>
                  </a:outerShdw>
                </a:effectLst>
                <a:latin typeface="Comic Sans MS" pitchFamily="66" charset="0"/>
              </a:rPr>
              <a:t>my IP</a:t>
            </a:r>
          </a:p>
        </p:txBody>
      </p:sp>
      <p:sp>
        <p:nvSpPr>
          <p:cNvPr id="32" name="Slide Number Placeholder 31"/>
          <p:cNvSpPr>
            <a:spLocks noGrp="1"/>
          </p:cNvSpPr>
          <p:nvPr>
            <p:ph type="sldNum" sz="quarter" idx="12"/>
          </p:nvPr>
        </p:nvSpPr>
        <p:spPr/>
        <p:txBody>
          <a:bodyPr/>
          <a:lstStyle/>
          <a:p>
            <a:fld id="{4810A696-75C0-4E1D-A482-26D5420205C7}" type="slidenum">
              <a:rPr lang="en-US" smtClean="0"/>
              <a:pPr/>
              <a:t>60</a:t>
            </a:fld>
            <a:endParaRPr lang="en-US"/>
          </a:p>
        </p:txBody>
      </p:sp>
      <p:sp>
        <p:nvSpPr>
          <p:cNvPr id="33" name="Footer Placeholder 32"/>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55678"/>
                                        </p:tgtEl>
                                        <p:attrNameLst>
                                          <p:attrName>style.visibility</p:attrName>
                                        </p:attrNameLst>
                                      </p:cBhvr>
                                      <p:to>
                                        <p:strVal val="visible"/>
                                      </p:to>
                                    </p:set>
                                    <p:animEffect transition="in" filter="wipe(down)">
                                      <p:cBhvr>
                                        <p:cTn id="16" dur="500"/>
                                        <p:tgtEl>
                                          <p:spTgt spid="155678"/>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155679"/>
                                        </p:tgtEl>
                                        <p:attrNameLst>
                                          <p:attrName>style.visibility</p:attrName>
                                        </p:attrNameLst>
                                      </p:cBhvr>
                                      <p:to>
                                        <p:strVal val="visible"/>
                                      </p:to>
                                    </p:set>
                                    <p:anim calcmode="lin" valueType="num">
                                      <p:cBhvr>
                                        <p:cTn id="21" dur="500" fill="hold"/>
                                        <p:tgtEl>
                                          <p:spTgt spid="155679"/>
                                        </p:tgtEl>
                                        <p:attrNameLst>
                                          <p:attrName>ppt_w</p:attrName>
                                        </p:attrNameLst>
                                      </p:cBhvr>
                                      <p:tavLst>
                                        <p:tav tm="0">
                                          <p:val>
                                            <p:fltVal val="0"/>
                                          </p:val>
                                        </p:tav>
                                        <p:tav tm="100000">
                                          <p:val>
                                            <p:strVal val="#ppt_w"/>
                                          </p:val>
                                        </p:tav>
                                      </p:tavLst>
                                    </p:anim>
                                    <p:anim calcmode="lin" valueType="num">
                                      <p:cBhvr>
                                        <p:cTn id="22" dur="500" fill="hold"/>
                                        <p:tgtEl>
                                          <p:spTgt spid="15567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78" grpId="0" animBg="1"/>
      <p:bldP spid="155679"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fontAlgn="auto">
              <a:spcAft>
                <a:spcPts val="0"/>
              </a:spcAft>
              <a:defRPr/>
            </a:pPr>
            <a:r>
              <a:rPr lang="en-US"/>
              <a:t>ARP - Reply</a:t>
            </a:r>
          </a:p>
        </p:txBody>
      </p:sp>
      <p:sp>
        <p:nvSpPr>
          <p:cNvPr id="156675" name="Freeform 3"/>
          <p:cNvSpPr>
            <a:spLocks/>
          </p:cNvSpPr>
          <p:nvPr/>
        </p:nvSpPr>
        <p:spPr bwMode="auto">
          <a:xfrm flipH="1">
            <a:off x="609600" y="2362200"/>
            <a:ext cx="8229600" cy="1219200"/>
          </a:xfrm>
          <a:custGeom>
            <a:avLst/>
            <a:gdLst>
              <a:gd name="T0" fmla="*/ 1209674941 w 5184"/>
              <a:gd name="T1" fmla="*/ 1935480178 h 768"/>
              <a:gd name="T2" fmla="*/ 0 w 5184"/>
              <a:gd name="T3" fmla="*/ 0 h 768"/>
              <a:gd name="T4" fmla="*/ 2147483647 w 5184"/>
              <a:gd name="T5" fmla="*/ 0 h 768"/>
              <a:gd name="T6" fmla="*/ 2147483647 w 5184"/>
              <a:gd name="T7" fmla="*/ 1935480178 h 768"/>
              <a:gd name="T8" fmla="*/ 0 60000 65536"/>
              <a:gd name="T9" fmla="*/ 0 60000 65536"/>
              <a:gd name="T10" fmla="*/ 0 60000 65536"/>
              <a:gd name="T11" fmla="*/ 0 60000 65536"/>
              <a:gd name="T12" fmla="*/ 0 w 5184"/>
              <a:gd name="T13" fmla="*/ 0 h 768"/>
              <a:gd name="T14" fmla="*/ 5184 w 5184"/>
              <a:gd name="T15" fmla="*/ 768 h 768"/>
            </a:gdLst>
            <a:ahLst/>
            <a:cxnLst>
              <a:cxn ang="T8">
                <a:pos x="T0" y="T1"/>
              </a:cxn>
              <a:cxn ang="T9">
                <a:pos x="T2" y="T3"/>
              </a:cxn>
              <a:cxn ang="T10">
                <a:pos x="T4" y="T5"/>
              </a:cxn>
              <a:cxn ang="T11">
                <a:pos x="T6" y="T7"/>
              </a:cxn>
            </a:cxnLst>
            <a:rect l="T12" t="T13" r="T14" b="T15"/>
            <a:pathLst>
              <a:path w="5184" h="768">
                <a:moveTo>
                  <a:pt x="480" y="768"/>
                </a:moveTo>
                <a:lnTo>
                  <a:pt x="0" y="0"/>
                </a:lnTo>
                <a:lnTo>
                  <a:pt x="5184" y="0"/>
                </a:lnTo>
                <a:lnTo>
                  <a:pt x="960" y="768"/>
                </a:lnTo>
              </a:path>
            </a:pathLst>
          </a:custGeom>
          <a:gradFill rotWithShape="0">
            <a:gsLst>
              <a:gs pos="0">
                <a:srgbClr val="CCECFF"/>
              </a:gs>
              <a:gs pos="100000">
                <a:srgbClr val="FFFFFF"/>
              </a:gs>
            </a:gsLst>
            <a:lin ang="5400000" scaled="1"/>
          </a:gradFill>
          <a:ln w="9525">
            <a:noFill/>
            <a:round/>
            <a:headEnd/>
            <a:tailEnd/>
          </a:ln>
        </p:spPr>
        <p:txBody>
          <a:bodyPr anchor="ctr"/>
          <a:lstStyle/>
          <a:p>
            <a:endParaRPr lang="en-US"/>
          </a:p>
        </p:txBody>
      </p:sp>
      <p:grpSp>
        <p:nvGrpSpPr>
          <p:cNvPr id="2" name="Group 4"/>
          <p:cNvGrpSpPr>
            <a:grpSpLocks/>
          </p:cNvGrpSpPr>
          <p:nvPr/>
        </p:nvGrpSpPr>
        <p:grpSpPr bwMode="auto">
          <a:xfrm>
            <a:off x="228600" y="3505200"/>
            <a:ext cx="8458200" cy="2941638"/>
            <a:chOff x="288" y="2304"/>
            <a:chExt cx="5328" cy="1853"/>
          </a:xfrm>
        </p:grpSpPr>
        <p:sp>
          <p:nvSpPr>
            <p:cNvPr id="61454" name="Line 5"/>
            <p:cNvSpPr>
              <a:spLocks noChangeShapeType="1"/>
            </p:cNvSpPr>
            <p:nvPr/>
          </p:nvSpPr>
          <p:spPr bwMode="auto">
            <a:xfrm>
              <a:off x="384" y="3744"/>
              <a:ext cx="5232" cy="0"/>
            </a:xfrm>
            <a:prstGeom prst="line">
              <a:avLst/>
            </a:prstGeom>
            <a:noFill/>
            <a:ln w="76200">
              <a:solidFill>
                <a:srgbClr val="FF0000"/>
              </a:solidFill>
              <a:round/>
              <a:headEnd/>
              <a:tailEnd/>
            </a:ln>
          </p:spPr>
          <p:txBody>
            <a:bodyPr anchor="ctr"/>
            <a:lstStyle/>
            <a:p>
              <a:endParaRPr lang="en-US"/>
            </a:p>
          </p:txBody>
        </p:sp>
        <p:grpSp>
          <p:nvGrpSpPr>
            <p:cNvPr id="3" name="Group 6"/>
            <p:cNvGrpSpPr>
              <a:grpSpLocks/>
            </p:cNvGrpSpPr>
            <p:nvPr/>
          </p:nvGrpSpPr>
          <p:grpSpPr bwMode="auto">
            <a:xfrm>
              <a:off x="288" y="2304"/>
              <a:ext cx="1392" cy="1440"/>
              <a:chOff x="288" y="2304"/>
              <a:chExt cx="1392" cy="1440"/>
            </a:xfrm>
          </p:grpSpPr>
          <p:pic>
            <p:nvPicPr>
              <p:cNvPr id="61469" name="Picture 7"/>
              <p:cNvPicPr>
                <a:picLocks noChangeArrowheads="1"/>
              </p:cNvPicPr>
              <p:nvPr/>
            </p:nvPicPr>
            <p:blipFill>
              <a:blip r:embed="rId3" cstate="print"/>
              <a:srcRect/>
              <a:stretch>
                <a:fillRect/>
              </a:stretch>
            </p:blipFill>
            <p:spPr bwMode="auto">
              <a:xfrm>
                <a:off x="720" y="2304"/>
                <a:ext cx="720" cy="624"/>
              </a:xfrm>
              <a:prstGeom prst="rect">
                <a:avLst/>
              </a:prstGeom>
              <a:noFill/>
              <a:ln w="9525">
                <a:noFill/>
                <a:miter lim="800000"/>
                <a:headEnd/>
                <a:tailEnd/>
              </a:ln>
            </p:spPr>
          </p:pic>
          <p:sp>
            <p:nvSpPr>
              <p:cNvPr id="61470" name="Line 8"/>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1471" name="Rectangle 9"/>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400" b="1" dirty="0">
                    <a:solidFill>
                      <a:schemeClr val="accent2"/>
                    </a:solidFill>
                  </a:rPr>
                  <a:t>197.15.22.33</a:t>
                </a:r>
              </a:p>
            </p:txBody>
          </p:sp>
          <p:sp>
            <p:nvSpPr>
              <p:cNvPr id="61472" name="Rectangle 10"/>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A.B.C.1.3.3</a:t>
                </a:r>
              </a:p>
            </p:txBody>
          </p:sp>
        </p:grpSp>
        <p:grpSp>
          <p:nvGrpSpPr>
            <p:cNvPr id="4" name="Group 11"/>
            <p:cNvGrpSpPr>
              <a:grpSpLocks/>
            </p:cNvGrpSpPr>
            <p:nvPr/>
          </p:nvGrpSpPr>
          <p:grpSpPr bwMode="auto">
            <a:xfrm>
              <a:off x="4224" y="2304"/>
              <a:ext cx="1392" cy="1440"/>
              <a:chOff x="288" y="2304"/>
              <a:chExt cx="1392" cy="1440"/>
            </a:xfrm>
          </p:grpSpPr>
          <p:pic>
            <p:nvPicPr>
              <p:cNvPr id="61465" name="Picture 12"/>
              <p:cNvPicPr>
                <a:picLocks noChangeArrowheads="1"/>
              </p:cNvPicPr>
              <p:nvPr/>
            </p:nvPicPr>
            <p:blipFill>
              <a:blip r:embed="rId3" cstate="print"/>
              <a:srcRect/>
              <a:stretch>
                <a:fillRect/>
              </a:stretch>
            </p:blipFill>
            <p:spPr bwMode="auto">
              <a:xfrm>
                <a:off x="720" y="2304"/>
                <a:ext cx="720" cy="624"/>
              </a:xfrm>
              <a:prstGeom prst="rect">
                <a:avLst/>
              </a:prstGeom>
              <a:noFill/>
              <a:ln w="9525">
                <a:noFill/>
                <a:miter lim="800000"/>
                <a:headEnd/>
                <a:tailEnd/>
              </a:ln>
            </p:spPr>
          </p:pic>
          <p:sp>
            <p:nvSpPr>
              <p:cNvPr id="61466" name="Line 13"/>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1467" name="Rectangle 14"/>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400" b="1" dirty="0">
                    <a:solidFill>
                      <a:schemeClr val="accent2"/>
                    </a:solidFill>
                  </a:rPr>
                  <a:t>197.15.22.126</a:t>
                </a:r>
              </a:p>
            </p:txBody>
          </p:sp>
          <p:sp>
            <p:nvSpPr>
              <p:cNvPr id="61468" name="Rectangle 15"/>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A.B.C.7.3.5</a:t>
                </a:r>
              </a:p>
            </p:txBody>
          </p:sp>
        </p:grpSp>
        <p:grpSp>
          <p:nvGrpSpPr>
            <p:cNvPr id="5" name="Group 16"/>
            <p:cNvGrpSpPr>
              <a:grpSpLocks/>
            </p:cNvGrpSpPr>
            <p:nvPr/>
          </p:nvGrpSpPr>
          <p:grpSpPr bwMode="auto">
            <a:xfrm>
              <a:off x="2256" y="2304"/>
              <a:ext cx="1392" cy="1440"/>
              <a:chOff x="288" y="2304"/>
              <a:chExt cx="1392" cy="1440"/>
            </a:xfrm>
          </p:grpSpPr>
          <p:pic>
            <p:nvPicPr>
              <p:cNvPr id="61461" name="Picture 17"/>
              <p:cNvPicPr>
                <a:picLocks noChangeArrowheads="1"/>
              </p:cNvPicPr>
              <p:nvPr/>
            </p:nvPicPr>
            <p:blipFill>
              <a:blip r:embed="rId3" cstate="print"/>
              <a:srcRect/>
              <a:stretch>
                <a:fillRect/>
              </a:stretch>
            </p:blipFill>
            <p:spPr bwMode="auto">
              <a:xfrm>
                <a:off x="720" y="2304"/>
                <a:ext cx="720" cy="624"/>
              </a:xfrm>
              <a:prstGeom prst="rect">
                <a:avLst/>
              </a:prstGeom>
              <a:noFill/>
              <a:ln w="9525">
                <a:noFill/>
                <a:miter lim="800000"/>
                <a:headEnd/>
                <a:tailEnd/>
              </a:ln>
            </p:spPr>
          </p:pic>
          <p:sp>
            <p:nvSpPr>
              <p:cNvPr id="61462" name="Line 18"/>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1463" name="Rectangle 19"/>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400" b="1" dirty="0">
                    <a:solidFill>
                      <a:schemeClr val="accent2"/>
                    </a:solidFill>
                  </a:rPr>
                  <a:t>197.15.22.34</a:t>
                </a:r>
              </a:p>
            </p:txBody>
          </p:sp>
          <p:sp>
            <p:nvSpPr>
              <p:cNvPr id="61464" name="Rectangle 20"/>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A.B.C.4.3.4</a:t>
                </a:r>
              </a:p>
            </p:txBody>
          </p:sp>
        </p:grpSp>
        <p:sp>
          <p:nvSpPr>
            <p:cNvPr id="156693" name="Text Box 21"/>
            <p:cNvSpPr txBox="1">
              <a:spLocks noChangeArrowheads="1"/>
            </p:cNvSpPr>
            <p:nvPr/>
          </p:nvSpPr>
          <p:spPr bwMode="auto">
            <a:xfrm>
              <a:off x="864"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A</a:t>
              </a:r>
            </a:p>
          </p:txBody>
        </p:sp>
        <p:sp>
          <p:nvSpPr>
            <p:cNvPr id="156694" name="Text Box 22"/>
            <p:cNvSpPr txBox="1">
              <a:spLocks noChangeArrowheads="1"/>
            </p:cNvSpPr>
            <p:nvPr/>
          </p:nvSpPr>
          <p:spPr bwMode="auto">
            <a:xfrm>
              <a:off x="2832"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B</a:t>
              </a:r>
            </a:p>
          </p:txBody>
        </p:sp>
        <p:sp>
          <p:nvSpPr>
            <p:cNvPr id="156695" name="Text Box 23"/>
            <p:cNvSpPr txBox="1">
              <a:spLocks noChangeArrowheads="1"/>
            </p:cNvSpPr>
            <p:nvPr/>
          </p:nvSpPr>
          <p:spPr bwMode="auto">
            <a:xfrm>
              <a:off x="4800"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C</a:t>
              </a:r>
            </a:p>
          </p:txBody>
        </p:sp>
      </p:grpSp>
      <p:sp>
        <p:nvSpPr>
          <p:cNvPr id="156696" name="AutoShape 24"/>
          <p:cNvSpPr>
            <a:spLocks noChangeArrowheads="1"/>
          </p:cNvSpPr>
          <p:nvPr/>
        </p:nvSpPr>
        <p:spPr bwMode="auto">
          <a:xfrm flipH="1">
            <a:off x="914400" y="2667000"/>
            <a:ext cx="7010400" cy="1066800"/>
          </a:xfrm>
          <a:prstGeom prst="curvedDownArrow">
            <a:avLst>
              <a:gd name="adj1" fmla="val 48099"/>
              <a:gd name="adj2" fmla="val 93491"/>
              <a:gd name="adj3" fmla="val 33333"/>
            </a:avLst>
          </a:prstGeom>
          <a:solidFill>
            <a:srgbClr val="EDEDED"/>
          </a:solidFill>
          <a:ln w="38100">
            <a:noFill/>
            <a:miter lim="800000"/>
            <a:headEnd/>
            <a:tailEnd/>
          </a:ln>
        </p:spPr>
        <p:txBody>
          <a:bodyPr wrap="none" anchor="ctr"/>
          <a:lstStyle/>
          <a:p>
            <a:endParaRPr lang="en-US"/>
          </a:p>
        </p:txBody>
      </p:sp>
      <p:grpSp>
        <p:nvGrpSpPr>
          <p:cNvPr id="6" name="Group 25"/>
          <p:cNvGrpSpPr>
            <a:grpSpLocks/>
          </p:cNvGrpSpPr>
          <p:nvPr/>
        </p:nvGrpSpPr>
        <p:grpSpPr bwMode="auto">
          <a:xfrm>
            <a:off x="609600" y="1524000"/>
            <a:ext cx="8229600" cy="838200"/>
            <a:chOff x="384" y="912"/>
            <a:chExt cx="5184" cy="528"/>
          </a:xfrm>
        </p:grpSpPr>
        <p:sp>
          <p:nvSpPr>
            <p:cNvPr id="61448" name="Rectangle 26"/>
            <p:cNvSpPr>
              <a:spLocks noChangeArrowheads="1"/>
            </p:cNvSpPr>
            <p:nvPr/>
          </p:nvSpPr>
          <p:spPr bwMode="auto">
            <a:xfrm>
              <a:off x="384" y="912"/>
              <a:ext cx="912"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 </a:t>
              </a:r>
            </a:p>
            <a:p>
              <a:pPr algn="ctr" eaLnBrk="0" hangingPunct="0">
                <a:buClr>
                  <a:srgbClr val="6699FF"/>
                </a:buClr>
                <a:buFont typeface="Wingdings 3" pitchFamily="18" charset="2"/>
                <a:buNone/>
              </a:pPr>
              <a:r>
                <a:rPr lang="en-US" b="1">
                  <a:solidFill>
                    <a:srgbClr val="FF0000"/>
                  </a:solidFill>
                </a:rPr>
                <a:t>A.B.C.7.3.5</a:t>
              </a:r>
            </a:p>
          </p:txBody>
        </p:sp>
        <p:sp>
          <p:nvSpPr>
            <p:cNvPr id="61449" name="Rectangle 27"/>
            <p:cNvSpPr>
              <a:spLocks noChangeArrowheads="1"/>
            </p:cNvSpPr>
            <p:nvPr/>
          </p:nvSpPr>
          <p:spPr bwMode="auto">
            <a:xfrm>
              <a:off x="1296" y="912"/>
              <a:ext cx="912"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a:t>
              </a:r>
            </a:p>
            <a:p>
              <a:pPr algn="ctr" eaLnBrk="0" hangingPunct="0">
                <a:buClr>
                  <a:srgbClr val="6699FF"/>
                </a:buClr>
                <a:buFont typeface="Wingdings 3" pitchFamily="18" charset="2"/>
                <a:buNone/>
              </a:pPr>
              <a:r>
                <a:rPr lang="en-US" b="1">
                  <a:solidFill>
                    <a:schemeClr val="accent2"/>
                  </a:solidFill>
                </a:rPr>
                <a:t>A.B.C.1.3.3</a:t>
              </a:r>
            </a:p>
          </p:txBody>
        </p:sp>
        <p:sp>
          <p:nvSpPr>
            <p:cNvPr id="61450" name="Rectangle 28"/>
            <p:cNvSpPr>
              <a:spLocks noChangeArrowheads="1"/>
            </p:cNvSpPr>
            <p:nvPr/>
          </p:nvSpPr>
          <p:spPr bwMode="auto">
            <a:xfrm>
              <a:off x="2208" y="912"/>
              <a:ext cx="3360" cy="528"/>
            </a:xfrm>
            <a:prstGeom prst="rect">
              <a:avLst/>
            </a:prstGeom>
            <a:solidFill>
              <a:srgbClr val="FFFFCC"/>
            </a:solidFill>
            <a:ln w="38100">
              <a:solidFill>
                <a:schemeClr val="tx1"/>
              </a:solidFill>
              <a:miter lim="800000"/>
              <a:headEnd/>
              <a:tailEnd/>
            </a:ln>
          </p:spPr>
          <p:txBody>
            <a:bodyPr wrap="none" anchor="ctr"/>
            <a:lstStyle/>
            <a:p>
              <a:endParaRPr lang="en-US"/>
            </a:p>
          </p:txBody>
        </p:sp>
        <p:sp>
          <p:nvSpPr>
            <p:cNvPr id="61451" name="Rectangle 29"/>
            <p:cNvSpPr>
              <a:spLocks noChangeArrowheads="1"/>
            </p:cNvSpPr>
            <p:nvPr/>
          </p:nvSpPr>
          <p:spPr bwMode="auto">
            <a:xfrm>
              <a:off x="2256" y="960"/>
              <a:ext cx="672"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t>IP</a:t>
              </a:r>
            </a:p>
            <a:p>
              <a:pPr algn="ctr" eaLnBrk="0" hangingPunct="0">
                <a:buClr>
                  <a:srgbClr val="6699FF"/>
                </a:buClr>
                <a:buFont typeface="Wingdings 3" pitchFamily="18" charset="2"/>
                <a:buNone/>
              </a:pPr>
              <a:r>
                <a:rPr lang="en-US" sz="1200" b="1" dirty="0">
                  <a:solidFill>
                    <a:schemeClr val="accent2"/>
                  </a:solidFill>
                  <a:latin typeface="Tahoma" pitchFamily="34" charset="0"/>
                </a:rPr>
                <a:t>197.15.22.126</a:t>
              </a:r>
            </a:p>
          </p:txBody>
        </p:sp>
        <p:sp>
          <p:nvSpPr>
            <p:cNvPr id="61452" name="Rectangle 30"/>
            <p:cNvSpPr>
              <a:spLocks noChangeArrowheads="1"/>
            </p:cNvSpPr>
            <p:nvPr/>
          </p:nvSpPr>
          <p:spPr bwMode="auto">
            <a:xfrm>
              <a:off x="2928" y="960"/>
              <a:ext cx="624"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t>IP</a:t>
              </a:r>
            </a:p>
            <a:p>
              <a:pPr algn="ctr" eaLnBrk="0" hangingPunct="0">
                <a:buClr>
                  <a:srgbClr val="6699FF"/>
                </a:buClr>
                <a:buFont typeface="Wingdings 3" pitchFamily="18" charset="2"/>
                <a:buNone/>
              </a:pPr>
              <a:r>
                <a:rPr lang="en-US" sz="1200" b="1" dirty="0">
                  <a:solidFill>
                    <a:schemeClr val="accent2"/>
                  </a:solidFill>
                  <a:latin typeface="Tahoma" pitchFamily="34" charset="0"/>
                </a:rPr>
                <a:t>197.15.22.33</a:t>
              </a:r>
            </a:p>
          </p:txBody>
        </p:sp>
        <p:sp>
          <p:nvSpPr>
            <p:cNvPr id="61453" name="Rectangle 31"/>
            <p:cNvSpPr>
              <a:spLocks noChangeArrowheads="1"/>
            </p:cNvSpPr>
            <p:nvPr/>
          </p:nvSpPr>
          <p:spPr bwMode="auto">
            <a:xfrm>
              <a:off x="3552" y="960"/>
              <a:ext cx="2016"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This is my MAC Addr</a:t>
              </a:r>
            </a:p>
          </p:txBody>
        </p:sp>
      </p:grpSp>
      <p:sp>
        <p:nvSpPr>
          <p:cNvPr id="32" name="Slide Number Placeholder 31"/>
          <p:cNvSpPr>
            <a:spLocks noGrp="1"/>
          </p:cNvSpPr>
          <p:nvPr>
            <p:ph type="sldNum" sz="quarter" idx="12"/>
          </p:nvPr>
        </p:nvSpPr>
        <p:spPr/>
        <p:txBody>
          <a:bodyPr/>
          <a:lstStyle/>
          <a:p>
            <a:fld id="{4810A696-75C0-4E1D-A482-26D5420205C7}" type="slidenum">
              <a:rPr lang="en-US" smtClean="0"/>
              <a:pPr/>
              <a:t>61</a:t>
            </a:fld>
            <a:endParaRPr lang="en-US"/>
          </a:p>
        </p:txBody>
      </p:sp>
      <p:sp>
        <p:nvSpPr>
          <p:cNvPr id="33" name="Footer Placeholder 32"/>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6675"/>
                                        </p:tgtEl>
                                        <p:attrNameLst>
                                          <p:attrName>style.visibility</p:attrName>
                                        </p:attrNameLst>
                                      </p:cBhvr>
                                      <p:to>
                                        <p:strVal val="visible"/>
                                      </p:to>
                                    </p:set>
                                    <p:animEffect transition="in" filter="wipe(down)">
                                      <p:cBhvr>
                                        <p:cTn id="12" dur="500"/>
                                        <p:tgtEl>
                                          <p:spTgt spid="156675"/>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156696"/>
                                        </p:tgtEl>
                                        <p:attrNameLst>
                                          <p:attrName>style.visibility</p:attrName>
                                        </p:attrNameLst>
                                      </p:cBhvr>
                                      <p:to>
                                        <p:strVal val="visible"/>
                                      </p:to>
                                    </p:set>
                                    <p:animEffect transition="in" filter="wipe(right)">
                                      <p:cBhvr>
                                        <p:cTn id="21" dur="500"/>
                                        <p:tgtEl>
                                          <p:spTgt spid="156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animBg="1"/>
      <p:bldP spid="15669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fontAlgn="auto">
              <a:spcAft>
                <a:spcPts val="0"/>
              </a:spcAft>
              <a:defRPr/>
            </a:pPr>
            <a:r>
              <a:rPr lang="en-US"/>
              <a:t>ARP - Caching</a:t>
            </a:r>
          </a:p>
        </p:txBody>
      </p:sp>
      <p:grpSp>
        <p:nvGrpSpPr>
          <p:cNvPr id="2" name="Group 3"/>
          <p:cNvGrpSpPr>
            <a:grpSpLocks/>
          </p:cNvGrpSpPr>
          <p:nvPr/>
        </p:nvGrpSpPr>
        <p:grpSpPr bwMode="auto">
          <a:xfrm>
            <a:off x="381000" y="3733800"/>
            <a:ext cx="8458200" cy="2941638"/>
            <a:chOff x="288" y="2304"/>
            <a:chExt cx="5328" cy="1853"/>
          </a:xfrm>
        </p:grpSpPr>
        <p:sp>
          <p:nvSpPr>
            <p:cNvPr id="62479" name="Line 4"/>
            <p:cNvSpPr>
              <a:spLocks noChangeShapeType="1"/>
            </p:cNvSpPr>
            <p:nvPr/>
          </p:nvSpPr>
          <p:spPr bwMode="auto">
            <a:xfrm>
              <a:off x="384" y="3744"/>
              <a:ext cx="5232" cy="0"/>
            </a:xfrm>
            <a:prstGeom prst="line">
              <a:avLst/>
            </a:prstGeom>
            <a:noFill/>
            <a:ln w="76200">
              <a:solidFill>
                <a:srgbClr val="FF0000"/>
              </a:solidFill>
              <a:round/>
              <a:headEnd/>
              <a:tailEnd/>
            </a:ln>
          </p:spPr>
          <p:txBody>
            <a:bodyPr anchor="ctr"/>
            <a:lstStyle/>
            <a:p>
              <a:endParaRPr lang="en-US"/>
            </a:p>
          </p:txBody>
        </p:sp>
        <p:grpSp>
          <p:nvGrpSpPr>
            <p:cNvPr id="3" name="Group 5"/>
            <p:cNvGrpSpPr>
              <a:grpSpLocks/>
            </p:cNvGrpSpPr>
            <p:nvPr/>
          </p:nvGrpSpPr>
          <p:grpSpPr bwMode="auto">
            <a:xfrm>
              <a:off x="288" y="2304"/>
              <a:ext cx="1392" cy="1440"/>
              <a:chOff x="288" y="2304"/>
              <a:chExt cx="1392" cy="1440"/>
            </a:xfrm>
          </p:grpSpPr>
          <p:pic>
            <p:nvPicPr>
              <p:cNvPr id="62494" name="Picture 6"/>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62495" name="Line 7"/>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2496" name="Rectangle 8"/>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solidFill>
                      <a:schemeClr val="accent2"/>
                    </a:solidFill>
                    <a:latin typeface="Tahoma" pitchFamily="34" charset="0"/>
                  </a:rPr>
                  <a:t>197.15.22.33</a:t>
                </a:r>
              </a:p>
            </p:txBody>
          </p:sp>
          <p:sp>
            <p:nvSpPr>
              <p:cNvPr id="62497" name="Rectangle 9"/>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A.B.C.1.3.3</a:t>
                </a:r>
              </a:p>
            </p:txBody>
          </p:sp>
        </p:grpSp>
        <p:grpSp>
          <p:nvGrpSpPr>
            <p:cNvPr id="4" name="Group 10"/>
            <p:cNvGrpSpPr>
              <a:grpSpLocks/>
            </p:cNvGrpSpPr>
            <p:nvPr/>
          </p:nvGrpSpPr>
          <p:grpSpPr bwMode="auto">
            <a:xfrm>
              <a:off x="4224" y="2304"/>
              <a:ext cx="1392" cy="1440"/>
              <a:chOff x="288" y="2304"/>
              <a:chExt cx="1392" cy="1440"/>
            </a:xfrm>
          </p:grpSpPr>
          <p:pic>
            <p:nvPicPr>
              <p:cNvPr id="62490" name="Picture 11"/>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62491" name="Line 12"/>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2492" name="Rectangle 13"/>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solidFill>
                      <a:schemeClr val="accent2"/>
                    </a:solidFill>
                    <a:latin typeface="Tahoma" pitchFamily="34" charset="0"/>
                  </a:rPr>
                  <a:t>197.15.22.126</a:t>
                </a:r>
              </a:p>
            </p:txBody>
          </p:sp>
          <p:sp>
            <p:nvSpPr>
              <p:cNvPr id="62493" name="Rectangle 14"/>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A.B.C.7.3.5</a:t>
                </a:r>
              </a:p>
            </p:txBody>
          </p:sp>
        </p:grpSp>
        <p:grpSp>
          <p:nvGrpSpPr>
            <p:cNvPr id="5" name="Group 15"/>
            <p:cNvGrpSpPr>
              <a:grpSpLocks/>
            </p:cNvGrpSpPr>
            <p:nvPr/>
          </p:nvGrpSpPr>
          <p:grpSpPr bwMode="auto">
            <a:xfrm>
              <a:off x="2256" y="2304"/>
              <a:ext cx="1392" cy="1440"/>
              <a:chOff x="288" y="2304"/>
              <a:chExt cx="1392" cy="1440"/>
            </a:xfrm>
          </p:grpSpPr>
          <p:pic>
            <p:nvPicPr>
              <p:cNvPr id="62486" name="Picture 16"/>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62487" name="Line 17"/>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2488" name="Rectangle 18"/>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solidFill>
                      <a:schemeClr val="accent2"/>
                    </a:solidFill>
                    <a:latin typeface="Tahoma" pitchFamily="34" charset="0"/>
                  </a:rPr>
                  <a:t>197.15.22.34</a:t>
                </a:r>
              </a:p>
            </p:txBody>
          </p:sp>
          <p:sp>
            <p:nvSpPr>
              <p:cNvPr id="62489" name="Rectangle 19"/>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A.B.C.4.3.4</a:t>
                </a:r>
              </a:p>
            </p:txBody>
          </p:sp>
        </p:grpSp>
        <p:sp>
          <p:nvSpPr>
            <p:cNvPr id="157716" name="Text Box 20"/>
            <p:cNvSpPr txBox="1">
              <a:spLocks noChangeArrowheads="1"/>
            </p:cNvSpPr>
            <p:nvPr/>
          </p:nvSpPr>
          <p:spPr bwMode="auto">
            <a:xfrm>
              <a:off x="864"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A</a:t>
              </a:r>
            </a:p>
          </p:txBody>
        </p:sp>
        <p:sp>
          <p:nvSpPr>
            <p:cNvPr id="157717" name="Text Box 21"/>
            <p:cNvSpPr txBox="1">
              <a:spLocks noChangeArrowheads="1"/>
            </p:cNvSpPr>
            <p:nvPr/>
          </p:nvSpPr>
          <p:spPr bwMode="auto">
            <a:xfrm>
              <a:off x="2832"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B</a:t>
              </a:r>
            </a:p>
          </p:txBody>
        </p:sp>
        <p:sp>
          <p:nvSpPr>
            <p:cNvPr id="157718" name="Text Box 22"/>
            <p:cNvSpPr txBox="1">
              <a:spLocks noChangeArrowheads="1"/>
            </p:cNvSpPr>
            <p:nvPr/>
          </p:nvSpPr>
          <p:spPr bwMode="auto">
            <a:xfrm>
              <a:off x="4800"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C</a:t>
              </a:r>
            </a:p>
          </p:txBody>
        </p:sp>
      </p:grpSp>
      <p:sp>
        <p:nvSpPr>
          <p:cNvPr id="157719" name="Rectangle 23"/>
          <p:cNvSpPr>
            <a:spLocks noChangeArrowheads="1"/>
          </p:cNvSpPr>
          <p:nvPr/>
        </p:nvSpPr>
        <p:spPr bwMode="auto">
          <a:xfrm>
            <a:off x="381000" y="1371600"/>
            <a:ext cx="2590800" cy="1295400"/>
          </a:xfrm>
          <a:prstGeom prst="rect">
            <a:avLst/>
          </a:prstGeom>
          <a:solidFill>
            <a:schemeClr val="accent1">
              <a:lumMod val="20000"/>
              <a:lumOff val="80000"/>
            </a:schemeClr>
          </a:solidFill>
          <a:ln w="38100">
            <a:solidFill>
              <a:schemeClr val="tx1"/>
            </a:solidFill>
            <a:miter lim="800000"/>
            <a:headEnd/>
            <a:tailEnd/>
          </a:ln>
        </p:spPr>
        <p:txBody>
          <a:bodyPr wrap="none"/>
          <a:lstStyle/>
          <a:p>
            <a:pPr algn="ctr" eaLnBrk="0" hangingPunct="0">
              <a:buClr>
                <a:srgbClr val="6699FF"/>
              </a:buClr>
              <a:buFont typeface="Wingdings 3" pitchFamily="18" charset="2"/>
              <a:buNone/>
            </a:pPr>
            <a:r>
              <a:rPr lang="en-US" b="1" u="sng" dirty="0">
                <a:solidFill>
                  <a:srgbClr val="0033CC"/>
                </a:solidFill>
              </a:rPr>
              <a:t>ARP Table:</a:t>
            </a:r>
          </a:p>
          <a:p>
            <a:pPr algn="ctr" eaLnBrk="0" hangingPunct="0">
              <a:buClr>
                <a:srgbClr val="6699FF"/>
              </a:buClr>
              <a:buFont typeface="Wingdings 3" pitchFamily="18" charset="2"/>
              <a:buNone/>
            </a:pPr>
            <a:endParaRPr lang="en-US" b="1" dirty="0">
              <a:solidFill>
                <a:schemeClr val="accent2"/>
              </a:solidFill>
            </a:endParaRPr>
          </a:p>
          <a:p>
            <a:pPr algn="ctr" eaLnBrk="0" hangingPunct="0">
              <a:buClr>
                <a:srgbClr val="6699FF"/>
              </a:buClr>
              <a:buFont typeface="Wingdings 3" pitchFamily="18" charset="2"/>
              <a:buNone/>
            </a:pPr>
            <a:r>
              <a:rPr lang="en-US" sz="1400" b="1" dirty="0"/>
              <a:t>A.B.C.7.3.5 – </a:t>
            </a:r>
            <a:r>
              <a:rPr lang="en-US" sz="1400" b="1" dirty="0">
                <a:solidFill>
                  <a:srgbClr val="0033CC"/>
                </a:solidFill>
                <a:latin typeface="Tahoma" pitchFamily="34" charset="0"/>
              </a:rPr>
              <a:t>197.15.22.126</a:t>
            </a:r>
          </a:p>
        </p:txBody>
      </p:sp>
      <p:sp>
        <p:nvSpPr>
          <p:cNvPr id="157720" name="AutoShape 24"/>
          <p:cNvSpPr>
            <a:spLocks noChangeArrowheads="1"/>
          </p:cNvSpPr>
          <p:nvPr/>
        </p:nvSpPr>
        <p:spPr bwMode="auto">
          <a:xfrm>
            <a:off x="1295400" y="2895600"/>
            <a:ext cx="7010400" cy="1066800"/>
          </a:xfrm>
          <a:prstGeom prst="curvedDownArrow">
            <a:avLst>
              <a:gd name="adj1" fmla="val 48099"/>
              <a:gd name="adj2" fmla="val 93491"/>
              <a:gd name="adj3" fmla="val 33333"/>
            </a:avLst>
          </a:prstGeom>
          <a:solidFill>
            <a:srgbClr val="EDEDED"/>
          </a:solidFill>
          <a:ln w="38100">
            <a:noFill/>
            <a:miter lim="800000"/>
            <a:headEnd/>
            <a:tailEnd/>
          </a:ln>
        </p:spPr>
        <p:txBody>
          <a:bodyPr wrap="none" anchor="ctr"/>
          <a:lstStyle/>
          <a:p>
            <a:endParaRPr lang="en-US"/>
          </a:p>
        </p:txBody>
      </p:sp>
      <p:grpSp>
        <p:nvGrpSpPr>
          <p:cNvPr id="6" name="Group 25"/>
          <p:cNvGrpSpPr>
            <a:grpSpLocks/>
          </p:cNvGrpSpPr>
          <p:nvPr/>
        </p:nvGrpSpPr>
        <p:grpSpPr bwMode="auto">
          <a:xfrm>
            <a:off x="2895600" y="2438400"/>
            <a:ext cx="6172200" cy="838200"/>
            <a:chOff x="1872" y="1488"/>
            <a:chExt cx="3696" cy="528"/>
          </a:xfrm>
        </p:grpSpPr>
        <p:sp>
          <p:nvSpPr>
            <p:cNvPr id="62473" name="Rectangle 26"/>
            <p:cNvSpPr>
              <a:spLocks noChangeArrowheads="1"/>
            </p:cNvSpPr>
            <p:nvPr/>
          </p:nvSpPr>
          <p:spPr bwMode="auto">
            <a:xfrm>
              <a:off x="1872" y="1488"/>
              <a:ext cx="864"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 </a:t>
              </a:r>
            </a:p>
            <a:p>
              <a:pPr algn="ctr" eaLnBrk="0" hangingPunct="0">
                <a:buClr>
                  <a:srgbClr val="6699FF"/>
                </a:buClr>
                <a:buFont typeface="Wingdings 3" pitchFamily="18" charset="2"/>
                <a:buNone/>
              </a:pPr>
              <a:r>
                <a:rPr lang="en-US" b="1">
                  <a:solidFill>
                    <a:srgbClr val="336600"/>
                  </a:solidFill>
                </a:rPr>
                <a:t>A.B.C.1.3.3</a:t>
              </a:r>
            </a:p>
          </p:txBody>
        </p:sp>
        <p:sp>
          <p:nvSpPr>
            <p:cNvPr id="62474" name="Rectangle 27"/>
            <p:cNvSpPr>
              <a:spLocks noChangeArrowheads="1"/>
            </p:cNvSpPr>
            <p:nvPr/>
          </p:nvSpPr>
          <p:spPr bwMode="auto">
            <a:xfrm>
              <a:off x="2736" y="1488"/>
              <a:ext cx="816"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a:t>
              </a:r>
            </a:p>
            <a:p>
              <a:pPr algn="ctr" eaLnBrk="0" hangingPunct="0">
                <a:buClr>
                  <a:srgbClr val="6699FF"/>
                </a:buClr>
                <a:buFont typeface="Wingdings 3" pitchFamily="18" charset="2"/>
                <a:buNone/>
              </a:pPr>
              <a:r>
                <a:rPr lang="en-US" b="1">
                  <a:solidFill>
                    <a:srgbClr val="FF0000"/>
                  </a:solidFill>
                </a:rPr>
                <a:t>A.B.C.7.3.5</a:t>
              </a:r>
            </a:p>
          </p:txBody>
        </p:sp>
        <p:sp>
          <p:nvSpPr>
            <p:cNvPr id="62475" name="Rectangle 28"/>
            <p:cNvSpPr>
              <a:spLocks noChangeArrowheads="1"/>
            </p:cNvSpPr>
            <p:nvPr/>
          </p:nvSpPr>
          <p:spPr bwMode="auto">
            <a:xfrm>
              <a:off x="3552" y="1488"/>
              <a:ext cx="2016" cy="528"/>
            </a:xfrm>
            <a:prstGeom prst="rect">
              <a:avLst/>
            </a:prstGeom>
            <a:solidFill>
              <a:srgbClr val="FFFFCC"/>
            </a:solidFill>
            <a:ln w="38100">
              <a:solidFill>
                <a:schemeClr val="tx1"/>
              </a:solidFill>
              <a:miter lim="800000"/>
              <a:headEnd/>
              <a:tailEnd/>
            </a:ln>
          </p:spPr>
          <p:txBody>
            <a:bodyPr wrap="none" anchor="ctr"/>
            <a:lstStyle/>
            <a:p>
              <a:endParaRPr lang="en-US"/>
            </a:p>
          </p:txBody>
        </p:sp>
        <p:sp>
          <p:nvSpPr>
            <p:cNvPr id="62476" name="Rectangle 29"/>
            <p:cNvSpPr>
              <a:spLocks noChangeArrowheads="1"/>
            </p:cNvSpPr>
            <p:nvPr/>
          </p:nvSpPr>
          <p:spPr bwMode="auto">
            <a:xfrm>
              <a:off x="3600" y="1536"/>
              <a:ext cx="624"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IP</a:t>
              </a:r>
            </a:p>
            <a:p>
              <a:pPr algn="ctr" eaLnBrk="0" hangingPunct="0">
                <a:buClr>
                  <a:srgbClr val="6699FF"/>
                </a:buClr>
                <a:buFont typeface="Wingdings 3" pitchFamily="18" charset="2"/>
                <a:buNone/>
              </a:pPr>
              <a:r>
                <a:rPr lang="en-US" sz="1200" b="1">
                  <a:solidFill>
                    <a:schemeClr val="accent2"/>
                  </a:solidFill>
                  <a:latin typeface="Tahoma" pitchFamily="34" charset="0"/>
                </a:rPr>
                <a:t>197.15.22.33</a:t>
              </a:r>
            </a:p>
          </p:txBody>
        </p:sp>
        <p:sp>
          <p:nvSpPr>
            <p:cNvPr id="62477" name="Rectangle 30"/>
            <p:cNvSpPr>
              <a:spLocks noChangeArrowheads="1"/>
            </p:cNvSpPr>
            <p:nvPr/>
          </p:nvSpPr>
          <p:spPr bwMode="auto">
            <a:xfrm>
              <a:off x="4224" y="1536"/>
              <a:ext cx="660"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t>IP</a:t>
              </a:r>
            </a:p>
            <a:p>
              <a:pPr algn="ctr" eaLnBrk="0" hangingPunct="0">
                <a:buClr>
                  <a:srgbClr val="6699FF"/>
                </a:buClr>
                <a:buFont typeface="Wingdings 3" pitchFamily="18" charset="2"/>
                <a:buNone/>
              </a:pPr>
              <a:r>
                <a:rPr lang="en-US" sz="1200" b="1" dirty="0">
                  <a:solidFill>
                    <a:schemeClr val="accent2"/>
                  </a:solidFill>
                  <a:latin typeface="Tahoma" pitchFamily="34" charset="0"/>
                </a:rPr>
                <a:t>197.15.22.126</a:t>
              </a:r>
            </a:p>
          </p:txBody>
        </p:sp>
        <p:sp>
          <p:nvSpPr>
            <p:cNvPr id="62478" name="Rectangle 31"/>
            <p:cNvSpPr>
              <a:spLocks noChangeArrowheads="1"/>
            </p:cNvSpPr>
            <p:nvPr/>
          </p:nvSpPr>
          <p:spPr bwMode="auto">
            <a:xfrm>
              <a:off x="4896" y="1536"/>
              <a:ext cx="672"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Data</a:t>
              </a:r>
            </a:p>
          </p:txBody>
        </p:sp>
      </p:grpSp>
      <p:sp>
        <p:nvSpPr>
          <p:cNvPr id="157728" name="AutoShape 32"/>
          <p:cNvSpPr>
            <a:spLocks noChangeArrowheads="1"/>
          </p:cNvSpPr>
          <p:nvPr/>
        </p:nvSpPr>
        <p:spPr bwMode="auto">
          <a:xfrm>
            <a:off x="1752600" y="1371600"/>
            <a:ext cx="3276600" cy="1371600"/>
          </a:xfrm>
          <a:custGeom>
            <a:avLst/>
            <a:gdLst>
              <a:gd name="T0" fmla="*/ 2147483647 w 21600"/>
              <a:gd name="T1" fmla="*/ 389554826 h 21600"/>
              <a:gd name="T2" fmla="*/ 2147483647 w 21600"/>
              <a:gd name="T3" fmla="*/ 718495029 h 21600"/>
              <a:gd name="T4" fmla="*/ 2147483647 w 21600"/>
              <a:gd name="T5" fmla="*/ 1359557792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10082" y="5399"/>
                  <a:pt x="9371" y="5543"/>
                  <a:pt x="8710" y="5820"/>
                </a:cubicBezTo>
                <a:lnTo>
                  <a:pt x="6620" y="841"/>
                </a:lnTo>
                <a:cubicBezTo>
                  <a:pt x="7943" y="286"/>
                  <a:pt x="9364"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EDEDED"/>
          </a:solidFill>
          <a:ln w="9525">
            <a:noFill/>
            <a:miter lim="800000"/>
            <a:headEnd/>
            <a:tailEnd/>
          </a:ln>
        </p:spPr>
        <p:txBody>
          <a:bodyPr wrap="none" anchor="ctr"/>
          <a:lstStyle/>
          <a:p>
            <a:endParaRPr lang="en-US"/>
          </a:p>
        </p:txBody>
      </p:sp>
      <p:sp>
        <p:nvSpPr>
          <p:cNvPr id="33" name="Slide Number Placeholder 32"/>
          <p:cNvSpPr>
            <a:spLocks noGrp="1"/>
          </p:cNvSpPr>
          <p:nvPr>
            <p:ph type="sldNum" sz="quarter" idx="12"/>
          </p:nvPr>
        </p:nvSpPr>
        <p:spPr/>
        <p:txBody>
          <a:bodyPr/>
          <a:lstStyle/>
          <a:p>
            <a:fld id="{4810A696-75C0-4E1D-A482-26D5420205C7}" type="slidenum">
              <a:rPr lang="en-US" smtClean="0"/>
              <a:pPr/>
              <a:t>62</a:t>
            </a:fld>
            <a:endParaRPr lang="en-US"/>
          </a:p>
        </p:txBody>
      </p:sp>
      <p:sp>
        <p:nvSpPr>
          <p:cNvPr id="34" name="Footer Placeholder 33"/>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3" presetClass="entr" presetSubtype="36" fill="hold" grpId="0" nodeType="afterEffect">
                                  <p:stCondLst>
                                    <p:cond delay="0"/>
                                  </p:stCondLst>
                                  <p:childTnLst>
                                    <p:set>
                                      <p:cBhvr>
                                        <p:cTn id="10" dur="1" fill="hold">
                                          <p:stCondLst>
                                            <p:cond delay="0"/>
                                          </p:stCondLst>
                                        </p:cTn>
                                        <p:tgtEl>
                                          <p:spTgt spid="157719"/>
                                        </p:tgtEl>
                                        <p:attrNameLst>
                                          <p:attrName>style.visibility</p:attrName>
                                        </p:attrNameLst>
                                      </p:cBhvr>
                                      <p:to>
                                        <p:strVal val="visible"/>
                                      </p:to>
                                    </p:set>
                                    <p:anim calcmode="lin" valueType="num">
                                      <p:cBhvr>
                                        <p:cTn id="11" dur="500" fill="hold"/>
                                        <p:tgtEl>
                                          <p:spTgt spid="157719"/>
                                        </p:tgtEl>
                                        <p:attrNameLst>
                                          <p:attrName>ppt_w</p:attrName>
                                        </p:attrNameLst>
                                      </p:cBhvr>
                                      <p:tavLst>
                                        <p:tav tm="0">
                                          <p:val>
                                            <p:strVal val="(6*min(max(#ppt_w*#ppt_h,.3),1)-7.4)/-.7*#ppt_w"/>
                                          </p:val>
                                        </p:tav>
                                        <p:tav tm="100000">
                                          <p:val>
                                            <p:strVal val="#ppt_w"/>
                                          </p:val>
                                        </p:tav>
                                      </p:tavLst>
                                    </p:anim>
                                    <p:anim calcmode="lin" valueType="num">
                                      <p:cBhvr>
                                        <p:cTn id="12" dur="500" fill="hold"/>
                                        <p:tgtEl>
                                          <p:spTgt spid="157719"/>
                                        </p:tgtEl>
                                        <p:attrNameLst>
                                          <p:attrName>ppt_h</p:attrName>
                                        </p:attrNameLst>
                                      </p:cBhvr>
                                      <p:tavLst>
                                        <p:tav tm="0">
                                          <p:val>
                                            <p:strVal val="(6*min(max(#ppt_w*#ppt_h,.3),1)-7.4)/-.7*#ppt_h"/>
                                          </p:val>
                                        </p:tav>
                                        <p:tav tm="100000">
                                          <p:val>
                                            <p:strVal val="#ppt_h"/>
                                          </p:val>
                                        </p:tav>
                                      </p:tavLst>
                                    </p:anim>
                                    <p:anim calcmode="lin" valueType="num">
                                      <p:cBhvr>
                                        <p:cTn id="13" dur="500" fill="hold"/>
                                        <p:tgtEl>
                                          <p:spTgt spid="157719"/>
                                        </p:tgtEl>
                                        <p:attrNameLst>
                                          <p:attrName>ppt_x</p:attrName>
                                        </p:attrNameLst>
                                      </p:cBhvr>
                                      <p:tavLst>
                                        <p:tav tm="0">
                                          <p:val>
                                            <p:fltVal val="0.5"/>
                                          </p:val>
                                        </p:tav>
                                        <p:tav tm="100000">
                                          <p:val>
                                            <p:strVal val="#ppt_x"/>
                                          </p:val>
                                        </p:tav>
                                      </p:tavLst>
                                    </p:anim>
                                    <p:anim calcmode="lin" valueType="num">
                                      <p:cBhvr>
                                        <p:cTn id="14" dur="500" fill="hold"/>
                                        <p:tgtEl>
                                          <p:spTgt spid="157719"/>
                                        </p:tgtEl>
                                        <p:attrNameLst>
                                          <p:attrName>ppt_y</p:attrName>
                                        </p:attrNameLst>
                                      </p:cBhvr>
                                      <p:tavLst>
                                        <p:tav tm="0">
                                          <p:val>
                                            <p:strVal val="1+(6*min(max(#ppt_w*#ppt_h,.3),1)-7.4)/-.7*#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57720"/>
                                        </p:tgtEl>
                                        <p:attrNameLst>
                                          <p:attrName>style.visibility</p:attrName>
                                        </p:attrNameLst>
                                      </p:cBhvr>
                                      <p:to>
                                        <p:strVal val="visible"/>
                                      </p:to>
                                    </p:set>
                                    <p:animEffect transition="in" filter="wipe(left)">
                                      <p:cBhvr>
                                        <p:cTn id="19" dur="500"/>
                                        <p:tgtEl>
                                          <p:spTgt spid="15772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7728"/>
                                        </p:tgtEl>
                                        <p:attrNameLst>
                                          <p:attrName>style.visibility</p:attrName>
                                        </p:attrNameLst>
                                      </p:cBhvr>
                                      <p:to>
                                        <p:strVal val="visible"/>
                                      </p:to>
                                    </p:set>
                                    <p:animEffect transition="in" filter="wipe(left)">
                                      <p:cBhvr>
                                        <p:cTn id="29" dur="500"/>
                                        <p:tgtEl>
                                          <p:spTgt spid="157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19" grpId="0" animBg="1" autoUpdateAnimBg="0"/>
      <p:bldP spid="157720" grpId="0" animBg="1"/>
      <p:bldP spid="15772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sz="quarter" idx="1"/>
          </p:nvPr>
        </p:nvSpPr>
        <p:spPr/>
        <p:txBody>
          <a:bodyPr/>
          <a:lstStyle/>
          <a:p>
            <a:r>
              <a:rPr lang="en-US" dirty="0" err="1">
                <a:solidFill>
                  <a:schemeClr val="bg1">
                    <a:lumMod val="85000"/>
                  </a:schemeClr>
                </a:solidFill>
              </a:rPr>
              <a:t>Giới</a:t>
            </a:r>
            <a:r>
              <a:rPr lang="en-US" dirty="0">
                <a:solidFill>
                  <a:schemeClr val="bg1">
                    <a:lumMod val="85000"/>
                  </a:schemeClr>
                </a:solidFill>
              </a:rPr>
              <a:t> </a:t>
            </a:r>
            <a:r>
              <a:rPr lang="en-US" dirty="0" err="1">
                <a:solidFill>
                  <a:schemeClr val="bg1">
                    <a:lumMod val="85000"/>
                  </a:schemeClr>
                </a:solidFill>
              </a:rPr>
              <a:t>thiệu</a:t>
            </a:r>
            <a:endParaRPr lang="en-US" dirty="0">
              <a:solidFill>
                <a:schemeClr val="bg1">
                  <a:lumMod val="85000"/>
                </a:schemeClr>
              </a:solidFill>
            </a:endParaRPr>
          </a:p>
          <a:p>
            <a:r>
              <a:rPr lang="en-US" dirty="0" err="1">
                <a:solidFill>
                  <a:schemeClr val="bg1">
                    <a:lumMod val="85000"/>
                  </a:schemeClr>
                </a:solidFill>
              </a:rPr>
              <a:t>Kỹ</a:t>
            </a:r>
            <a:r>
              <a:rPr lang="en-US" dirty="0">
                <a:solidFill>
                  <a:schemeClr val="bg1">
                    <a:lumMod val="85000"/>
                  </a:schemeClr>
                </a:solidFill>
              </a:rPr>
              <a:t> </a:t>
            </a:r>
            <a:r>
              <a:rPr lang="en-US" dirty="0" err="1">
                <a:solidFill>
                  <a:schemeClr val="bg1">
                    <a:lumMod val="85000"/>
                  </a:schemeClr>
                </a:solidFill>
              </a:rPr>
              <a:t>thuật</a:t>
            </a:r>
            <a:r>
              <a:rPr lang="en-US" dirty="0">
                <a:solidFill>
                  <a:schemeClr val="bg1">
                    <a:lumMod val="85000"/>
                  </a:schemeClr>
                </a:solidFill>
              </a:rPr>
              <a:t> </a:t>
            </a:r>
            <a:r>
              <a:rPr lang="en-US" dirty="0" err="1">
                <a:solidFill>
                  <a:schemeClr val="bg1">
                    <a:lumMod val="85000"/>
                  </a:schemeClr>
                </a:solidFill>
              </a:rPr>
              <a:t>phát</a:t>
            </a:r>
            <a:r>
              <a:rPr lang="en-US" dirty="0">
                <a:solidFill>
                  <a:schemeClr val="bg1">
                    <a:lumMod val="85000"/>
                  </a:schemeClr>
                </a:solidFill>
              </a:rPr>
              <a:t> </a:t>
            </a:r>
            <a:r>
              <a:rPr lang="en-US" dirty="0" err="1">
                <a:solidFill>
                  <a:schemeClr val="bg1">
                    <a:lumMod val="85000"/>
                  </a:schemeClr>
                </a:solidFill>
              </a:rPr>
              <a:t>hiện</a:t>
            </a:r>
            <a:r>
              <a:rPr lang="en-US" dirty="0">
                <a:solidFill>
                  <a:schemeClr val="bg1">
                    <a:lumMod val="85000"/>
                  </a:schemeClr>
                </a:solidFill>
              </a:rPr>
              <a:t> </a:t>
            </a:r>
            <a:r>
              <a:rPr lang="en-US" dirty="0" err="1">
                <a:solidFill>
                  <a:schemeClr val="bg1">
                    <a:lumMod val="85000"/>
                  </a:schemeClr>
                </a:solidFill>
              </a:rPr>
              <a:t>và</a:t>
            </a:r>
            <a:r>
              <a:rPr lang="en-US" dirty="0">
                <a:solidFill>
                  <a:schemeClr val="bg1">
                    <a:lumMod val="85000"/>
                  </a:schemeClr>
                </a:solidFill>
              </a:rPr>
              <a:t> </a:t>
            </a:r>
            <a:r>
              <a:rPr lang="en-US" dirty="0" err="1">
                <a:solidFill>
                  <a:schemeClr val="bg1">
                    <a:lumMod val="85000"/>
                  </a:schemeClr>
                </a:solidFill>
              </a:rPr>
              <a:t>sửa</a:t>
            </a:r>
            <a:r>
              <a:rPr lang="en-US" dirty="0">
                <a:solidFill>
                  <a:schemeClr val="bg1">
                    <a:lumMod val="85000"/>
                  </a:schemeClr>
                </a:solidFill>
              </a:rPr>
              <a:t> </a:t>
            </a:r>
            <a:r>
              <a:rPr lang="en-US" dirty="0" err="1">
                <a:solidFill>
                  <a:schemeClr val="bg1">
                    <a:lumMod val="85000"/>
                  </a:schemeClr>
                </a:solidFill>
              </a:rPr>
              <a:t>lỗi</a:t>
            </a:r>
            <a:endParaRPr lang="en-US" dirty="0">
              <a:solidFill>
                <a:schemeClr val="bg1">
                  <a:lumMod val="85000"/>
                </a:schemeClr>
              </a:solidFill>
            </a:endParaRPr>
          </a:p>
          <a:p>
            <a:r>
              <a:rPr lang="en-US" dirty="0" err="1">
                <a:solidFill>
                  <a:schemeClr val="bg1">
                    <a:lumMod val="85000"/>
                  </a:schemeClr>
                </a:solidFill>
              </a:rPr>
              <a:t>Điều</a:t>
            </a:r>
            <a:r>
              <a:rPr lang="en-US" dirty="0">
                <a:solidFill>
                  <a:schemeClr val="bg1">
                    <a:lumMod val="85000"/>
                  </a:schemeClr>
                </a:solidFill>
              </a:rPr>
              <a:t> </a:t>
            </a:r>
            <a:r>
              <a:rPr lang="en-US" dirty="0" err="1">
                <a:solidFill>
                  <a:schemeClr val="bg1">
                    <a:lumMod val="85000"/>
                  </a:schemeClr>
                </a:solidFill>
              </a:rPr>
              <a:t>khiển</a:t>
            </a:r>
            <a:r>
              <a:rPr lang="en-US" dirty="0">
                <a:solidFill>
                  <a:schemeClr val="bg1">
                    <a:lumMod val="85000"/>
                  </a:schemeClr>
                </a:solidFill>
              </a:rPr>
              <a:t> </a:t>
            </a:r>
            <a:r>
              <a:rPr lang="en-US" dirty="0" err="1">
                <a:solidFill>
                  <a:schemeClr val="bg1">
                    <a:lumMod val="85000"/>
                  </a:schemeClr>
                </a:solidFill>
              </a:rPr>
              <a:t>truy</a:t>
            </a:r>
            <a:r>
              <a:rPr lang="en-US" dirty="0">
                <a:solidFill>
                  <a:schemeClr val="bg1">
                    <a:lumMod val="85000"/>
                  </a:schemeClr>
                </a:solidFill>
              </a:rPr>
              <a:t> </a:t>
            </a:r>
            <a:r>
              <a:rPr lang="en-US" dirty="0" err="1">
                <a:solidFill>
                  <a:schemeClr val="bg1">
                    <a:lumMod val="85000"/>
                  </a:schemeClr>
                </a:solidFill>
              </a:rPr>
              <a:t>cập</a:t>
            </a:r>
            <a:r>
              <a:rPr lang="en-US" dirty="0">
                <a:solidFill>
                  <a:schemeClr val="bg1">
                    <a:lumMod val="85000"/>
                  </a:schemeClr>
                </a:solidFill>
              </a:rPr>
              <a:t> </a:t>
            </a:r>
            <a:r>
              <a:rPr lang="en-US" dirty="0" err="1">
                <a:solidFill>
                  <a:schemeClr val="bg1">
                    <a:lumMod val="85000"/>
                  </a:schemeClr>
                </a:solidFill>
              </a:rPr>
              <a:t>đường</a:t>
            </a:r>
            <a:r>
              <a:rPr lang="en-US" dirty="0">
                <a:solidFill>
                  <a:schemeClr val="bg1">
                    <a:lumMod val="85000"/>
                  </a:schemeClr>
                </a:solidFill>
              </a:rPr>
              <a:t> </a:t>
            </a:r>
            <a:r>
              <a:rPr lang="en-US" dirty="0" err="1">
                <a:solidFill>
                  <a:schemeClr val="bg1">
                    <a:lumMod val="85000"/>
                  </a:schemeClr>
                </a:solidFill>
              </a:rPr>
              <a:t>truyền</a:t>
            </a:r>
            <a:endParaRPr lang="en-US" dirty="0">
              <a:solidFill>
                <a:schemeClr val="bg1">
                  <a:lumMod val="85000"/>
                </a:schemeClr>
              </a:solidFill>
            </a:endParaRPr>
          </a:p>
          <a:p>
            <a:r>
              <a:rPr lang="en-US" dirty="0">
                <a:solidFill>
                  <a:schemeClr val="bg1">
                    <a:lumMod val="85000"/>
                  </a:schemeClr>
                </a:solidFill>
              </a:rPr>
              <a:t>ARP</a:t>
            </a:r>
          </a:p>
          <a:p>
            <a:r>
              <a:rPr lang="en-US" dirty="0"/>
              <a:t>Ethernet</a:t>
            </a:r>
          </a:p>
        </p:txBody>
      </p:sp>
      <p:sp>
        <p:nvSpPr>
          <p:cNvPr id="4" name="Slide Number Placeholder 3"/>
          <p:cNvSpPr>
            <a:spLocks noGrp="1"/>
          </p:cNvSpPr>
          <p:nvPr>
            <p:ph type="sldNum" sz="quarter" idx="12"/>
          </p:nvPr>
        </p:nvSpPr>
        <p:spPr/>
        <p:txBody>
          <a:bodyPr/>
          <a:lstStyle/>
          <a:p>
            <a:fld id="{4810A696-75C0-4E1D-A482-26D5420205C7}" type="slidenum">
              <a:rPr lang="en-US" smtClean="0"/>
              <a:pPr/>
              <a:t>63</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Ethernet - 1</a:t>
            </a:r>
          </a:p>
        </p:txBody>
      </p:sp>
      <p:sp>
        <p:nvSpPr>
          <p:cNvPr id="3" name="Content Placeholder 2"/>
          <p:cNvSpPr>
            <a:spLocks noGrp="1"/>
          </p:cNvSpPr>
          <p:nvPr>
            <p:ph sz="quarter" idx="1"/>
          </p:nvPr>
        </p:nvSpPr>
        <p:spPr/>
        <p:txBody>
          <a:bodyPr/>
          <a:lstStyle/>
          <a:p>
            <a:r>
              <a:rPr lang="en-US" dirty="0" err="1"/>
              <a:t>Là</a:t>
            </a:r>
            <a:r>
              <a:rPr lang="en-US" dirty="0"/>
              <a:t> 1 </a:t>
            </a:r>
            <a:r>
              <a:rPr lang="en-US" dirty="0" err="1"/>
              <a:t>kỹ</a:t>
            </a:r>
            <a:r>
              <a:rPr lang="en-US" dirty="0"/>
              <a:t> </a:t>
            </a:r>
            <a:r>
              <a:rPr lang="en-US" dirty="0" err="1"/>
              <a:t>thuật</a:t>
            </a:r>
            <a:r>
              <a:rPr lang="en-US" dirty="0"/>
              <a:t> (technology) </a:t>
            </a:r>
            <a:r>
              <a:rPr lang="en-US" dirty="0" err="1"/>
              <a:t>mạng</a:t>
            </a:r>
            <a:r>
              <a:rPr lang="en-US" dirty="0"/>
              <a:t> LAN </a:t>
            </a:r>
            <a:r>
              <a:rPr lang="en-US" dirty="0" err="1"/>
              <a:t>có</a:t>
            </a:r>
            <a:r>
              <a:rPr lang="en-US" dirty="0"/>
              <a:t> </a:t>
            </a:r>
            <a:r>
              <a:rPr lang="en-US" dirty="0" err="1"/>
              <a:t>dây</a:t>
            </a:r>
            <a:endParaRPr lang="en-US" dirty="0"/>
          </a:p>
          <a:p>
            <a:pPr lvl="1"/>
            <a:r>
              <a:rPr lang="en-US" dirty="0" err="1"/>
              <a:t>Là</a:t>
            </a:r>
            <a:r>
              <a:rPr lang="en-US" dirty="0"/>
              <a:t> 1 </a:t>
            </a:r>
            <a:r>
              <a:rPr lang="en-US" dirty="0" err="1"/>
              <a:t>kỹ</a:t>
            </a:r>
            <a:r>
              <a:rPr lang="en-US" dirty="0"/>
              <a:t> </a:t>
            </a:r>
            <a:r>
              <a:rPr lang="en-US" dirty="0" err="1"/>
              <a:t>thuật</a:t>
            </a:r>
            <a:r>
              <a:rPr lang="en-US" dirty="0"/>
              <a:t> </a:t>
            </a:r>
            <a:r>
              <a:rPr lang="en-US" dirty="0" err="1"/>
              <a:t>mạng</a:t>
            </a:r>
            <a:r>
              <a:rPr lang="en-US" dirty="0"/>
              <a:t> LAN </a:t>
            </a:r>
            <a:r>
              <a:rPr lang="en-US" dirty="0" err="1"/>
              <a:t>đầu</a:t>
            </a:r>
            <a:r>
              <a:rPr lang="en-US" dirty="0"/>
              <a:t> </a:t>
            </a:r>
            <a:r>
              <a:rPr lang="en-US" dirty="0" err="1"/>
              <a:t>tiên</a:t>
            </a:r>
            <a:endParaRPr lang="en-US" dirty="0"/>
          </a:p>
          <a:p>
            <a:pPr lvl="1"/>
            <a:r>
              <a:rPr lang="en-US" dirty="0" err="1"/>
              <a:t>Chuẩn</a:t>
            </a:r>
            <a:r>
              <a:rPr lang="en-US" dirty="0"/>
              <a:t> 802.3</a:t>
            </a:r>
          </a:p>
          <a:p>
            <a:pPr lvl="1"/>
            <a:r>
              <a:rPr lang="en-US" dirty="0" err="1"/>
              <a:t>Hoạt</a:t>
            </a:r>
            <a:r>
              <a:rPr lang="en-US" dirty="0"/>
              <a:t> </a:t>
            </a:r>
            <a:r>
              <a:rPr lang="en-US" dirty="0" err="1"/>
              <a:t>động</a:t>
            </a:r>
            <a:r>
              <a:rPr lang="en-US" dirty="0"/>
              <a:t> </a:t>
            </a:r>
            <a:r>
              <a:rPr lang="en-US" dirty="0" err="1"/>
              <a:t>tầng</a:t>
            </a:r>
            <a:r>
              <a:rPr lang="en-US" dirty="0"/>
              <a:t> Data Link </a:t>
            </a:r>
            <a:r>
              <a:rPr lang="en-US" dirty="0" err="1"/>
              <a:t>và</a:t>
            </a:r>
            <a:r>
              <a:rPr lang="en-US" dirty="0"/>
              <a:t> Physical</a:t>
            </a:r>
          </a:p>
          <a:p>
            <a:pPr lvl="1"/>
            <a:r>
              <a:rPr lang="en-US" dirty="0" err="1"/>
              <a:t>Tốc</a:t>
            </a:r>
            <a:r>
              <a:rPr lang="en-US" dirty="0"/>
              <a:t> </a:t>
            </a:r>
            <a:r>
              <a:rPr lang="en-US" dirty="0" err="1"/>
              <a:t>độ</a:t>
            </a:r>
            <a:r>
              <a:rPr lang="en-US" dirty="0"/>
              <a:t>: 10 Mbps – 10 </a:t>
            </a:r>
            <a:r>
              <a:rPr lang="en-US" dirty="0" err="1"/>
              <a:t>Gbps</a:t>
            </a:r>
            <a:r>
              <a:rPr lang="en-US" dirty="0"/>
              <a:t> </a:t>
            </a:r>
          </a:p>
          <a:p>
            <a:pPr lvl="1"/>
            <a:r>
              <a:rPr lang="en-US" dirty="0" err="1"/>
              <a:t>Đồ</a:t>
            </a:r>
            <a:r>
              <a:rPr lang="en-US" dirty="0"/>
              <a:t> </a:t>
            </a:r>
            <a:r>
              <a:rPr lang="en-US" dirty="0" err="1"/>
              <a:t>hình</a:t>
            </a:r>
            <a:r>
              <a:rPr lang="en-US" dirty="0"/>
              <a:t> </a:t>
            </a:r>
            <a:r>
              <a:rPr lang="en-US" dirty="0" err="1"/>
              <a:t>mạng</a:t>
            </a:r>
            <a:r>
              <a:rPr lang="en-US" dirty="0"/>
              <a:t>:</a:t>
            </a:r>
          </a:p>
          <a:p>
            <a:pPr lvl="2"/>
            <a:r>
              <a:rPr lang="en-US" dirty="0"/>
              <a:t>Bus</a:t>
            </a:r>
          </a:p>
          <a:p>
            <a:pPr lvl="2"/>
            <a:r>
              <a:rPr lang="en-US" dirty="0"/>
              <a:t>Star</a:t>
            </a:r>
          </a:p>
          <a:p>
            <a:pPr lvl="1"/>
            <a:r>
              <a:rPr lang="en-US" dirty="0" err="1"/>
              <a:t>Giao</a:t>
            </a:r>
            <a:r>
              <a:rPr lang="en-US" dirty="0"/>
              <a:t> </a:t>
            </a:r>
            <a:r>
              <a:rPr lang="en-US" dirty="0" err="1"/>
              <a:t>thức</a:t>
            </a:r>
            <a:r>
              <a:rPr lang="en-US" dirty="0"/>
              <a:t> </a:t>
            </a:r>
            <a:r>
              <a:rPr lang="en-US" dirty="0" err="1"/>
              <a:t>tầng</a:t>
            </a:r>
            <a:r>
              <a:rPr lang="en-US" dirty="0"/>
              <a:t> MAC: CSMA/CD</a:t>
            </a:r>
          </a:p>
          <a:p>
            <a:pPr lvl="1"/>
            <a:r>
              <a:rPr lang="en-US" dirty="0" err="1"/>
              <a:t>Đơn</a:t>
            </a:r>
            <a:r>
              <a:rPr lang="en-US" dirty="0"/>
              <a:t> </a:t>
            </a:r>
            <a:r>
              <a:rPr lang="en-US" dirty="0" err="1"/>
              <a:t>giản</a:t>
            </a:r>
            <a:r>
              <a:rPr lang="en-US" dirty="0"/>
              <a:t> </a:t>
            </a:r>
            <a:r>
              <a:rPr lang="en-US" dirty="0" err="1"/>
              <a:t>và</a:t>
            </a:r>
            <a:r>
              <a:rPr lang="en-US" dirty="0"/>
              <a:t> </a:t>
            </a:r>
            <a:r>
              <a:rPr lang="en-US" dirty="0" err="1"/>
              <a:t>rẻ</a:t>
            </a:r>
            <a:r>
              <a:rPr lang="en-US" dirty="0"/>
              <a:t> </a:t>
            </a:r>
            <a:r>
              <a:rPr lang="en-US" dirty="0" err="1"/>
              <a:t>hơn</a:t>
            </a:r>
            <a:r>
              <a:rPr lang="en-US" dirty="0"/>
              <a:t> </a:t>
            </a:r>
            <a:r>
              <a:rPr lang="en-US" dirty="0" err="1"/>
              <a:t>mạng</a:t>
            </a:r>
            <a:r>
              <a:rPr lang="en-US" dirty="0"/>
              <a:t> Token Ring LAN, ATM</a:t>
            </a:r>
          </a:p>
        </p:txBody>
      </p:sp>
      <p:sp>
        <p:nvSpPr>
          <p:cNvPr id="4" name="Slide Number Placeholder 3"/>
          <p:cNvSpPr>
            <a:spLocks noGrp="1"/>
          </p:cNvSpPr>
          <p:nvPr>
            <p:ph type="sldNum" sz="quarter" idx="12"/>
          </p:nvPr>
        </p:nvSpPr>
        <p:spPr/>
        <p:txBody>
          <a:bodyPr/>
          <a:lstStyle/>
          <a:p>
            <a:fld id="{4810A696-75C0-4E1D-A482-26D5420205C7}" type="slidenum">
              <a:rPr lang="en-US" smtClean="0"/>
              <a:pPr/>
              <a:t>64</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CSMA/CD – </a:t>
            </a:r>
            <a:r>
              <a:rPr lang="en-US" dirty="0" err="1"/>
              <a:t>quá</a:t>
            </a:r>
            <a:r>
              <a:rPr lang="en-US" dirty="0"/>
              <a:t> </a:t>
            </a:r>
            <a:r>
              <a:rPr lang="en-US" dirty="0" err="1"/>
              <a:t>trình</a:t>
            </a:r>
            <a:r>
              <a:rPr lang="en-US" dirty="0"/>
              <a:t> </a:t>
            </a:r>
            <a:r>
              <a:rPr lang="en-US" dirty="0" err="1"/>
              <a:t>truyền</a:t>
            </a:r>
            <a:r>
              <a:rPr lang="en-US" dirty="0"/>
              <a:t> </a:t>
            </a:r>
            <a:r>
              <a:rPr lang="en-US" dirty="0" err="1"/>
              <a:t>dữ</a:t>
            </a:r>
            <a:r>
              <a:rPr lang="en-US" dirty="0"/>
              <a:t> </a:t>
            </a:r>
            <a:r>
              <a:rPr lang="en-US" dirty="0" err="1"/>
              <a:t>liệu</a:t>
            </a:r>
            <a:endParaRPr lang="vi-VN" dirty="0"/>
          </a:p>
        </p:txBody>
      </p:sp>
      <p:pic>
        <p:nvPicPr>
          <p:cNvPr id="7"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a:xfrm>
            <a:off x="609600" y="914400"/>
            <a:ext cx="7848600" cy="5527675"/>
          </a:xfrm>
          <a:prstGeom prst="rect">
            <a:avLst/>
          </a:prstGeom>
          <a:noFill/>
          <a:ln/>
        </p:spPr>
      </p:pic>
      <p:sp>
        <p:nvSpPr>
          <p:cNvPr id="4" name="Slide Number Placeholder 3"/>
          <p:cNvSpPr>
            <a:spLocks noGrp="1"/>
          </p:cNvSpPr>
          <p:nvPr>
            <p:ph type="sldNum" sz="quarter" idx="12"/>
          </p:nvPr>
        </p:nvSpPr>
        <p:spPr/>
        <p:txBody>
          <a:bodyPr/>
          <a:lstStyle/>
          <a:p>
            <a:fld id="{4810A696-75C0-4E1D-A482-26D5420205C7}" type="slidenum">
              <a:rPr lang="en-US" smtClean="0"/>
              <a:pPr/>
              <a:t>65</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Ethernet – </a:t>
            </a:r>
            <a:r>
              <a:rPr lang="en-US" dirty="0" err="1"/>
              <a:t>cấu</a:t>
            </a:r>
            <a:r>
              <a:rPr lang="en-US" dirty="0"/>
              <a:t> </a:t>
            </a:r>
            <a:r>
              <a:rPr lang="en-US" dirty="0" err="1"/>
              <a:t>trúc</a:t>
            </a:r>
            <a:r>
              <a:rPr lang="en-US" dirty="0"/>
              <a:t> frame</a:t>
            </a:r>
          </a:p>
        </p:txBody>
      </p:sp>
      <p:sp>
        <p:nvSpPr>
          <p:cNvPr id="3" name="Content Placeholder 2"/>
          <p:cNvSpPr>
            <a:spLocks noGrp="1"/>
          </p:cNvSpPr>
          <p:nvPr>
            <p:ph sz="quarter" idx="1"/>
          </p:nvPr>
        </p:nvSpPr>
        <p:spPr>
          <a:xfrm>
            <a:off x="838200" y="3505200"/>
            <a:ext cx="7696200" cy="3200400"/>
          </a:xfrm>
        </p:spPr>
        <p:txBody>
          <a:bodyPr>
            <a:normAutofit fontScale="85000" lnSpcReduction="10000"/>
          </a:bodyPr>
          <a:lstStyle/>
          <a:p>
            <a:r>
              <a:rPr lang="en-US" sz="2000" dirty="0"/>
              <a:t>Preamble (8 bytes)</a:t>
            </a:r>
          </a:p>
          <a:p>
            <a:pPr lvl="1"/>
            <a:r>
              <a:rPr lang="en-US" sz="2000" dirty="0" err="1"/>
              <a:t>Đồng</a:t>
            </a:r>
            <a:r>
              <a:rPr lang="en-US" sz="2000" dirty="0"/>
              <a:t> </a:t>
            </a:r>
            <a:r>
              <a:rPr lang="en-US" sz="2000" dirty="0" err="1"/>
              <a:t>bộ</a:t>
            </a:r>
            <a:r>
              <a:rPr lang="en-US" sz="2000" dirty="0"/>
              <a:t> </a:t>
            </a:r>
            <a:r>
              <a:rPr lang="en-US" sz="2000" dirty="0" err="1"/>
              <a:t>đồng</a:t>
            </a:r>
            <a:r>
              <a:rPr lang="en-US" sz="2000" dirty="0"/>
              <a:t> </a:t>
            </a:r>
            <a:r>
              <a:rPr lang="en-US" sz="2000" dirty="0" err="1"/>
              <a:t>hồ</a:t>
            </a:r>
            <a:r>
              <a:rPr lang="en-US" sz="2000" dirty="0"/>
              <a:t> </a:t>
            </a:r>
            <a:r>
              <a:rPr lang="en-US" sz="2000" dirty="0" err="1"/>
              <a:t>bên</a:t>
            </a:r>
            <a:r>
              <a:rPr lang="en-US" sz="2000" dirty="0"/>
              <a:t> </a:t>
            </a:r>
            <a:r>
              <a:rPr lang="en-US" sz="2000" dirty="0" err="1"/>
              <a:t>gởi</a:t>
            </a:r>
            <a:r>
              <a:rPr lang="en-US" sz="2000" dirty="0"/>
              <a:t> </a:t>
            </a:r>
            <a:r>
              <a:rPr lang="en-US" sz="2000" dirty="0" err="1"/>
              <a:t>và</a:t>
            </a:r>
            <a:r>
              <a:rPr lang="en-US" sz="2000" dirty="0"/>
              <a:t> </a:t>
            </a:r>
            <a:r>
              <a:rPr lang="en-US" sz="2000" dirty="0" err="1"/>
              <a:t>bên</a:t>
            </a:r>
            <a:r>
              <a:rPr lang="en-US" sz="2000" dirty="0"/>
              <a:t> </a:t>
            </a:r>
            <a:r>
              <a:rPr lang="en-US" sz="2000" dirty="0" err="1"/>
              <a:t>nhận</a:t>
            </a:r>
            <a:r>
              <a:rPr lang="en-US" sz="2000" dirty="0"/>
              <a:t> (10101010)</a:t>
            </a:r>
          </a:p>
          <a:p>
            <a:pPr lvl="1"/>
            <a:r>
              <a:rPr lang="en-US" dirty="0"/>
              <a:t>Start of Frame (SOF): </a:t>
            </a:r>
            <a:r>
              <a:rPr lang="en-US" dirty="0" err="1"/>
              <a:t>báo</a:t>
            </a:r>
            <a:r>
              <a:rPr lang="en-US" dirty="0"/>
              <a:t> </a:t>
            </a:r>
            <a:r>
              <a:rPr lang="en-US" dirty="0" err="1"/>
              <a:t>hiệu</a:t>
            </a:r>
            <a:r>
              <a:rPr lang="en-US" dirty="0"/>
              <a:t> </a:t>
            </a:r>
            <a:r>
              <a:rPr lang="en-US" dirty="0" err="1"/>
              <a:t>bắt</a:t>
            </a:r>
            <a:r>
              <a:rPr lang="en-US" dirty="0"/>
              <a:t> </a:t>
            </a:r>
            <a:r>
              <a:rPr lang="en-US" dirty="0" err="1"/>
              <a:t>đầu</a:t>
            </a:r>
            <a:r>
              <a:rPr lang="en-US" dirty="0"/>
              <a:t> frame (101010</a:t>
            </a:r>
            <a:r>
              <a:rPr lang="en-US" b="1" dirty="0"/>
              <a:t>11</a:t>
            </a:r>
            <a:r>
              <a:rPr lang="en-US" dirty="0"/>
              <a:t>)</a:t>
            </a:r>
          </a:p>
          <a:p>
            <a:r>
              <a:rPr lang="en-US" sz="2000" dirty="0" err="1"/>
              <a:t>Dest</a:t>
            </a:r>
            <a:r>
              <a:rPr lang="en-US" sz="2000" dirty="0"/>
              <a:t>. </a:t>
            </a:r>
            <a:r>
              <a:rPr lang="en-US" sz="2000" dirty="0" err="1"/>
              <a:t>Addr</a:t>
            </a:r>
            <a:r>
              <a:rPr lang="en-US" sz="2000" dirty="0"/>
              <a:t> (6 bytes)</a:t>
            </a:r>
          </a:p>
          <a:p>
            <a:pPr lvl="1"/>
            <a:r>
              <a:rPr lang="en-US" sz="2000" dirty="0" err="1"/>
              <a:t>địa</a:t>
            </a:r>
            <a:r>
              <a:rPr lang="en-US" sz="2000" dirty="0"/>
              <a:t> </a:t>
            </a:r>
            <a:r>
              <a:rPr lang="en-US" sz="2000" dirty="0" err="1"/>
              <a:t>chỉ</a:t>
            </a:r>
            <a:r>
              <a:rPr lang="en-US" sz="2000" dirty="0"/>
              <a:t> MAC </a:t>
            </a:r>
            <a:r>
              <a:rPr lang="en-US" sz="2000" dirty="0" err="1"/>
              <a:t>của</a:t>
            </a:r>
            <a:r>
              <a:rPr lang="en-US" sz="2000" dirty="0"/>
              <a:t> card </a:t>
            </a:r>
            <a:r>
              <a:rPr lang="en-US" sz="2000" dirty="0" err="1"/>
              <a:t>mạng</a:t>
            </a:r>
            <a:r>
              <a:rPr lang="en-US" sz="2000" dirty="0"/>
              <a:t> </a:t>
            </a:r>
            <a:r>
              <a:rPr lang="en-US" sz="2000" dirty="0" err="1"/>
              <a:t>nhận</a:t>
            </a:r>
            <a:r>
              <a:rPr lang="en-US" sz="2000" dirty="0"/>
              <a:t> </a:t>
            </a:r>
            <a:r>
              <a:rPr lang="en-US" sz="2000" dirty="0" err="1"/>
              <a:t>gói</a:t>
            </a:r>
            <a:r>
              <a:rPr lang="en-US" sz="2000" dirty="0"/>
              <a:t> tin </a:t>
            </a:r>
            <a:r>
              <a:rPr lang="en-US" sz="2000" dirty="0" err="1"/>
              <a:t>tiếp</a:t>
            </a:r>
            <a:r>
              <a:rPr lang="en-US" sz="2000" dirty="0"/>
              <a:t> </a:t>
            </a:r>
            <a:r>
              <a:rPr lang="en-US" sz="2000" dirty="0" err="1"/>
              <a:t>theo</a:t>
            </a:r>
            <a:endParaRPr lang="en-US" sz="2000" dirty="0"/>
          </a:p>
          <a:p>
            <a:r>
              <a:rPr lang="en-US" sz="2000" dirty="0" err="1"/>
              <a:t>Src</a:t>
            </a:r>
            <a:r>
              <a:rPr lang="en-US" sz="2000" dirty="0"/>
              <a:t>. </a:t>
            </a:r>
            <a:r>
              <a:rPr lang="en-US" sz="2000" dirty="0" err="1"/>
              <a:t>Addr</a:t>
            </a:r>
            <a:r>
              <a:rPr lang="en-US" sz="2000" dirty="0"/>
              <a:t> (6 bytes)</a:t>
            </a:r>
          </a:p>
          <a:p>
            <a:pPr lvl="1"/>
            <a:r>
              <a:rPr lang="en-US" sz="2000" dirty="0" err="1"/>
              <a:t>địa</a:t>
            </a:r>
            <a:r>
              <a:rPr lang="en-US" sz="2000" dirty="0"/>
              <a:t> </a:t>
            </a:r>
            <a:r>
              <a:rPr lang="en-US" sz="2000" dirty="0" err="1"/>
              <a:t>chỉ</a:t>
            </a:r>
            <a:r>
              <a:rPr lang="en-US" sz="2000" dirty="0"/>
              <a:t> MAC </a:t>
            </a:r>
            <a:r>
              <a:rPr lang="en-US" sz="2000" dirty="0" err="1"/>
              <a:t>của</a:t>
            </a:r>
            <a:r>
              <a:rPr lang="en-US" sz="2000" dirty="0"/>
              <a:t> card </a:t>
            </a:r>
            <a:r>
              <a:rPr lang="en-US" sz="2000" dirty="0" err="1"/>
              <a:t>mạng</a:t>
            </a:r>
            <a:r>
              <a:rPr lang="en-US" sz="2000" dirty="0"/>
              <a:t> </a:t>
            </a:r>
            <a:r>
              <a:rPr lang="en-US" sz="2000" dirty="0" err="1"/>
              <a:t>gởi</a:t>
            </a:r>
            <a:r>
              <a:rPr lang="en-US" sz="2000" dirty="0"/>
              <a:t> </a:t>
            </a:r>
            <a:r>
              <a:rPr lang="en-US" sz="2000" dirty="0" err="1"/>
              <a:t>gói</a:t>
            </a:r>
            <a:r>
              <a:rPr lang="en-US" sz="2000" dirty="0"/>
              <a:t> tin</a:t>
            </a:r>
          </a:p>
          <a:p>
            <a:r>
              <a:rPr lang="en-US" sz="2000" dirty="0"/>
              <a:t>Type (2 bytes)</a:t>
            </a:r>
          </a:p>
          <a:p>
            <a:pPr lvl="1"/>
            <a:r>
              <a:rPr lang="en-US" sz="2000" dirty="0" err="1"/>
              <a:t>Giao</a:t>
            </a:r>
            <a:r>
              <a:rPr lang="en-US" sz="2000" dirty="0"/>
              <a:t> </a:t>
            </a:r>
            <a:r>
              <a:rPr lang="en-US" sz="2000" dirty="0" err="1"/>
              <a:t>thức</a:t>
            </a:r>
            <a:r>
              <a:rPr lang="en-US" sz="2000" dirty="0"/>
              <a:t> </a:t>
            </a:r>
            <a:r>
              <a:rPr lang="en-US" sz="2000" dirty="0" err="1"/>
              <a:t>sử</a:t>
            </a:r>
            <a:r>
              <a:rPr lang="en-US" sz="2000" dirty="0"/>
              <a:t> </a:t>
            </a:r>
            <a:r>
              <a:rPr lang="en-US" sz="2000" dirty="0" err="1"/>
              <a:t>dụng</a:t>
            </a:r>
            <a:r>
              <a:rPr lang="en-US" sz="2000" dirty="0"/>
              <a:t> ở </a:t>
            </a:r>
            <a:r>
              <a:rPr lang="en-US" sz="2000" dirty="0" err="1"/>
              <a:t>tầng</a:t>
            </a:r>
            <a:r>
              <a:rPr lang="en-US" sz="2000" dirty="0"/>
              <a:t> </a:t>
            </a:r>
            <a:r>
              <a:rPr lang="en-US" sz="2000" dirty="0" err="1"/>
              <a:t>trên</a:t>
            </a:r>
            <a:endParaRPr lang="en-US" sz="2000" dirty="0"/>
          </a:p>
          <a:p>
            <a:r>
              <a:rPr lang="en-US" sz="2000" dirty="0"/>
              <a:t>CRC: </a:t>
            </a:r>
            <a:r>
              <a:rPr lang="en-US" sz="2000" dirty="0" err="1"/>
              <a:t>dùng</a:t>
            </a:r>
            <a:r>
              <a:rPr lang="en-US" sz="2000" dirty="0"/>
              <a:t> </a:t>
            </a:r>
            <a:r>
              <a:rPr lang="en-US" sz="2000" dirty="0" err="1"/>
              <a:t>để</a:t>
            </a:r>
            <a:r>
              <a:rPr lang="en-US" sz="2000" dirty="0"/>
              <a:t> </a:t>
            </a:r>
            <a:r>
              <a:rPr lang="en-US" sz="2000" dirty="0" err="1"/>
              <a:t>kiểm</a:t>
            </a:r>
            <a:r>
              <a:rPr lang="en-US" sz="2000" dirty="0"/>
              <a:t> </a:t>
            </a:r>
            <a:r>
              <a:rPr lang="en-US" sz="2000" dirty="0" err="1"/>
              <a:t>tra</a:t>
            </a:r>
            <a:r>
              <a:rPr lang="en-US" sz="2000" dirty="0"/>
              <a:t> </a:t>
            </a:r>
            <a:r>
              <a:rPr lang="en-US" sz="2000" dirty="0" err="1"/>
              <a:t>lỗi</a:t>
            </a:r>
            <a:endParaRPr lang="en-US" sz="2000" dirty="0"/>
          </a:p>
        </p:txBody>
      </p:sp>
      <p:pic>
        <p:nvPicPr>
          <p:cNvPr id="8" name="Picture 4" descr="4-17"/>
          <p:cNvPicPr>
            <a:picLocks noChangeAspect="1" noChangeArrowheads="1"/>
          </p:cNvPicPr>
          <p:nvPr/>
        </p:nvPicPr>
        <p:blipFill>
          <a:blip r:embed="rId3" cstate="print"/>
          <a:srcRect/>
          <a:stretch>
            <a:fillRect/>
          </a:stretch>
        </p:blipFill>
        <p:spPr>
          <a:xfrm>
            <a:off x="533400" y="914400"/>
            <a:ext cx="7777162" cy="2159000"/>
          </a:xfrm>
          <a:prstGeom prst="rect">
            <a:avLst/>
          </a:prstGeom>
          <a:noFill/>
          <a:ln/>
        </p:spPr>
      </p:pic>
      <p:sp>
        <p:nvSpPr>
          <p:cNvPr id="9" name="TextBox 8"/>
          <p:cNvSpPr txBox="1"/>
          <p:nvPr/>
        </p:nvSpPr>
        <p:spPr>
          <a:xfrm>
            <a:off x="2209800" y="3124200"/>
            <a:ext cx="4852610" cy="646331"/>
          </a:xfrm>
          <a:prstGeom prst="rect">
            <a:avLst/>
          </a:prstGeom>
          <a:noFill/>
        </p:spPr>
        <p:txBody>
          <a:bodyPr wrap="none" rtlCol="0">
            <a:spAutoFit/>
          </a:bodyPr>
          <a:lstStyle/>
          <a:p>
            <a:r>
              <a:rPr lang="en-US" b="1" dirty="0"/>
              <a:t>a) earlier Ethernet frames - b) 802.3 frames</a:t>
            </a:r>
          </a:p>
          <a:p>
            <a:endParaRPr lang="en-US" dirty="0"/>
          </a:p>
        </p:txBody>
      </p:sp>
      <p:sp>
        <p:nvSpPr>
          <p:cNvPr id="6" name="Slide Number Placeholder 5"/>
          <p:cNvSpPr>
            <a:spLocks noGrp="1"/>
          </p:cNvSpPr>
          <p:nvPr>
            <p:ph type="sldNum" sz="quarter" idx="12"/>
          </p:nvPr>
        </p:nvSpPr>
        <p:spPr/>
        <p:txBody>
          <a:bodyPr/>
          <a:lstStyle/>
          <a:p>
            <a:fld id="{4810A696-75C0-4E1D-A482-26D5420205C7}" type="slidenum">
              <a:rPr lang="en-US" smtClean="0"/>
              <a:pPr/>
              <a:t>66</a:t>
            </a:fld>
            <a:endParaRPr lang="en-US"/>
          </a:p>
        </p:txBody>
      </p:sp>
      <p:sp>
        <p:nvSpPr>
          <p:cNvPr id="7" name="Footer Placeholder 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dissolve">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linds(horizontal)">
                                      <p:cBhvr>
                                        <p:cTn id="15" dur="500"/>
                                        <p:tgtEl>
                                          <p:spTgt spid="3">
                                            <p:txEl>
                                              <p:pRg st="0" end="0"/>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linds(horizontal)">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linds(horizontal)">
                                      <p:cBhvr>
                                        <p:cTn id="34" dur="500"/>
                                        <p:tgtEl>
                                          <p:spTgt spid="3">
                                            <p:txEl>
                                              <p:pRg st="5" end="5"/>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blinds(horizontal)">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blinds(horizontal)">
                                      <p:cBhvr>
                                        <p:cTn id="5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Ethernet – </a:t>
            </a:r>
            <a:r>
              <a:rPr lang="en-US" dirty="0" err="1"/>
              <a:t>trường</a:t>
            </a:r>
            <a:r>
              <a:rPr lang="en-US" dirty="0"/>
              <a:t> type</a:t>
            </a:r>
            <a:endParaRPr lang="vi-VN" dirty="0"/>
          </a:p>
        </p:txBody>
      </p:sp>
      <p:pic>
        <p:nvPicPr>
          <p:cNvPr id="70658"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57200" y="1066800"/>
            <a:ext cx="7800975" cy="52959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810A696-75C0-4E1D-A482-26D5420205C7}" type="slidenum">
              <a:rPr lang="en-US" smtClean="0"/>
              <a:pPr/>
              <a:t>67</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Ethernet – minh </a:t>
            </a:r>
            <a:r>
              <a:rPr lang="en-US" dirty="0" err="1"/>
              <a:t>hoạ</a:t>
            </a:r>
            <a:endParaRPr lang="vi-VN" dirty="0"/>
          </a:p>
        </p:txBody>
      </p:sp>
      <p:pic>
        <p:nvPicPr>
          <p:cNvPr id="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52400" y="2446337"/>
            <a:ext cx="8763000" cy="2811463"/>
          </a:xfrm>
          <a:prstGeom prst="rect">
            <a:avLst/>
          </a:prstGeom>
          <a:noFill/>
          <a:ln w="9525">
            <a:noFill/>
            <a:miter lim="800000"/>
            <a:headEnd/>
            <a:tailEnd/>
          </a:ln>
          <a:effectLst/>
        </p:spPr>
      </p:pic>
      <p:sp>
        <p:nvSpPr>
          <p:cNvPr id="8" name="Line 4"/>
          <p:cNvSpPr>
            <a:spLocks noChangeShapeType="1"/>
          </p:cNvSpPr>
          <p:nvPr/>
        </p:nvSpPr>
        <p:spPr bwMode="auto">
          <a:xfrm>
            <a:off x="1295400" y="4114800"/>
            <a:ext cx="0" cy="990600"/>
          </a:xfrm>
          <a:prstGeom prst="line">
            <a:avLst/>
          </a:prstGeom>
          <a:noFill/>
          <a:ln w="152400">
            <a:solidFill>
              <a:srgbClr val="FF5050"/>
            </a:solidFill>
            <a:round/>
            <a:headEnd/>
            <a:tailEnd type="triangle" w="med" len="med"/>
          </a:ln>
          <a:effectLst/>
        </p:spPr>
        <p:txBody>
          <a:bodyPr/>
          <a:lstStyle/>
          <a:p>
            <a:endParaRPr lang="vi-VN"/>
          </a:p>
        </p:txBody>
      </p:sp>
      <p:grpSp>
        <p:nvGrpSpPr>
          <p:cNvPr id="3" name="Group 38"/>
          <p:cNvGrpSpPr/>
          <p:nvPr/>
        </p:nvGrpSpPr>
        <p:grpSpPr>
          <a:xfrm>
            <a:off x="519282" y="1836737"/>
            <a:ext cx="2057400" cy="609600"/>
            <a:chOff x="457200" y="1295400"/>
            <a:chExt cx="2057400" cy="609600"/>
          </a:xfrm>
        </p:grpSpPr>
        <p:sp>
          <p:nvSpPr>
            <p:cNvPr id="18" name="Rectangle 14"/>
            <p:cNvSpPr>
              <a:spLocks noChangeArrowheads="1"/>
            </p:cNvSpPr>
            <p:nvPr/>
          </p:nvSpPr>
          <p:spPr bwMode="auto">
            <a:xfrm>
              <a:off x="914400" y="1295400"/>
              <a:ext cx="479425" cy="609600"/>
            </a:xfrm>
            <a:prstGeom prst="rect">
              <a:avLst/>
            </a:prstGeom>
            <a:solidFill>
              <a:srgbClr val="FFFFCC"/>
            </a:solidFill>
            <a:ln w="38100">
              <a:solidFill>
                <a:schemeClr val="tx1"/>
              </a:solidFill>
              <a:miter lim="800000"/>
              <a:headEnd/>
              <a:tailEnd/>
            </a:ln>
            <a:effectLst/>
          </p:spPr>
          <p:txBody>
            <a:bodyPr wrap="none" anchor="ctr"/>
            <a:lstStyle/>
            <a:p>
              <a:pPr>
                <a:spcBef>
                  <a:spcPct val="40000"/>
                </a:spcBef>
              </a:pPr>
              <a:r>
                <a:rPr lang="en-US" sz="2800" b="1" dirty="0">
                  <a:solidFill>
                    <a:srgbClr val="008000"/>
                  </a:solidFill>
                  <a:latin typeface="Arial" charset="0"/>
                </a:rPr>
                <a:t>A</a:t>
              </a:r>
            </a:p>
          </p:txBody>
        </p:sp>
        <p:sp>
          <p:nvSpPr>
            <p:cNvPr id="19" name="Rectangle 15"/>
            <p:cNvSpPr>
              <a:spLocks noChangeArrowheads="1"/>
            </p:cNvSpPr>
            <p:nvPr/>
          </p:nvSpPr>
          <p:spPr bwMode="auto">
            <a:xfrm>
              <a:off x="457200" y="1295400"/>
              <a:ext cx="479425" cy="609600"/>
            </a:xfrm>
            <a:prstGeom prst="rect">
              <a:avLst/>
            </a:prstGeom>
            <a:solidFill>
              <a:srgbClr val="FFFFCC"/>
            </a:solidFill>
            <a:ln w="38100">
              <a:solidFill>
                <a:schemeClr val="tx1"/>
              </a:solidFill>
              <a:miter lim="800000"/>
              <a:headEnd/>
              <a:tailEnd/>
            </a:ln>
            <a:effectLst/>
          </p:spPr>
          <p:txBody>
            <a:bodyPr wrap="none" anchor="ctr"/>
            <a:lstStyle/>
            <a:p>
              <a:pPr>
                <a:spcBef>
                  <a:spcPct val="40000"/>
                </a:spcBef>
              </a:pPr>
              <a:r>
                <a:rPr lang="en-US" sz="2800" b="1" dirty="0">
                  <a:solidFill>
                    <a:srgbClr val="008000"/>
                  </a:solidFill>
                  <a:latin typeface="Arial" charset="0"/>
                </a:rPr>
                <a:t>D</a:t>
              </a:r>
            </a:p>
          </p:txBody>
        </p:sp>
        <p:sp>
          <p:nvSpPr>
            <p:cNvPr id="20" name="Rectangle 16"/>
            <p:cNvSpPr>
              <a:spLocks noChangeArrowheads="1"/>
            </p:cNvSpPr>
            <p:nvPr/>
          </p:nvSpPr>
          <p:spPr bwMode="auto">
            <a:xfrm>
              <a:off x="1371600" y="1295400"/>
              <a:ext cx="1143000" cy="609600"/>
            </a:xfrm>
            <a:prstGeom prst="rect">
              <a:avLst/>
            </a:prstGeom>
            <a:solidFill>
              <a:srgbClr val="FFFFCC"/>
            </a:solidFill>
            <a:ln w="38100">
              <a:solidFill>
                <a:schemeClr val="tx1"/>
              </a:solidFill>
              <a:miter lim="800000"/>
              <a:headEnd/>
              <a:tailEnd/>
            </a:ln>
            <a:effectLst/>
          </p:spPr>
          <p:txBody>
            <a:bodyPr wrap="none" anchor="ctr"/>
            <a:lstStyle/>
            <a:p>
              <a:pPr>
                <a:spcBef>
                  <a:spcPct val="40000"/>
                </a:spcBef>
              </a:pPr>
              <a:r>
                <a:rPr lang="en-US" sz="2800" b="1" dirty="0">
                  <a:solidFill>
                    <a:schemeClr val="bg2"/>
                  </a:solidFill>
                  <a:latin typeface="Arial" charset="0"/>
                </a:rPr>
                <a:t>Data</a:t>
              </a:r>
            </a:p>
          </p:txBody>
        </p:sp>
      </p:grpSp>
      <p:sp>
        <p:nvSpPr>
          <p:cNvPr id="21" name="Line 17"/>
          <p:cNvSpPr>
            <a:spLocks noChangeShapeType="1"/>
          </p:cNvSpPr>
          <p:nvPr/>
        </p:nvSpPr>
        <p:spPr bwMode="auto">
          <a:xfrm flipV="1">
            <a:off x="7696200" y="4114800"/>
            <a:ext cx="0" cy="990600"/>
          </a:xfrm>
          <a:prstGeom prst="line">
            <a:avLst/>
          </a:prstGeom>
          <a:noFill/>
          <a:ln w="152400">
            <a:solidFill>
              <a:srgbClr val="FF5050"/>
            </a:solidFill>
            <a:round/>
            <a:headEnd/>
            <a:tailEnd type="triangle" w="med" len="med"/>
          </a:ln>
          <a:effectLst/>
        </p:spPr>
        <p:txBody>
          <a:bodyPr/>
          <a:lstStyle/>
          <a:p>
            <a:endParaRPr lang="vi-VN"/>
          </a:p>
        </p:txBody>
      </p:sp>
      <p:sp>
        <p:nvSpPr>
          <p:cNvPr id="36" name="Line 32"/>
          <p:cNvSpPr>
            <a:spLocks noChangeShapeType="1"/>
          </p:cNvSpPr>
          <p:nvPr/>
        </p:nvSpPr>
        <p:spPr bwMode="auto">
          <a:xfrm flipV="1">
            <a:off x="5562600" y="4114800"/>
            <a:ext cx="0" cy="990600"/>
          </a:xfrm>
          <a:prstGeom prst="line">
            <a:avLst/>
          </a:prstGeom>
          <a:noFill/>
          <a:ln w="152400">
            <a:solidFill>
              <a:srgbClr val="FF5050"/>
            </a:solidFill>
            <a:round/>
            <a:headEnd/>
            <a:tailEnd type="triangle" w="med" len="med"/>
          </a:ln>
          <a:effectLst/>
        </p:spPr>
        <p:txBody>
          <a:bodyPr/>
          <a:lstStyle/>
          <a:p>
            <a:endParaRPr lang="vi-VN"/>
          </a:p>
        </p:txBody>
      </p:sp>
      <p:sp>
        <p:nvSpPr>
          <p:cNvPr id="37" name="Line 33"/>
          <p:cNvSpPr>
            <a:spLocks noChangeShapeType="1"/>
          </p:cNvSpPr>
          <p:nvPr/>
        </p:nvSpPr>
        <p:spPr bwMode="auto">
          <a:xfrm flipV="1">
            <a:off x="3429000" y="4114800"/>
            <a:ext cx="0" cy="990600"/>
          </a:xfrm>
          <a:prstGeom prst="line">
            <a:avLst/>
          </a:prstGeom>
          <a:noFill/>
          <a:ln w="152400">
            <a:solidFill>
              <a:srgbClr val="FF5050"/>
            </a:solidFill>
            <a:round/>
            <a:headEnd/>
            <a:tailEnd type="triangle" w="med" len="med"/>
          </a:ln>
          <a:effectLst/>
        </p:spPr>
        <p:txBody>
          <a:bodyPr/>
          <a:lstStyle/>
          <a:p>
            <a:endParaRPr lang="vi-VN"/>
          </a:p>
        </p:txBody>
      </p:sp>
      <p:pic>
        <p:nvPicPr>
          <p:cNvPr id="40" name="Picture 39" descr="27.gif"/>
          <p:cNvPicPr>
            <a:picLocks noChangeAspect="1"/>
          </p:cNvPicPr>
          <p:nvPr/>
        </p:nvPicPr>
        <p:blipFill>
          <a:blip r:embed="rId4"/>
          <a:stretch>
            <a:fillRect/>
          </a:stretch>
        </p:blipFill>
        <p:spPr>
          <a:xfrm>
            <a:off x="3338682" y="1760537"/>
            <a:ext cx="609600" cy="609600"/>
          </a:xfrm>
          <a:prstGeom prst="rect">
            <a:avLst/>
          </a:prstGeom>
        </p:spPr>
      </p:pic>
      <p:pic>
        <p:nvPicPr>
          <p:cNvPr id="41" name="Picture 40" descr="27.gif"/>
          <p:cNvPicPr>
            <a:picLocks noChangeAspect="1"/>
          </p:cNvPicPr>
          <p:nvPr/>
        </p:nvPicPr>
        <p:blipFill>
          <a:blip r:embed="rId4"/>
          <a:stretch>
            <a:fillRect/>
          </a:stretch>
        </p:blipFill>
        <p:spPr>
          <a:xfrm>
            <a:off x="5396082" y="1760537"/>
            <a:ext cx="609600" cy="609600"/>
          </a:xfrm>
          <a:prstGeom prst="rect">
            <a:avLst/>
          </a:prstGeom>
        </p:spPr>
      </p:pic>
      <p:pic>
        <p:nvPicPr>
          <p:cNvPr id="42" name="Picture 41" descr="6.gif"/>
          <p:cNvPicPr>
            <a:picLocks noChangeAspect="1"/>
          </p:cNvPicPr>
          <p:nvPr/>
        </p:nvPicPr>
        <p:blipFill>
          <a:blip r:embed="rId5"/>
          <a:stretch>
            <a:fillRect/>
          </a:stretch>
        </p:blipFill>
        <p:spPr>
          <a:xfrm>
            <a:off x="7148682" y="1760537"/>
            <a:ext cx="1422401" cy="609600"/>
          </a:xfrm>
          <a:prstGeom prst="rect">
            <a:avLst/>
          </a:prstGeom>
        </p:spPr>
      </p:pic>
      <p:sp>
        <p:nvSpPr>
          <p:cNvPr id="23" name="Oval 22"/>
          <p:cNvSpPr/>
          <p:nvPr/>
        </p:nvSpPr>
        <p:spPr>
          <a:xfrm>
            <a:off x="2590800" y="5486400"/>
            <a:ext cx="457200" cy="4572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vi-VN"/>
          </a:p>
        </p:txBody>
      </p:sp>
      <p:sp>
        <p:nvSpPr>
          <p:cNvPr id="24" name="Oval 23"/>
          <p:cNvSpPr/>
          <p:nvPr/>
        </p:nvSpPr>
        <p:spPr>
          <a:xfrm>
            <a:off x="4724400" y="5486400"/>
            <a:ext cx="457200" cy="4572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vi-VN"/>
          </a:p>
        </p:txBody>
      </p:sp>
      <p:sp>
        <p:nvSpPr>
          <p:cNvPr id="25" name="Oval 24"/>
          <p:cNvSpPr/>
          <p:nvPr/>
        </p:nvSpPr>
        <p:spPr>
          <a:xfrm>
            <a:off x="6781800" y="5486400"/>
            <a:ext cx="457200" cy="4572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vi-VN"/>
          </a:p>
        </p:txBody>
      </p:sp>
      <p:sp>
        <p:nvSpPr>
          <p:cNvPr id="22" name="Slide Number Placeholder 21"/>
          <p:cNvSpPr>
            <a:spLocks noGrp="1"/>
          </p:cNvSpPr>
          <p:nvPr>
            <p:ph type="sldNum" sz="quarter" idx="12"/>
          </p:nvPr>
        </p:nvSpPr>
        <p:spPr/>
        <p:txBody>
          <a:bodyPr/>
          <a:lstStyle/>
          <a:p>
            <a:fld id="{4810A696-75C0-4E1D-A482-26D5420205C7}" type="slidenum">
              <a:rPr lang="en-US" smtClean="0"/>
              <a:pPr/>
              <a:t>68</a:t>
            </a:fld>
            <a:endParaRPr lang="en-US"/>
          </a:p>
        </p:txBody>
      </p:sp>
      <p:sp>
        <p:nvSpPr>
          <p:cNvPr id="26" name="Footer Placeholder 2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ppt_x</p:attrName>
                                        </p:attrNameLst>
                                      </p:cBhvr>
                                      <p:tavLst>
                                        <p:tav tm="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ppt_h/2"/>
                                          </p:val>
                                        </p:tav>
                                        <p:tav tm="100000">
                                          <p:val>
                                            <p:strVal val="#ppt_y"/>
                                          </p:val>
                                        </p:tav>
                                      </p:tavLst>
                                    </p:anim>
                                    <p:anim calcmode="lin" valueType="num">
                                      <p:cBhvr>
                                        <p:cTn id="14" dur="500" fill="hold"/>
                                        <p:tgtEl>
                                          <p:spTgt spid="8"/>
                                        </p:tgtEl>
                                        <p:attrNameLst>
                                          <p:attrName>ppt_w</p:attrName>
                                        </p:attrNameLst>
                                      </p:cBhvr>
                                      <p:tavLst>
                                        <p:tav tm="0">
                                          <p:val>
                                            <p:strVal val="#ppt_w"/>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nodeType="clickEffect">
                                  <p:stCondLst>
                                    <p:cond delay="0"/>
                                  </p:stCondLst>
                                  <p:childTnLst>
                                    <p:animMotion origin="layout" path="M 2.77556E-17 -3.33333E-6 L -0.00417 0.52223 " pathEditMode="relative" rAng="0" ptsTypes="AA">
                                      <p:cBhvr>
                                        <p:cTn id="19" dur="2000" fill="hold"/>
                                        <p:tgtEl>
                                          <p:spTgt spid="3"/>
                                        </p:tgtEl>
                                        <p:attrNameLst>
                                          <p:attrName>ppt_x</p:attrName>
                                          <p:attrName>ppt_y</p:attrName>
                                        </p:attrNameLst>
                                      </p:cBhvr>
                                      <p:rCtr x="-2" y="261"/>
                                    </p:animMotion>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nodeType="clickEffect">
                                  <p:stCondLst>
                                    <p:cond delay="0"/>
                                  </p:stCondLst>
                                  <p:childTnLst>
                                    <p:animMotion origin="layout" path="M -0.00417 0.52222 L 0.23073 0.52222 " pathEditMode="relative" rAng="0" ptsTypes="AA">
                                      <p:cBhvr>
                                        <p:cTn id="23" dur="2000" fill="hold"/>
                                        <p:tgtEl>
                                          <p:spTgt spid="3"/>
                                        </p:tgtEl>
                                        <p:attrNameLst>
                                          <p:attrName>ppt_x</p:attrName>
                                          <p:attrName>ppt_y</p:attrName>
                                        </p:attrNameLst>
                                      </p:cBhvr>
                                      <p:rCtr x="117" y="0"/>
                                    </p:animMotion>
                                  </p:childTnLst>
                                </p:cTn>
                              </p:par>
                            </p:childTnLst>
                          </p:cTn>
                        </p:par>
                      </p:childTnLst>
                    </p:cTn>
                  </p:par>
                  <p:par>
                    <p:cTn id="24" fill="hold">
                      <p:stCondLst>
                        <p:cond delay="indefinite"/>
                      </p:stCondLst>
                      <p:childTnLst>
                        <p:par>
                          <p:cTn id="25" fill="hold">
                            <p:stCondLst>
                              <p:cond delay="0"/>
                            </p:stCondLst>
                            <p:childTnLst>
                              <p:par>
                                <p:cTn id="26" presetID="17" presetClass="entr" presetSubtype="4"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ppt_x</p:attrName>
                                        </p:attrNameLst>
                                      </p:cBhvr>
                                      <p:tavLst>
                                        <p:tav tm="0">
                                          <p:val>
                                            <p:strVal val="#ppt_x"/>
                                          </p:val>
                                        </p:tav>
                                        <p:tav tm="100000">
                                          <p:val>
                                            <p:strVal val="#ppt_x"/>
                                          </p:val>
                                        </p:tav>
                                      </p:tavLst>
                                    </p:anim>
                                    <p:anim calcmode="lin" valueType="num">
                                      <p:cBhvr>
                                        <p:cTn id="29" dur="500" fill="hold"/>
                                        <p:tgtEl>
                                          <p:spTgt spid="37"/>
                                        </p:tgtEl>
                                        <p:attrNameLst>
                                          <p:attrName>ppt_y</p:attrName>
                                        </p:attrNameLst>
                                      </p:cBhvr>
                                      <p:tavLst>
                                        <p:tav tm="0">
                                          <p:val>
                                            <p:strVal val="#ppt_y+#ppt_h/2"/>
                                          </p:val>
                                        </p:tav>
                                        <p:tav tm="100000">
                                          <p:val>
                                            <p:strVal val="#ppt_y"/>
                                          </p:val>
                                        </p:tav>
                                      </p:tavLst>
                                    </p:anim>
                                    <p:anim calcmode="lin" valueType="num">
                                      <p:cBhvr>
                                        <p:cTn id="30" dur="500" fill="hold"/>
                                        <p:tgtEl>
                                          <p:spTgt spid="37"/>
                                        </p:tgtEl>
                                        <p:attrNameLst>
                                          <p:attrName>ppt_w</p:attrName>
                                        </p:attrNameLst>
                                      </p:cBhvr>
                                      <p:tavLst>
                                        <p:tav tm="0">
                                          <p:val>
                                            <p:strVal val="#ppt_w"/>
                                          </p:val>
                                        </p:tav>
                                        <p:tav tm="100000">
                                          <p:val>
                                            <p:strVal val="#ppt_w"/>
                                          </p:val>
                                        </p:tav>
                                      </p:tavLst>
                                    </p:anim>
                                    <p:anim calcmode="lin" valueType="num">
                                      <p:cBhvr>
                                        <p:cTn id="31" dur="500" fill="hold"/>
                                        <p:tgtEl>
                                          <p:spTgt spid="37"/>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p:cTn id="36" dur="500" fill="hold"/>
                                        <p:tgtEl>
                                          <p:spTgt spid="23"/>
                                        </p:tgtEl>
                                        <p:attrNameLst>
                                          <p:attrName>ppt_w</p:attrName>
                                        </p:attrNameLst>
                                      </p:cBhvr>
                                      <p:tavLst>
                                        <p:tav tm="0">
                                          <p:val>
                                            <p:fltVal val="0"/>
                                          </p:val>
                                        </p:tav>
                                        <p:tav tm="100000">
                                          <p:val>
                                            <p:strVal val="#ppt_w"/>
                                          </p:val>
                                        </p:tav>
                                      </p:tavLst>
                                    </p:anim>
                                    <p:anim calcmode="lin" valueType="num">
                                      <p:cBhvr>
                                        <p:cTn id="37"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blinds(horizontal)">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7"/>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4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0.225 0.52223 L 0.4625 0.52223 " pathEditMode="relative" rAng="0" ptsTypes="AA">
                                      <p:cBhvr>
                                        <p:cTn id="54" dur="2000" fill="hold"/>
                                        <p:tgtEl>
                                          <p:spTgt spid="3"/>
                                        </p:tgtEl>
                                        <p:attrNameLst>
                                          <p:attrName>ppt_x</p:attrName>
                                          <p:attrName>ppt_y</p:attrName>
                                        </p:attrNameLst>
                                      </p:cBhvr>
                                      <p:rCtr x="119" y="0"/>
                                    </p:animMotion>
                                  </p:childTnLst>
                                </p:cTn>
                              </p:par>
                            </p:childTnLst>
                          </p:cTn>
                        </p:par>
                      </p:childTnLst>
                    </p:cTn>
                  </p:par>
                  <p:par>
                    <p:cTn id="55" fill="hold">
                      <p:stCondLst>
                        <p:cond delay="indefinite"/>
                      </p:stCondLst>
                      <p:childTnLst>
                        <p:par>
                          <p:cTn id="56" fill="hold">
                            <p:stCondLst>
                              <p:cond delay="0"/>
                            </p:stCondLst>
                            <p:childTnLst>
                              <p:par>
                                <p:cTn id="57" presetID="17" presetClass="entr" presetSubtype="4"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anim calcmode="lin" valueType="num">
                                      <p:cBhvr>
                                        <p:cTn id="59" dur="500" fill="hold"/>
                                        <p:tgtEl>
                                          <p:spTgt spid="36"/>
                                        </p:tgtEl>
                                        <p:attrNameLst>
                                          <p:attrName>ppt_x</p:attrName>
                                        </p:attrNameLst>
                                      </p:cBhvr>
                                      <p:tavLst>
                                        <p:tav tm="0">
                                          <p:val>
                                            <p:strVal val="#ppt_x"/>
                                          </p:val>
                                        </p:tav>
                                        <p:tav tm="100000">
                                          <p:val>
                                            <p:strVal val="#ppt_x"/>
                                          </p:val>
                                        </p:tav>
                                      </p:tavLst>
                                    </p:anim>
                                    <p:anim calcmode="lin" valueType="num">
                                      <p:cBhvr>
                                        <p:cTn id="60" dur="500" fill="hold"/>
                                        <p:tgtEl>
                                          <p:spTgt spid="36"/>
                                        </p:tgtEl>
                                        <p:attrNameLst>
                                          <p:attrName>ppt_y</p:attrName>
                                        </p:attrNameLst>
                                      </p:cBhvr>
                                      <p:tavLst>
                                        <p:tav tm="0">
                                          <p:val>
                                            <p:strVal val="#ppt_y+#ppt_h/2"/>
                                          </p:val>
                                        </p:tav>
                                        <p:tav tm="100000">
                                          <p:val>
                                            <p:strVal val="#ppt_y"/>
                                          </p:val>
                                        </p:tav>
                                      </p:tavLst>
                                    </p:anim>
                                    <p:anim calcmode="lin" valueType="num">
                                      <p:cBhvr>
                                        <p:cTn id="61" dur="500" fill="hold"/>
                                        <p:tgtEl>
                                          <p:spTgt spid="36"/>
                                        </p:tgtEl>
                                        <p:attrNameLst>
                                          <p:attrName>ppt_w</p:attrName>
                                        </p:attrNameLst>
                                      </p:cBhvr>
                                      <p:tavLst>
                                        <p:tav tm="0">
                                          <p:val>
                                            <p:strVal val="#ppt_w"/>
                                          </p:val>
                                        </p:tav>
                                        <p:tav tm="100000">
                                          <p:val>
                                            <p:strVal val="#ppt_w"/>
                                          </p:val>
                                        </p:tav>
                                      </p:tavLst>
                                    </p:anim>
                                    <p:anim calcmode="lin" valueType="num">
                                      <p:cBhvr>
                                        <p:cTn id="62" dur="500" fill="hold"/>
                                        <p:tgtEl>
                                          <p:spTgt spid="36"/>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p:cTn id="67" dur="500" fill="hold"/>
                                        <p:tgtEl>
                                          <p:spTgt spid="24"/>
                                        </p:tgtEl>
                                        <p:attrNameLst>
                                          <p:attrName>ppt_w</p:attrName>
                                        </p:attrNameLst>
                                      </p:cBhvr>
                                      <p:tavLst>
                                        <p:tav tm="0">
                                          <p:val>
                                            <p:fltVal val="0"/>
                                          </p:val>
                                        </p:tav>
                                        <p:tav tm="100000">
                                          <p:val>
                                            <p:strVal val="#ppt_w"/>
                                          </p:val>
                                        </p:tav>
                                      </p:tavLst>
                                    </p:anim>
                                    <p:anim calcmode="lin" valueType="num">
                                      <p:cBhvr>
                                        <p:cTn id="68"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blinds(horizontal)">
                                      <p:cBhvr>
                                        <p:cTn id="73" dur="500"/>
                                        <p:tgtEl>
                                          <p:spTgt spid="41"/>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24"/>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36"/>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41"/>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63" presetClass="path" presetSubtype="0" accel="50000" decel="50000" fill="hold" nodeType="clickEffect">
                                  <p:stCondLst>
                                    <p:cond delay="0"/>
                                  </p:stCondLst>
                                  <p:childTnLst>
                                    <p:animMotion origin="layout" path="M 0.4625 0.52223 L 0.6875 0.52223 " pathEditMode="relative" rAng="0" ptsTypes="AA">
                                      <p:cBhvr>
                                        <p:cTn id="85" dur="2000" fill="hold"/>
                                        <p:tgtEl>
                                          <p:spTgt spid="3"/>
                                        </p:tgtEl>
                                        <p:attrNameLst>
                                          <p:attrName>ppt_x</p:attrName>
                                          <p:attrName>ppt_y</p:attrName>
                                        </p:attrNameLst>
                                      </p:cBhvr>
                                      <p:rCtr x="112" y="0"/>
                                    </p:animMotion>
                                  </p:childTnLst>
                                </p:cTn>
                              </p:par>
                            </p:childTnLst>
                          </p:cTn>
                        </p:par>
                      </p:childTnLst>
                    </p:cTn>
                  </p:par>
                  <p:par>
                    <p:cTn id="86" fill="hold">
                      <p:stCondLst>
                        <p:cond delay="indefinite"/>
                      </p:stCondLst>
                      <p:childTnLst>
                        <p:par>
                          <p:cTn id="87" fill="hold">
                            <p:stCondLst>
                              <p:cond delay="0"/>
                            </p:stCondLst>
                            <p:childTnLst>
                              <p:par>
                                <p:cTn id="88" presetID="17" presetClass="entr" presetSubtype="4" fill="hold" grpId="0" nodeType="clickEffect">
                                  <p:stCondLst>
                                    <p:cond delay="0"/>
                                  </p:stCondLst>
                                  <p:childTnLst>
                                    <p:set>
                                      <p:cBhvr>
                                        <p:cTn id="89" dur="1" fill="hold">
                                          <p:stCondLst>
                                            <p:cond delay="0"/>
                                          </p:stCondLst>
                                        </p:cTn>
                                        <p:tgtEl>
                                          <p:spTgt spid="21"/>
                                        </p:tgtEl>
                                        <p:attrNameLst>
                                          <p:attrName>style.visibility</p:attrName>
                                        </p:attrNameLst>
                                      </p:cBhvr>
                                      <p:to>
                                        <p:strVal val="visible"/>
                                      </p:to>
                                    </p:set>
                                    <p:anim calcmode="lin" valueType="num">
                                      <p:cBhvr>
                                        <p:cTn id="90" dur="500" fill="hold"/>
                                        <p:tgtEl>
                                          <p:spTgt spid="21"/>
                                        </p:tgtEl>
                                        <p:attrNameLst>
                                          <p:attrName>ppt_x</p:attrName>
                                        </p:attrNameLst>
                                      </p:cBhvr>
                                      <p:tavLst>
                                        <p:tav tm="0">
                                          <p:val>
                                            <p:strVal val="#ppt_x"/>
                                          </p:val>
                                        </p:tav>
                                        <p:tav tm="100000">
                                          <p:val>
                                            <p:strVal val="#ppt_x"/>
                                          </p:val>
                                        </p:tav>
                                      </p:tavLst>
                                    </p:anim>
                                    <p:anim calcmode="lin" valueType="num">
                                      <p:cBhvr>
                                        <p:cTn id="91" dur="500" fill="hold"/>
                                        <p:tgtEl>
                                          <p:spTgt spid="21"/>
                                        </p:tgtEl>
                                        <p:attrNameLst>
                                          <p:attrName>ppt_y</p:attrName>
                                        </p:attrNameLst>
                                      </p:cBhvr>
                                      <p:tavLst>
                                        <p:tav tm="0">
                                          <p:val>
                                            <p:strVal val="#ppt_y+#ppt_h/2"/>
                                          </p:val>
                                        </p:tav>
                                        <p:tav tm="100000">
                                          <p:val>
                                            <p:strVal val="#ppt_y"/>
                                          </p:val>
                                        </p:tav>
                                      </p:tavLst>
                                    </p:anim>
                                    <p:anim calcmode="lin" valueType="num">
                                      <p:cBhvr>
                                        <p:cTn id="92" dur="500" fill="hold"/>
                                        <p:tgtEl>
                                          <p:spTgt spid="21"/>
                                        </p:tgtEl>
                                        <p:attrNameLst>
                                          <p:attrName>ppt_w</p:attrName>
                                        </p:attrNameLst>
                                      </p:cBhvr>
                                      <p:tavLst>
                                        <p:tav tm="0">
                                          <p:val>
                                            <p:strVal val="#ppt_w"/>
                                          </p:val>
                                        </p:tav>
                                        <p:tav tm="100000">
                                          <p:val>
                                            <p:strVal val="#ppt_w"/>
                                          </p:val>
                                        </p:tav>
                                      </p:tavLst>
                                    </p:anim>
                                    <p:anim calcmode="lin" valueType="num">
                                      <p:cBhvr>
                                        <p:cTn id="93"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25"/>
                                        </p:tgtEl>
                                        <p:attrNameLst>
                                          <p:attrName>style.visibility</p:attrName>
                                        </p:attrNameLst>
                                      </p:cBhvr>
                                      <p:to>
                                        <p:strVal val="visible"/>
                                      </p:to>
                                    </p:set>
                                    <p:anim calcmode="lin" valueType="num">
                                      <p:cBhvr>
                                        <p:cTn id="98" dur="500" fill="hold"/>
                                        <p:tgtEl>
                                          <p:spTgt spid="25"/>
                                        </p:tgtEl>
                                        <p:attrNameLst>
                                          <p:attrName>ppt_w</p:attrName>
                                        </p:attrNameLst>
                                      </p:cBhvr>
                                      <p:tavLst>
                                        <p:tav tm="0">
                                          <p:val>
                                            <p:fltVal val="0"/>
                                          </p:val>
                                        </p:tav>
                                        <p:tav tm="100000">
                                          <p:val>
                                            <p:strVal val="#ppt_w"/>
                                          </p:val>
                                        </p:tav>
                                      </p:tavLst>
                                    </p:anim>
                                    <p:anim calcmode="lin" valueType="num">
                                      <p:cBhvr>
                                        <p:cTn id="99"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nodeType="clickEffect">
                                  <p:stCondLst>
                                    <p:cond delay="0"/>
                                  </p:stCondLst>
                                  <p:childTnLst>
                                    <p:set>
                                      <p:cBhvr>
                                        <p:cTn id="103" dur="1" fill="hold">
                                          <p:stCondLst>
                                            <p:cond delay="0"/>
                                          </p:stCondLst>
                                        </p:cTn>
                                        <p:tgtEl>
                                          <p:spTgt spid="42"/>
                                        </p:tgtEl>
                                        <p:attrNameLst>
                                          <p:attrName>style.visibility</p:attrName>
                                        </p:attrNameLst>
                                      </p:cBhvr>
                                      <p:to>
                                        <p:strVal val="visible"/>
                                      </p:to>
                                    </p:set>
                                    <p:animEffect transition="in" filter="blinds(horizontal)">
                                      <p:cBhvr>
                                        <p:cTn id="104" dur="500"/>
                                        <p:tgtEl>
                                          <p:spTgt spid="42"/>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25"/>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64" presetClass="path" presetSubtype="0" accel="50000" decel="50000" fill="hold" nodeType="clickEffect">
                                  <p:stCondLst>
                                    <p:cond delay="0"/>
                                  </p:stCondLst>
                                  <p:childTnLst>
                                    <p:animMotion origin="layout" path="M 0.6875 0.52223 L 0.6875 0.18889 " pathEditMode="relative" rAng="0" ptsTypes="AA">
                                      <p:cBhvr>
                                        <p:cTn id="112" dur="2000" fill="hold"/>
                                        <p:tgtEl>
                                          <p:spTgt spid="3"/>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1" grpId="0" animBg="1"/>
      <p:bldP spid="36" grpId="0" animBg="1"/>
      <p:bldP spid="36" grpId="1" animBg="1"/>
      <p:bldP spid="37" grpId="0" animBg="1"/>
      <p:bldP spid="37" grpId="1" animBg="1"/>
      <p:bldP spid="23" grpId="0" animBg="1"/>
      <p:bldP spid="23" grpId="1" animBg="1"/>
      <p:bldP spid="24" grpId="0" animBg="1"/>
      <p:bldP spid="24" grpId="1" animBg="1"/>
      <p:bldP spid="25" grpId="0" animBg="1"/>
      <p:bldP spid="25"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Ethernet – </a:t>
            </a:r>
            <a:r>
              <a:rPr lang="en-US" dirty="0" err="1"/>
              <a:t>các</a:t>
            </a:r>
            <a:r>
              <a:rPr lang="en-US" dirty="0"/>
              <a:t> </a:t>
            </a:r>
            <a:r>
              <a:rPr lang="en-US" dirty="0" err="1"/>
              <a:t>công</a:t>
            </a:r>
            <a:r>
              <a:rPr lang="en-US" dirty="0"/>
              <a:t> </a:t>
            </a:r>
            <a:r>
              <a:rPr lang="en-US" dirty="0" err="1"/>
              <a:t>nghệ</a:t>
            </a:r>
            <a:r>
              <a:rPr lang="en-US" dirty="0"/>
              <a:t> </a:t>
            </a:r>
            <a:r>
              <a:rPr lang="en-US" dirty="0" err="1"/>
              <a:t>mạng</a:t>
            </a:r>
            <a:endParaRPr lang="en-US" dirty="0"/>
          </a:p>
        </p:txBody>
      </p:sp>
      <p:sp>
        <p:nvSpPr>
          <p:cNvPr id="3" name="Content Placeholder 2"/>
          <p:cNvSpPr>
            <a:spLocks noGrp="1"/>
          </p:cNvSpPr>
          <p:nvPr>
            <p:ph sz="quarter" idx="1"/>
          </p:nvPr>
        </p:nvSpPr>
        <p:spPr/>
        <p:txBody>
          <a:bodyPr/>
          <a:lstStyle/>
          <a:p>
            <a:r>
              <a:rPr lang="en-US" dirty="0"/>
              <a:t>10Base2</a:t>
            </a:r>
          </a:p>
          <a:p>
            <a:r>
              <a:rPr lang="en-US" dirty="0"/>
              <a:t>10Base5</a:t>
            </a:r>
          </a:p>
          <a:p>
            <a:r>
              <a:rPr lang="en-US" dirty="0"/>
              <a:t>10BaseT</a:t>
            </a:r>
          </a:p>
          <a:p>
            <a:r>
              <a:rPr lang="en-US" dirty="0"/>
              <a:t>100BaseTX</a:t>
            </a:r>
          </a:p>
          <a:p>
            <a:r>
              <a:rPr lang="en-US" dirty="0"/>
              <a:t>100BaseFX</a:t>
            </a:r>
          </a:p>
          <a:p>
            <a:r>
              <a:rPr lang="en-US" dirty="0"/>
              <a:t>Gigabit Ethernet</a:t>
            </a:r>
          </a:p>
        </p:txBody>
      </p:sp>
      <p:sp>
        <p:nvSpPr>
          <p:cNvPr id="7" name="TextBox 6"/>
          <p:cNvSpPr txBox="1"/>
          <p:nvPr/>
        </p:nvSpPr>
        <p:spPr>
          <a:xfrm>
            <a:off x="3296892" y="3962400"/>
            <a:ext cx="2036135" cy="553998"/>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000" b="1" spc="50" dirty="0">
                <a:ln w="11430"/>
                <a:solidFill>
                  <a:schemeClr val="accent1">
                    <a:lumMod val="75000"/>
                  </a:schemeClr>
                </a:solidFill>
                <a:effectLst>
                  <a:outerShdw blurRad="76200" dist="50800" dir="5400000" algn="tl" rotWithShape="0">
                    <a:srgbClr val="000000">
                      <a:alpha val="65000"/>
                    </a:srgbClr>
                  </a:outerShdw>
                </a:effectLst>
              </a:rPr>
              <a:t>10 Base T</a:t>
            </a:r>
            <a:endParaRPr lang="vi-VN" sz="3000" b="1" spc="50" dirty="0">
              <a:ln w="11430"/>
              <a:solidFill>
                <a:schemeClr val="accent1">
                  <a:lumMod val="75000"/>
                </a:schemeClr>
              </a:solidFill>
              <a:effectLst>
                <a:outerShdw blurRad="76200" dist="50800" dir="5400000" algn="tl" rotWithShape="0">
                  <a:srgbClr val="000000">
                    <a:alpha val="65000"/>
                  </a:srgbClr>
                </a:outerShdw>
              </a:effectLst>
            </a:endParaRPr>
          </a:p>
        </p:txBody>
      </p:sp>
      <p:cxnSp>
        <p:nvCxnSpPr>
          <p:cNvPr id="10" name="Straight Connector 9"/>
          <p:cNvCxnSpPr/>
          <p:nvPr/>
        </p:nvCxnSpPr>
        <p:spPr>
          <a:xfrm>
            <a:off x="3429000" y="4493815"/>
            <a:ext cx="381000" cy="1985"/>
          </a:xfrm>
          <a:prstGeom prst="line">
            <a:avLst/>
          </a:prstGeom>
        </p:spPr>
        <p:style>
          <a:lnRef idx="3">
            <a:schemeClr val="accent2"/>
          </a:lnRef>
          <a:fillRef idx="0">
            <a:schemeClr val="accent2"/>
          </a:fillRef>
          <a:effectRef idx="2">
            <a:schemeClr val="accent2"/>
          </a:effectRef>
          <a:fontRef idx="minor">
            <a:schemeClr val="tx1"/>
          </a:fontRef>
        </p:style>
      </p:cxnSp>
      <p:sp>
        <p:nvSpPr>
          <p:cNvPr id="12" name="Line Callout 1 (No Border) 11"/>
          <p:cNvSpPr/>
          <p:nvPr/>
        </p:nvSpPr>
        <p:spPr>
          <a:xfrm flipH="1">
            <a:off x="381000" y="5105400"/>
            <a:ext cx="2133600" cy="612648"/>
          </a:xfrm>
          <a:prstGeom prst="callout1">
            <a:avLst>
              <a:gd name="adj1" fmla="val 18750"/>
              <a:gd name="adj2" fmla="val 45615"/>
              <a:gd name="adj3" fmla="val -98943"/>
              <a:gd name="adj4" fmla="val -54348"/>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err="1">
                <a:solidFill>
                  <a:schemeClr val="accent1">
                    <a:lumMod val="50000"/>
                  </a:schemeClr>
                </a:solidFill>
              </a:rPr>
              <a:t>Tốc</a:t>
            </a:r>
            <a:r>
              <a:rPr lang="en-US" sz="2400" dirty="0">
                <a:solidFill>
                  <a:schemeClr val="accent1">
                    <a:lumMod val="50000"/>
                  </a:schemeClr>
                </a:solidFill>
              </a:rPr>
              <a:t> </a:t>
            </a:r>
            <a:r>
              <a:rPr lang="en-US" sz="2400" dirty="0" err="1">
                <a:solidFill>
                  <a:schemeClr val="accent1">
                    <a:lumMod val="50000"/>
                  </a:schemeClr>
                </a:solidFill>
              </a:rPr>
              <a:t>độ</a:t>
            </a:r>
            <a:r>
              <a:rPr lang="en-US" sz="2400" dirty="0">
                <a:solidFill>
                  <a:schemeClr val="accent1">
                    <a:lumMod val="50000"/>
                  </a:schemeClr>
                </a:solidFill>
              </a:rPr>
              <a:t> </a:t>
            </a:r>
            <a:r>
              <a:rPr lang="en-US" sz="2400" dirty="0" err="1">
                <a:solidFill>
                  <a:schemeClr val="accent1">
                    <a:lumMod val="50000"/>
                  </a:schemeClr>
                </a:solidFill>
              </a:rPr>
              <a:t>mạng</a:t>
            </a:r>
            <a:endParaRPr lang="vi-VN" sz="2400" dirty="0">
              <a:solidFill>
                <a:schemeClr val="accent1">
                  <a:lumMod val="50000"/>
                </a:schemeClr>
              </a:solidFill>
            </a:endParaRPr>
          </a:p>
        </p:txBody>
      </p:sp>
      <p:cxnSp>
        <p:nvCxnSpPr>
          <p:cNvPr id="13" name="Straight Connector 12"/>
          <p:cNvCxnSpPr/>
          <p:nvPr/>
        </p:nvCxnSpPr>
        <p:spPr>
          <a:xfrm>
            <a:off x="3886200" y="4495800"/>
            <a:ext cx="9906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14" name="Line Callout 1 (No Border) 13"/>
          <p:cNvSpPr/>
          <p:nvPr/>
        </p:nvSpPr>
        <p:spPr>
          <a:xfrm flipH="1">
            <a:off x="2590800" y="5638800"/>
            <a:ext cx="2895600" cy="612648"/>
          </a:xfrm>
          <a:prstGeom prst="callout1">
            <a:avLst>
              <a:gd name="adj1" fmla="val 18750"/>
              <a:gd name="adj2" fmla="val 45615"/>
              <a:gd name="adj3" fmla="val -183520"/>
              <a:gd name="adj4" fmla="val 42081"/>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err="1">
                <a:solidFill>
                  <a:schemeClr val="accent1">
                    <a:lumMod val="50000"/>
                  </a:schemeClr>
                </a:solidFill>
              </a:rPr>
              <a:t>Kiểu</a:t>
            </a:r>
            <a:r>
              <a:rPr lang="en-US" sz="2400" dirty="0">
                <a:solidFill>
                  <a:schemeClr val="accent1">
                    <a:lumMod val="50000"/>
                  </a:schemeClr>
                </a:solidFill>
              </a:rPr>
              <a:t> </a:t>
            </a:r>
            <a:r>
              <a:rPr lang="en-US" sz="2400" dirty="0" err="1">
                <a:solidFill>
                  <a:schemeClr val="accent1">
                    <a:lumMod val="50000"/>
                  </a:schemeClr>
                </a:solidFill>
              </a:rPr>
              <a:t>truyền</a:t>
            </a:r>
            <a:r>
              <a:rPr lang="en-US" sz="2400" dirty="0">
                <a:solidFill>
                  <a:schemeClr val="accent1">
                    <a:lumMod val="50000"/>
                  </a:schemeClr>
                </a:solidFill>
              </a:rPr>
              <a:t> </a:t>
            </a:r>
            <a:r>
              <a:rPr lang="en-US" sz="2400" dirty="0" err="1">
                <a:solidFill>
                  <a:schemeClr val="accent1">
                    <a:lumMod val="50000"/>
                  </a:schemeClr>
                </a:solidFill>
              </a:rPr>
              <a:t>dữ</a:t>
            </a:r>
            <a:r>
              <a:rPr lang="en-US" sz="2400" dirty="0">
                <a:solidFill>
                  <a:schemeClr val="accent1">
                    <a:lumMod val="50000"/>
                  </a:schemeClr>
                </a:solidFill>
              </a:rPr>
              <a:t> </a:t>
            </a:r>
            <a:r>
              <a:rPr lang="en-US" sz="2400" dirty="0" err="1">
                <a:solidFill>
                  <a:schemeClr val="accent1">
                    <a:lumMod val="50000"/>
                  </a:schemeClr>
                </a:solidFill>
              </a:rPr>
              <a:t>liệu</a:t>
            </a:r>
            <a:endParaRPr lang="vi-VN" sz="2400" dirty="0">
              <a:solidFill>
                <a:schemeClr val="accent1">
                  <a:lumMod val="50000"/>
                </a:schemeClr>
              </a:solidFill>
            </a:endParaRPr>
          </a:p>
        </p:txBody>
      </p:sp>
      <p:cxnSp>
        <p:nvCxnSpPr>
          <p:cNvPr id="17" name="Straight Connector 16"/>
          <p:cNvCxnSpPr/>
          <p:nvPr/>
        </p:nvCxnSpPr>
        <p:spPr>
          <a:xfrm>
            <a:off x="4953000" y="4495800"/>
            <a:ext cx="381000" cy="1985"/>
          </a:xfrm>
          <a:prstGeom prst="line">
            <a:avLst/>
          </a:prstGeom>
        </p:spPr>
        <p:style>
          <a:lnRef idx="3">
            <a:schemeClr val="accent2"/>
          </a:lnRef>
          <a:fillRef idx="0">
            <a:schemeClr val="accent2"/>
          </a:fillRef>
          <a:effectRef idx="2">
            <a:schemeClr val="accent2"/>
          </a:effectRef>
          <a:fontRef idx="minor">
            <a:schemeClr val="tx1"/>
          </a:fontRef>
        </p:style>
      </p:cxnSp>
      <p:sp>
        <p:nvSpPr>
          <p:cNvPr id="18" name="Line Callout 1 (No Border) 17"/>
          <p:cNvSpPr/>
          <p:nvPr/>
        </p:nvSpPr>
        <p:spPr>
          <a:xfrm flipH="1">
            <a:off x="5562600" y="4953000"/>
            <a:ext cx="2133600" cy="612648"/>
          </a:xfrm>
          <a:prstGeom prst="callout1">
            <a:avLst>
              <a:gd name="adj1" fmla="val 18750"/>
              <a:gd name="adj2" fmla="val 45615"/>
              <a:gd name="adj3" fmla="val -71580"/>
              <a:gd name="adj4" fmla="val 122081"/>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err="1">
                <a:solidFill>
                  <a:schemeClr val="accent1">
                    <a:lumMod val="50000"/>
                  </a:schemeClr>
                </a:solidFill>
              </a:rPr>
              <a:t>Loại</a:t>
            </a:r>
            <a:r>
              <a:rPr lang="en-US" sz="2400" dirty="0">
                <a:solidFill>
                  <a:schemeClr val="accent1">
                    <a:lumMod val="50000"/>
                  </a:schemeClr>
                </a:solidFill>
              </a:rPr>
              <a:t> </a:t>
            </a:r>
            <a:r>
              <a:rPr lang="en-US" sz="2400" dirty="0" err="1">
                <a:solidFill>
                  <a:schemeClr val="accent1">
                    <a:lumMod val="50000"/>
                  </a:schemeClr>
                </a:solidFill>
              </a:rPr>
              <a:t>cáp</a:t>
            </a:r>
            <a:endParaRPr lang="vi-VN" sz="2400" dirty="0">
              <a:solidFill>
                <a:schemeClr val="accent1">
                  <a:lumMod val="50000"/>
                </a:schemeClr>
              </a:solidFill>
            </a:endParaRPr>
          </a:p>
        </p:txBody>
      </p:sp>
      <p:sp>
        <p:nvSpPr>
          <p:cNvPr id="11" name="Slide Number Placeholder 10"/>
          <p:cNvSpPr>
            <a:spLocks noGrp="1"/>
          </p:cNvSpPr>
          <p:nvPr>
            <p:ph type="sldNum" sz="quarter" idx="12"/>
          </p:nvPr>
        </p:nvSpPr>
        <p:spPr/>
        <p:txBody>
          <a:bodyPr/>
          <a:lstStyle/>
          <a:p>
            <a:fld id="{4810A696-75C0-4E1D-A482-26D5420205C7}" type="slidenum">
              <a:rPr lang="en-US" smtClean="0"/>
              <a:pPr/>
              <a:t>69</a:t>
            </a:fld>
            <a:endParaRPr lang="en-US"/>
          </a:p>
        </p:txBody>
      </p:sp>
      <p:sp>
        <p:nvSpPr>
          <p:cNvPr id="15" name="Footer Placeholder 1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sz="quarter" idx="1"/>
          </p:nvPr>
        </p:nvSpPr>
        <p:spPr/>
        <p:txBody>
          <a:bodyPr/>
          <a:lstStyle/>
          <a:p>
            <a:r>
              <a:rPr lang="en-US" dirty="0" err="1">
                <a:solidFill>
                  <a:schemeClr val="bg1">
                    <a:lumMod val="85000"/>
                  </a:schemeClr>
                </a:solidFill>
              </a:rPr>
              <a:t>Giới</a:t>
            </a:r>
            <a:r>
              <a:rPr lang="en-US" dirty="0">
                <a:solidFill>
                  <a:schemeClr val="bg1">
                    <a:lumMod val="85000"/>
                  </a:schemeClr>
                </a:solidFill>
              </a:rPr>
              <a:t> </a:t>
            </a:r>
            <a:r>
              <a:rPr lang="en-US" dirty="0" err="1">
                <a:solidFill>
                  <a:schemeClr val="bg1">
                    <a:lumMod val="85000"/>
                  </a:schemeClr>
                </a:solidFill>
              </a:rPr>
              <a:t>thiệu</a:t>
            </a:r>
            <a:endParaRPr lang="en-US" dirty="0">
              <a:solidFill>
                <a:schemeClr val="bg1">
                  <a:lumMod val="85000"/>
                </a:schemeClr>
              </a:solidFill>
            </a:endParaRPr>
          </a:p>
          <a:p>
            <a:r>
              <a:rPr lang="en-US" dirty="0" err="1"/>
              <a:t>Kỹ</a:t>
            </a:r>
            <a:r>
              <a:rPr lang="en-US" dirty="0"/>
              <a:t> </a:t>
            </a:r>
            <a:r>
              <a:rPr lang="en-US" dirty="0" err="1"/>
              <a:t>thuật</a:t>
            </a:r>
            <a:r>
              <a:rPr lang="en-US" dirty="0"/>
              <a:t> </a:t>
            </a:r>
            <a:r>
              <a:rPr lang="en-US" dirty="0" err="1"/>
              <a:t>phát</a:t>
            </a:r>
            <a:r>
              <a:rPr lang="en-US" dirty="0"/>
              <a:t> </a:t>
            </a:r>
            <a:r>
              <a:rPr lang="en-US" dirty="0" err="1"/>
              <a:t>hiện</a:t>
            </a:r>
            <a:r>
              <a:rPr lang="en-US" dirty="0"/>
              <a:t> </a:t>
            </a:r>
            <a:r>
              <a:rPr lang="en-US" dirty="0" err="1"/>
              <a:t>và</a:t>
            </a:r>
            <a:r>
              <a:rPr lang="en-US" dirty="0"/>
              <a:t> </a:t>
            </a:r>
            <a:r>
              <a:rPr lang="en-US" dirty="0" err="1"/>
              <a:t>sửa</a:t>
            </a:r>
            <a:r>
              <a:rPr lang="en-US" dirty="0"/>
              <a:t> </a:t>
            </a:r>
            <a:r>
              <a:rPr lang="en-US" dirty="0" err="1"/>
              <a:t>lỗi</a:t>
            </a:r>
            <a:endParaRPr lang="en-US" dirty="0"/>
          </a:p>
          <a:p>
            <a:r>
              <a:rPr lang="en-US" dirty="0" err="1"/>
              <a:t>Điều</a:t>
            </a:r>
            <a:r>
              <a:rPr lang="en-US" dirty="0"/>
              <a:t> </a:t>
            </a:r>
            <a:r>
              <a:rPr lang="en-US" dirty="0" err="1"/>
              <a:t>khiển</a:t>
            </a:r>
            <a:r>
              <a:rPr lang="en-US" dirty="0"/>
              <a:t> </a:t>
            </a:r>
            <a:r>
              <a:rPr lang="en-US" dirty="0" err="1"/>
              <a:t>truy</a:t>
            </a:r>
            <a:r>
              <a:rPr lang="en-US" dirty="0"/>
              <a:t> </a:t>
            </a:r>
            <a:r>
              <a:rPr lang="en-US" dirty="0" err="1"/>
              <a:t>cập</a:t>
            </a:r>
            <a:r>
              <a:rPr lang="en-US" dirty="0"/>
              <a:t> </a:t>
            </a:r>
            <a:r>
              <a:rPr lang="en-US" dirty="0" err="1"/>
              <a:t>đường</a:t>
            </a:r>
            <a:r>
              <a:rPr lang="en-US" dirty="0"/>
              <a:t> </a:t>
            </a:r>
            <a:r>
              <a:rPr lang="en-US" dirty="0" err="1"/>
              <a:t>truyền</a:t>
            </a:r>
            <a:endParaRPr lang="en-US" dirty="0"/>
          </a:p>
          <a:p>
            <a:r>
              <a:rPr lang="en-US" dirty="0"/>
              <a:t>ARP</a:t>
            </a:r>
          </a:p>
          <a:p>
            <a:r>
              <a:rPr lang="en-US" dirty="0"/>
              <a:t>Ethernet</a:t>
            </a:r>
          </a:p>
        </p:txBody>
      </p:sp>
      <p:sp>
        <p:nvSpPr>
          <p:cNvPr id="4" name="Slide Number Placeholder 3"/>
          <p:cNvSpPr>
            <a:spLocks noGrp="1"/>
          </p:cNvSpPr>
          <p:nvPr>
            <p:ph type="sldNum" sz="quarter" idx="12"/>
          </p:nvPr>
        </p:nvSpPr>
        <p:spPr/>
        <p:txBody>
          <a:bodyPr/>
          <a:lstStyle/>
          <a:p>
            <a:fld id="{4810A696-75C0-4E1D-A482-26D5420205C7}" type="slidenum">
              <a:rPr lang="en-US" smtClean="0"/>
              <a:pPr/>
              <a:t>7</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 end="1"/>
                                            </p:txEl>
                                          </p:spTgt>
                                        </p:tgtEl>
                                        <p:attrNameLst>
                                          <p:attrName>style.color</p:attrName>
                                        </p:attrNameLst>
                                      </p:cBhvr>
                                      <p:to>
                                        <a:srgbClr val="6696BE"/>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Ethernet – </a:t>
            </a:r>
            <a:r>
              <a:rPr lang="en-US" dirty="0" err="1"/>
              <a:t>chuẩn</a:t>
            </a:r>
            <a:r>
              <a:rPr lang="en-US" dirty="0"/>
              <a:t> 10Mbps</a:t>
            </a:r>
          </a:p>
        </p:txBody>
      </p:sp>
      <p:sp>
        <p:nvSpPr>
          <p:cNvPr id="3" name="Content Placeholder 2"/>
          <p:cNvSpPr>
            <a:spLocks noGrp="1"/>
          </p:cNvSpPr>
          <p:nvPr>
            <p:ph sz="quarter" idx="1"/>
          </p:nvPr>
        </p:nvSpPr>
        <p:spPr/>
        <p:txBody>
          <a:bodyPr/>
          <a:lstStyle/>
          <a:p>
            <a:endParaRPr lang="en-US"/>
          </a:p>
        </p:txBody>
      </p:sp>
      <p:graphicFrame>
        <p:nvGraphicFramePr>
          <p:cNvPr id="7" name="Group 143"/>
          <p:cNvGraphicFramePr>
            <a:graphicFrameLocks noGrp="1"/>
          </p:cNvGraphicFramePr>
          <p:nvPr/>
        </p:nvGraphicFramePr>
        <p:xfrm>
          <a:off x="381001" y="1905000"/>
          <a:ext cx="8153402" cy="3017520"/>
        </p:xfrm>
        <a:graphic>
          <a:graphicData uri="http://schemas.openxmlformats.org/drawingml/2006/table">
            <a:tbl>
              <a:tblPr>
                <a:tableStyleId>{3C2FFA5D-87B4-456A-9821-1D502468CF0F}</a:tableStyleId>
              </a:tblPr>
              <a:tblGrid>
                <a:gridCol w="1443080">
                  <a:extLst>
                    <a:ext uri="{9D8B030D-6E8A-4147-A177-3AD203B41FA5}">
                      <a16:colId xmlns:a16="http://schemas.microsoft.com/office/drawing/2014/main" val="20000"/>
                    </a:ext>
                  </a:extLst>
                </a:gridCol>
                <a:gridCol w="1370926">
                  <a:extLst>
                    <a:ext uri="{9D8B030D-6E8A-4147-A177-3AD203B41FA5}">
                      <a16:colId xmlns:a16="http://schemas.microsoft.com/office/drawing/2014/main" val="20001"/>
                    </a:ext>
                  </a:extLst>
                </a:gridCol>
                <a:gridCol w="1876004">
                  <a:extLst>
                    <a:ext uri="{9D8B030D-6E8A-4147-A177-3AD203B41FA5}">
                      <a16:colId xmlns:a16="http://schemas.microsoft.com/office/drawing/2014/main" val="20002"/>
                    </a:ext>
                  </a:extLst>
                </a:gridCol>
                <a:gridCol w="1731696">
                  <a:extLst>
                    <a:ext uri="{9D8B030D-6E8A-4147-A177-3AD203B41FA5}">
                      <a16:colId xmlns:a16="http://schemas.microsoft.com/office/drawing/2014/main" val="20003"/>
                    </a:ext>
                  </a:extLst>
                </a:gridCol>
                <a:gridCol w="1731696">
                  <a:extLst>
                    <a:ext uri="{9D8B030D-6E8A-4147-A177-3AD203B41FA5}">
                      <a16:colId xmlns:a16="http://schemas.microsoft.com/office/drawing/2014/main" val="20004"/>
                    </a:ext>
                  </a:extLst>
                </a:gridCol>
              </a:tblGrid>
              <a:tr h="914400">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cap="none" normalizeH="0" baseline="0" dirty="0">
                          <a:ln>
                            <a:noFill/>
                          </a:ln>
                          <a:effectLst/>
                        </a:rPr>
                        <a:t>Standard</a:t>
                      </a:r>
                      <a:endParaRPr kumimoji="0" lang="en-US" sz="2000" b="1"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cap="none" normalizeH="0" baseline="0" dirty="0">
                          <a:ln>
                            <a:noFill/>
                          </a:ln>
                          <a:effectLst/>
                        </a:rPr>
                        <a:t>Topology</a:t>
                      </a:r>
                      <a:endParaRPr kumimoji="0" lang="en-US" sz="2000" b="1"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cap="none" normalizeH="0" baseline="0" dirty="0">
                          <a:ln>
                            <a:noFill/>
                          </a:ln>
                          <a:effectLst/>
                        </a:rPr>
                        <a:t>Medium</a:t>
                      </a:r>
                      <a:endParaRPr kumimoji="0" lang="en-US" sz="2000" b="1"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cap="none" normalizeH="0" baseline="0" dirty="0">
                          <a:ln>
                            <a:noFill/>
                          </a:ln>
                          <a:effectLst/>
                        </a:rPr>
                        <a:t>Maximum cable length</a:t>
                      </a:r>
                      <a:endParaRPr kumimoji="0" lang="en-US" sz="2000" b="1"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cap="none" normalizeH="0" baseline="0" dirty="0">
                          <a:ln>
                            <a:noFill/>
                          </a:ln>
                          <a:effectLst/>
                        </a:rPr>
                        <a:t>Transport</a:t>
                      </a:r>
                      <a:endParaRPr kumimoji="0" lang="en-US" sz="2000" b="1" i="0" u="none" strike="noStrike" cap="none" normalizeH="0" baseline="0" dirty="0">
                        <a:ln>
                          <a:noFill/>
                        </a:ln>
                        <a:solidFill>
                          <a:schemeClr val="tx1"/>
                        </a:solidFill>
                        <a:effectLst/>
                        <a:latin typeface="Tahoma" pitchFamily="34" charset="0"/>
                      </a:endParaRPr>
                    </a:p>
                  </a:txBody>
                  <a:tcPr horzOverflow="overflow"/>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a:ln>
                            <a:noFill/>
                          </a:ln>
                          <a:effectLst/>
                        </a:rPr>
                        <a:t>10BASE5</a:t>
                      </a:r>
                      <a:endParaRPr kumimoji="0" lang="en-US" sz="2000" b="0" i="0" u="none" strike="noStrike" cap="none" normalizeH="0" baseline="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a:ln>
                            <a:noFill/>
                          </a:ln>
                          <a:effectLst/>
                        </a:rPr>
                        <a:t>Bus</a:t>
                      </a:r>
                      <a:endParaRPr kumimoji="0" lang="en-US" sz="2000" b="0" i="0" u="none" strike="noStrike" cap="none" normalizeH="0" baseline="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a:ln>
                            <a:noFill/>
                          </a:ln>
                          <a:effectLst/>
                        </a:rPr>
                        <a:t>Thick coaxial cable </a:t>
                      </a:r>
                      <a:endParaRPr kumimoji="0" lang="en-US" sz="2000" b="0" i="0" u="none" strike="noStrike" cap="none" normalizeH="0" baseline="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a:ln>
                            <a:noFill/>
                          </a:ln>
                          <a:effectLst/>
                        </a:rPr>
                        <a:t>500m</a:t>
                      </a:r>
                      <a:endParaRPr kumimoji="0" lang="en-US" sz="2000" b="0"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a:ln>
                            <a:noFill/>
                          </a:ln>
                          <a:effectLst/>
                        </a:rPr>
                        <a:t>Half-duplex</a:t>
                      </a:r>
                      <a:endParaRPr kumimoji="0" lang="en-US" sz="2000" b="0" i="0" u="none" strike="noStrike" cap="none" normalizeH="0" baseline="0" dirty="0">
                        <a:ln>
                          <a:noFill/>
                        </a:ln>
                        <a:solidFill>
                          <a:schemeClr val="tx1"/>
                        </a:solidFill>
                        <a:effectLst/>
                        <a:latin typeface="Tahoma" pitchFamily="34" charset="0"/>
                      </a:endParaRPr>
                    </a:p>
                  </a:txBody>
                  <a:tcPr horzOverflow="overflow"/>
                </a:tc>
                <a:extLst>
                  <a:ext uri="{0D108BD9-81ED-4DB2-BD59-A6C34878D82A}">
                    <a16:rowId xmlns:a16="http://schemas.microsoft.com/office/drawing/2014/main" val="10001"/>
                  </a:ext>
                </a:extLst>
              </a:tr>
              <a:tr h="609600">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a:ln>
                            <a:noFill/>
                          </a:ln>
                          <a:effectLst/>
                        </a:rPr>
                        <a:t>10BASE2</a:t>
                      </a:r>
                      <a:endParaRPr kumimoji="0" lang="en-US" sz="2000" b="0" i="0" u="none" strike="noStrike" cap="none" normalizeH="0" baseline="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a:ln>
                            <a:noFill/>
                          </a:ln>
                          <a:effectLst/>
                        </a:rPr>
                        <a:t>Bus</a:t>
                      </a:r>
                      <a:endParaRPr kumimoji="0" lang="en-US" sz="2000" b="0" i="0" u="none" strike="noStrike" cap="none" normalizeH="0" baseline="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a:ln>
                            <a:noFill/>
                          </a:ln>
                          <a:effectLst/>
                        </a:rPr>
                        <a:t>Thin coaxial cable</a:t>
                      </a:r>
                      <a:endParaRPr kumimoji="0" lang="en-US" sz="2000" b="0"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a:ln>
                            <a:noFill/>
                          </a:ln>
                          <a:effectLst/>
                        </a:rPr>
                        <a:t>185m</a:t>
                      </a:r>
                      <a:endParaRPr kumimoji="0" lang="en-US" sz="2000" b="0" i="0" u="none" strike="noStrike" cap="none" normalizeH="0" baseline="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a:ln>
                            <a:noFill/>
                          </a:ln>
                          <a:effectLst/>
                        </a:rPr>
                        <a:t>Half-duplex</a:t>
                      </a:r>
                      <a:endParaRPr kumimoji="0" lang="en-US" sz="2000" b="0" i="0" u="none" strike="noStrike" cap="none" normalizeH="0" baseline="0">
                        <a:ln>
                          <a:noFill/>
                        </a:ln>
                        <a:solidFill>
                          <a:schemeClr val="tx1"/>
                        </a:solidFill>
                        <a:effectLst/>
                        <a:latin typeface="Tahoma" pitchFamily="34" charset="0"/>
                      </a:endParaRPr>
                    </a:p>
                  </a:txBody>
                  <a:tcPr horzOverflow="overflow"/>
                </a:tc>
                <a:extLst>
                  <a:ext uri="{0D108BD9-81ED-4DB2-BD59-A6C34878D82A}">
                    <a16:rowId xmlns:a16="http://schemas.microsoft.com/office/drawing/2014/main" val="10002"/>
                  </a:ext>
                </a:extLst>
              </a:tr>
              <a:tr h="609600">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a:ln>
                            <a:noFill/>
                          </a:ln>
                          <a:effectLst/>
                        </a:rPr>
                        <a:t>10BASE-T</a:t>
                      </a:r>
                      <a:endParaRPr kumimoji="0" lang="en-US" sz="2000" b="0" i="0" u="none" strike="noStrike" cap="none" normalizeH="0" baseline="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a:ln>
                            <a:noFill/>
                          </a:ln>
                          <a:effectLst/>
                        </a:rPr>
                        <a:t>Star</a:t>
                      </a:r>
                      <a:endParaRPr kumimoji="0" lang="en-US" sz="2000" b="0" i="0" u="none" strike="noStrike" cap="none" normalizeH="0" baseline="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a:ln>
                            <a:noFill/>
                          </a:ln>
                          <a:effectLst/>
                        </a:rPr>
                        <a:t>CAT3 UTP</a:t>
                      </a:r>
                      <a:endParaRPr kumimoji="0" lang="en-US" sz="2000" b="0" i="0" u="none" strike="noStrike" cap="none" normalizeH="0" baseline="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a:ln>
                            <a:noFill/>
                          </a:ln>
                          <a:effectLst/>
                        </a:rPr>
                        <a:t>100m</a:t>
                      </a:r>
                      <a:endParaRPr kumimoji="0" lang="en-US" sz="2000" b="0" i="0" u="none" strike="noStrike" cap="none" normalizeH="0" baseline="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a:ln>
                            <a:noFill/>
                          </a:ln>
                          <a:effectLst/>
                        </a:rPr>
                        <a:t>Half or Full-duplex</a:t>
                      </a:r>
                      <a:endParaRPr kumimoji="0" lang="en-US" sz="2000" b="0" i="0" u="none" strike="noStrike" cap="none" normalizeH="0" baseline="0" dirty="0">
                        <a:ln>
                          <a:noFill/>
                        </a:ln>
                        <a:solidFill>
                          <a:schemeClr val="tx1"/>
                        </a:solidFill>
                        <a:effectLst/>
                        <a:latin typeface="Tahoma" pitchFamily="34" charset="0"/>
                      </a:endParaRPr>
                    </a:p>
                  </a:txBody>
                  <a:tcPr horzOverflow="overflow"/>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4810A696-75C0-4E1D-A482-26D5420205C7}" type="slidenum">
              <a:rPr lang="en-US" smtClean="0"/>
              <a:pPr/>
              <a:t>70</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Ethernet – </a:t>
            </a:r>
            <a:r>
              <a:rPr lang="en-US" dirty="0" err="1"/>
              <a:t>chuẩn</a:t>
            </a:r>
            <a:r>
              <a:rPr lang="en-US" dirty="0"/>
              <a:t> 100Mbps</a:t>
            </a:r>
          </a:p>
        </p:txBody>
      </p:sp>
      <p:sp>
        <p:nvSpPr>
          <p:cNvPr id="3" name="Content Placeholder 2"/>
          <p:cNvSpPr>
            <a:spLocks noGrp="1"/>
          </p:cNvSpPr>
          <p:nvPr>
            <p:ph sz="quarter" idx="1"/>
          </p:nvPr>
        </p:nvSpPr>
        <p:spPr/>
        <p:txBody>
          <a:bodyPr/>
          <a:lstStyle/>
          <a:p>
            <a:endParaRPr lang="en-US"/>
          </a:p>
        </p:txBody>
      </p:sp>
      <p:graphicFrame>
        <p:nvGraphicFramePr>
          <p:cNvPr id="7" name="Group 41"/>
          <p:cNvGraphicFramePr>
            <a:graphicFrameLocks/>
          </p:cNvGraphicFramePr>
          <p:nvPr/>
        </p:nvGraphicFramePr>
        <p:xfrm>
          <a:off x="457200" y="2133600"/>
          <a:ext cx="8077200" cy="1981200"/>
        </p:xfrm>
        <a:graphic>
          <a:graphicData uri="http://schemas.openxmlformats.org/drawingml/2006/table">
            <a:tbl>
              <a:tblPr>
                <a:tableStyleId>{3C2FFA5D-87B4-456A-9821-1D502468CF0F}</a:tableStyleId>
              </a:tblPr>
              <a:tblGrid>
                <a:gridCol w="19812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708782">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kern="1200" cap="none" normalizeH="0" baseline="0" dirty="0">
                          <a:ln>
                            <a:noFill/>
                          </a:ln>
                          <a:effectLst/>
                        </a:rPr>
                        <a:t>Standard</a:t>
                      </a:r>
                      <a:endParaRPr kumimoji="0" lang="en-US" sz="2000" b="1" u="none" strike="noStrike" kern="1200" cap="none" normalizeH="0" baseline="0" dirty="0">
                        <a:ln>
                          <a:noFill/>
                        </a:ln>
                        <a:solidFill>
                          <a:schemeClr val="dk1"/>
                        </a:solidFill>
                        <a:effectLst/>
                        <a:latin typeface="+mn-lt"/>
                        <a:ea typeface="+mn-ea"/>
                        <a:cs typeface="+mn-cs"/>
                      </a:endParaRPr>
                    </a:p>
                  </a:txBody>
                  <a:tcPr horzOverflow="overflow"/>
                </a:tc>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kern="1200" cap="none" normalizeH="0" baseline="0" dirty="0">
                          <a:ln>
                            <a:noFill/>
                          </a:ln>
                          <a:effectLst/>
                        </a:rPr>
                        <a:t>Medium</a:t>
                      </a:r>
                      <a:endParaRPr kumimoji="0" lang="en-US" sz="2000" b="1" u="none" strike="noStrike" kern="1200" cap="none" normalizeH="0" baseline="0" dirty="0">
                        <a:ln>
                          <a:noFill/>
                        </a:ln>
                        <a:solidFill>
                          <a:schemeClr val="dk1"/>
                        </a:solidFill>
                        <a:effectLst/>
                        <a:latin typeface="+mn-lt"/>
                        <a:ea typeface="+mn-ea"/>
                        <a:cs typeface="+mn-cs"/>
                      </a:endParaRPr>
                    </a:p>
                  </a:txBody>
                  <a:tcPr horzOverflow="overflow"/>
                </a:tc>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kern="1200" cap="none" normalizeH="0" baseline="0" dirty="0">
                          <a:ln>
                            <a:noFill/>
                          </a:ln>
                          <a:effectLst/>
                        </a:rPr>
                        <a:t>Maximum cable length</a:t>
                      </a:r>
                      <a:endParaRPr kumimoji="0" lang="en-US" sz="2000" b="1" u="none" strike="noStrike" kern="1200" cap="none" normalizeH="0" baseline="0" dirty="0">
                        <a:ln>
                          <a:noFill/>
                        </a:ln>
                        <a:solidFill>
                          <a:schemeClr val="dk1"/>
                        </a:solidFill>
                        <a:effectLst/>
                        <a:latin typeface="+mn-lt"/>
                        <a:ea typeface="+mn-ea"/>
                        <a:cs typeface="+mn-cs"/>
                      </a:endParaRPr>
                    </a:p>
                  </a:txBody>
                  <a:tcPr horzOverflow="overflow"/>
                </a:tc>
                <a:extLst>
                  <a:ext uri="{0D108BD9-81ED-4DB2-BD59-A6C34878D82A}">
                    <a16:rowId xmlns:a16="http://schemas.microsoft.com/office/drawing/2014/main" val="10000"/>
                  </a:ext>
                </a:extLst>
              </a:tr>
              <a:tr h="635841">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kern="1200" cap="none" normalizeH="0" baseline="0" dirty="0">
                          <a:ln>
                            <a:noFill/>
                          </a:ln>
                          <a:effectLst/>
                        </a:rPr>
                        <a:t>100BASE-TX</a:t>
                      </a:r>
                      <a:endParaRPr kumimoji="0" lang="en-US" sz="2000" u="none" strike="noStrike" kern="1200" cap="none" normalizeH="0" baseline="0" dirty="0">
                        <a:ln>
                          <a:noFill/>
                        </a:ln>
                        <a:solidFill>
                          <a:schemeClr val="dk1"/>
                        </a:solidFill>
                        <a:effectLst/>
                        <a:latin typeface="+mn-lt"/>
                        <a:ea typeface="+mn-ea"/>
                        <a:cs typeface="+mn-cs"/>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kern="1200" cap="none" normalizeH="0" baseline="0" dirty="0">
                          <a:ln>
                            <a:noFill/>
                          </a:ln>
                          <a:effectLst/>
                        </a:rPr>
                        <a:t>CAT5 UTP</a:t>
                      </a:r>
                      <a:endParaRPr kumimoji="0" lang="en-US" sz="2000" u="none" strike="noStrike" kern="1200" cap="none" normalizeH="0" baseline="0" dirty="0">
                        <a:ln>
                          <a:noFill/>
                        </a:ln>
                        <a:solidFill>
                          <a:schemeClr val="dk1"/>
                        </a:solidFill>
                        <a:effectLst/>
                        <a:latin typeface="+mn-lt"/>
                        <a:ea typeface="+mn-ea"/>
                        <a:cs typeface="+mn-cs"/>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kern="1200" cap="none" normalizeH="0" baseline="0" dirty="0">
                          <a:ln>
                            <a:noFill/>
                          </a:ln>
                          <a:effectLst/>
                        </a:rPr>
                        <a:t>100m</a:t>
                      </a:r>
                      <a:endParaRPr kumimoji="0" lang="en-US" sz="2000" u="none" strike="noStrike" kern="1200" cap="none" normalizeH="0" baseline="0" dirty="0">
                        <a:ln>
                          <a:noFill/>
                        </a:ln>
                        <a:solidFill>
                          <a:schemeClr val="dk1"/>
                        </a:solidFill>
                        <a:effectLst/>
                        <a:latin typeface="+mn-lt"/>
                        <a:ea typeface="+mn-ea"/>
                        <a:cs typeface="+mn-cs"/>
                      </a:endParaRPr>
                    </a:p>
                  </a:txBody>
                  <a:tcPr horzOverflow="overflow"/>
                </a:tc>
                <a:extLst>
                  <a:ext uri="{0D108BD9-81ED-4DB2-BD59-A6C34878D82A}">
                    <a16:rowId xmlns:a16="http://schemas.microsoft.com/office/drawing/2014/main" val="10001"/>
                  </a:ext>
                </a:extLst>
              </a:tr>
              <a:tr h="636577">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kern="1200" cap="none" normalizeH="0" baseline="0" dirty="0">
                          <a:ln>
                            <a:noFill/>
                          </a:ln>
                          <a:effectLst/>
                        </a:rPr>
                        <a:t>100BASE-FX</a:t>
                      </a:r>
                      <a:endParaRPr kumimoji="0" lang="en-US" sz="2000" u="none" strike="noStrike" kern="1200" cap="none" normalizeH="0" baseline="0" dirty="0">
                        <a:ln>
                          <a:noFill/>
                        </a:ln>
                        <a:solidFill>
                          <a:schemeClr val="dk1"/>
                        </a:solidFill>
                        <a:effectLst/>
                        <a:latin typeface="+mn-lt"/>
                        <a:ea typeface="+mn-ea"/>
                        <a:cs typeface="+mn-cs"/>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kern="1200" cap="none" normalizeH="0" baseline="0" dirty="0">
                          <a:ln>
                            <a:noFill/>
                          </a:ln>
                          <a:effectLst/>
                        </a:rPr>
                        <a:t>Multi-mode fibre (MMF) 62.5/125 </a:t>
                      </a:r>
                      <a:endParaRPr kumimoji="0" lang="en-US" sz="2000" u="none" strike="noStrike" kern="1200" cap="none" normalizeH="0" baseline="0" dirty="0">
                        <a:ln>
                          <a:noFill/>
                        </a:ln>
                        <a:solidFill>
                          <a:schemeClr val="dk1"/>
                        </a:solidFill>
                        <a:effectLst/>
                        <a:latin typeface="+mn-lt"/>
                        <a:ea typeface="+mn-ea"/>
                        <a:cs typeface="+mn-cs"/>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kern="1200" cap="none" normalizeH="0" baseline="0" dirty="0">
                          <a:ln>
                            <a:noFill/>
                          </a:ln>
                          <a:effectLst/>
                        </a:rPr>
                        <a:t>412m</a:t>
                      </a:r>
                      <a:endParaRPr kumimoji="0" lang="en-US" sz="2000" u="none" strike="noStrike" kern="1200" cap="none" normalizeH="0" baseline="0" dirty="0">
                        <a:ln>
                          <a:noFill/>
                        </a:ln>
                        <a:solidFill>
                          <a:schemeClr val="dk1"/>
                        </a:solidFill>
                        <a:effectLst/>
                        <a:latin typeface="+mn-lt"/>
                        <a:ea typeface="+mn-ea"/>
                        <a:cs typeface="+mn-cs"/>
                      </a:endParaRPr>
                    </a:p>
                  </a:txBody>
                  <a:tcPr horzOverflow="overflow"/>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4810A696-75C0-4E1D-A482-26D5420205C7}" type="slidenum">
              <a:rPr lang="en-US" smtClean="0"/>
              <a:pPr/>
              <a:t>71</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Ethernet – </a:t>
            </a:r>
            <a:r>
              <a:rPr lang="en-US" dirty="0" err="1"/>
              <a:t>chuẩn</a:t>
            </a:r>
            <a:r>
              <a:rPr lang="en-US" dirty="0"/>
              <a:t> gigabit</a:t>
            </a:r>
          </a:p>
        </p:txBody>
      </p:sp>
      <p:sp>
        <p:nvSpPr>
          <p:cNvPr id="3" name="Content Placeholder 2"/>
          <p:cNvSpPr>
            <a:spLocks noGrp="1"/>
          </p:cNvSpPr>
          <p:nvPr>
            <p:ph sz="quarter" idx="1"/>
          </p:nvPr>
        </p:nvSpPr>
        <p:spPr/>
        <p:txBody>
          <a:bodyPr/>
          <a:lstStyle/>
          <a:p>
            <a:endParaRPr lang="en-US" dirty="0"/>
          </a:p>
        </p:txBody>
      </p:sp>
      <p:graphicFrame>
        <p:nvGraphicFramePr>
          <p:cNvPr id="8" name="Group 143"/>
          <p:cNvGraphicFramePr>
            <a:graphicFrameLocks noGrp="1"/>
          </p:cNvGraphicFramePr>
          <p:nvPr/>
        </p:nvGraphicFramePr>
        <p:xfrm>
          <a:off x="1143000" y="1905000"/>
          <a:ext cx="6629399" cy="3352800"/>
        </p:xfrm>
        <a:graphic>
          <a:graphicData uri="http://schemas.openxmlformats.org/drawingml/2006/table">
            <a:tbl>
              <a:tblPr>
                <a:tableStyleId>{3C2FFA5D-87B4-456A-9821-1D502468CF0F}</a:tableStyleId>
              </a:tblPr>
              <a:tblGrid>
                <a:gridCol w="2057400">
                  <a:extLst>
                    <a:ext uri="{9D8B030D-6E8A-4147-A177-3AD203B41FA5}">
                      <a16:colId xmlns:a16="http://schemas.microsoft.com/office/drawing/2014/main" val="20000"/>
                    </a:ext>
                  </a:extLst>
                </a:gridCol>
                <a:gridCol w="2299062">
                  <a:extLst>
                    <a:ext uri="{9D8B030D-6E8A-4147-A177-3AD203B41FA5}">
                      <a16:colId xmlns:a16="http://schemas.microsoft.com/office/drawing/2014/main" val="20001"/>
                    </a:ext>
                  </a:extLst>
                </a:gridCol>
                <a:gridCol w="2272937">
                  <a:extLst>
                    <a:ext uri="{9D8B030D-6E8A-4147-A177-3AD203B41FA5}">
                      <a16:colId xmlns:a16="http://schemas.microsoft.com/office/drawing/2014/main" val="20002"/>
                    </a:ext>
                  </a:extLst>
                </a:gridCol>
              </a:tblGrid>
              <a:tr h="914400">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cap="none" normalizeH="0" baseline="0" dirty="0">
                          <a:ln>
                            <a:noFill/>
                          </a:ln>
                          <a:effectLst/>
                        </a:rPr>
                        <a:t>Standard</a:t>
                      </a:r>
                      <a:endParaRPr kumimoji="0" lang="en-US" sz="2000" b="1"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cap="none" normalizeH="0" baseline="0" dirty="0">
                          <a:ln>
                            <a:noFill/>
                          </a:ln>
                          <a:effectLst/>
                        </a:rPr>
                        <a:t>Medium</a:t>
                      </a:r>
                      <a:endParaRPr kumimoji="0" lang="en-US" sz="2000" b="1"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cap="none" normalizeH="0" baseline="0" dirty="0">
                          <a:ln>
                            <a:noFill/>
                          </a:ln>
                          <a:effectLst/>
                        </a:rPr>
                        <a:t>Maximum cable length</a:t>
                      </a:r>
                      <a:endParaRPr kumimoji="0" lang="en-US" sz="2000" b="1" i="0" u="none" strike="noStrike" cap="none" normalizeH="0" baseline="0" dirty="0">
                        <a:ln>
                          <a:noFill/>
                        </a:ln>
                        <a:solidFill>
                          <a:schemeClr val="tx1"/>
                        </a:solidFill>
                        <a:effectLst/>
                        <a:latin typeface="Tahoma" pitchFamily="34" charset="0"/>
                      </a:endParaRPr>
                    </a:p>
                  </a:txBody>
                  <a:tcPr horzOverflow="overflow"/>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a:ln>
                            <a:noFill/>
                          </a:ln>
                          <a:effectLst/>
                        </a:rPr>
                        <a:t>1000BASE-SX</a:t>
                      </a:r>
                      <a:endParaRPr kumimoji="0" lang="en-US" sz="2000" b="0"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a:ln>
                            <a:noFill/>
                          </a:ln>
                          <a:effectLst/>
                        </a:rPr>
                        <a:t>Fiber optics</a:t>
                      </a:r>
                      <a:endParaRPr kumimoji="0" lang="en-US" sz="2000" b="0"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a:ln>
                            <a:noFill/>
                          </a:ln>
                          <a:effectLst/>
                        </a:rPr>
                        <a:t>550 m</a:t>
                      </a:r>
                      <a:endParaRPr kumimoji="0" lang="en-US" sz="2000" b="0" i="0" u="none" strike="noStrike" cap="none" normalizeH="0" baseline="0" dirty="0">
                        <a:ln>
                          <a:noFill/>
                        </a:ln>
                        <a:solidFill>
                          <a:schemeClr val="tx1"/>
                        </a:solidFill>
                        <a:effectLst/>
                        <a:latin typeface="Tahoma" pitchFamily="34" charset="0"/>
                      </a:endParaRPr>
                    </a:p>
                  </a:txBody>
                  <a:tcPr horzOverflow="overflow"/>
                </a:tc>
                <a:extLst>
                  <a:ext uri="{0D108BD9-81ED-4DB2-BD59-A6C34878D82A}">
                    <a16:rowId xmlns:a16="http://schemas.microsoft.com/office/drawing/2014/main" val="10001"/>
                  </a:ext>
                </a:extLst>
              </a:tr>
              <a:tr h="609600">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a:ln>
                            <a:noFill/>
                          </a:ln>
                          <a:effectLst/>
                        </a:rPr>
                        <a:t>1000BASE-LX</a:t>
                      </a:r>
                      <a:endParaRPr kumimoji="0" lang="en-US" sz="2000" b="0"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a:ln>
                            <a:noFill/>
                          </a:ln>
                          <a:effectLst/>
                        </a:rPr>
                        <a:t>Fiber optics</a:t>
                      </a:r>
                      <a:endParaRPr kumimoji="0" lang="en-US" sz="2000" b="0"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a:ln>
                            <a:noFill/>
                          </a:ln>
                          <a:effectLst/>
                        </a:rPr>
                        <a:t>5000 m</a:t>
                      </a:r>
                      <a:endParaRPr kumimoji="0" lang="en-US" sz="2000" b="0" i="0" u="none" strike="noStrike" cap="none" normalizeH="0" baseline="0" dirty="0">
                        <a:ln>
                          <a:noFill/>
                        </a:ln>
                        <a:solidFill>
                          <a:schemeClr val="tx1"/>
                        </a:solidFill>
                        <a:effectLst/>
                        <a:latin typeface="Tahoma" pitchFamily="34" charset="0"/>
                      </a:endParaRPr>
                    </a:p>
                  </a:txBody>
                  <a:tcPr horzOverflow="overflow"/>
                </a:tc>
                <a:extLst>
                  <a:ext uri="{0D108BD9-81ED-4DB2-BD59-A6C34878D82A}">
                    <a16:rowId xmlns:a16="http://schemas.microsoft.com/office/drawing/2014/main" val="10002"/>
                  </a:ext>
                </a:extLst>
              </a:tr>
              <a:tr h="609600">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a:ln>
                            <a:noFill/>
                          </a:ln>
                          <a:effectLst/>
                        </a:rPr>
                        <a:t>1000BASE-CX</a:t>
                      </a:r>
                      <a:endParaRPr kumimoji="0" lang="en-US" sz="2000" b="0"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a:ln>
                            <a:noFill/>
                          </a:ln>
                          <a:effectLst/>
                        </a:rPr>
                        <a:t>STP</a:t>
                      </a:r>
                      <a:endParaRPr kumimoji="0" lang="en-US" sz="2000" b="0"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a:ln>
                            <a:noFill/>
                          </a:ln>
                          <a:effectLst/>
                        </a:rPr>
                        <a:t>25 m</a:t>
                      </a:r>
                      <a:endParaRPr kumimoji="0" lang="en-US" sz="2000" b="0" i="0" u="none" strike="noStrike" cap="none" normalizeH="0" baseline="0" dirty="0">
                        <a:ln>
                          <a:noFill/>
                        </a:ln>
                        <a:solidFill>
                          <a:schemeClr val="tx1"/>
                        </a:solidFill>
                        <a:effectLst/>
                        <a:latin typeface="Tahoma" pitchFamily="34" charset="0"/>
                      </a:endParaRPr>
                    </a:p>
                  </a:txBody>
                  <a:tcPr horzOverflow="overflow"/>
                </a:tc>
                <a:extLst>
                  <a:ext uri="{0D108BD9-81ED-4DB2-BD59-A6C34878D82A}">
                    <a16:rowId xmlns:a16="http://schemas.microsoft.com/office/drawing/2014/main" val="10003"/>
                  </a:ext>
                </a:extLst>
              </a:tr>
              <a:tr h="609600">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b="0" i="0" u="none" strike="noStrike" cap="none" normalizeH="0" baseline="0" dirty="0">
                          <a:ln>
                            <a:noFill/>
                          </a:ln>
                          <a:solidFill>
                            <a:schemeClr val="tx1"/>
                          </a:solidFill>
                          <a:effectLst/>
                          <a:latin typeface="Tahoma" pitchFamily="34" charset="0"/>
                        </a:rPr>
                        <a:t>1000BASE-T</a:t>
                      </a: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b="0" i="0" u="none" strike="noStrike" cap="none" normalizeH="0" baseline="0" dirty="0">
                          <a:ln>
                            <a:noFill/>
                          </a:ln>
                          <a:solidFill>
                            <a:schemeClr val="tx1"/>
                          </a:solidFill>
                          <a:effectLst/>
                          <a:latin typeface="Tahoma" pitchFamily="34" charset="0"/>
                        </a:rPr>
                        <a:t>Cat 5 UTP</a:t>
                      </a: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b="0" i="0" u="none" strike="noStrike" cap="none" normalizeH="0" baseline="0" dirty="0">
                          <a:ln>
                            <a:noFill/>
                          </a:ln>
                          <a:solidFill>
                            <a:schemeClr val="tx1"/>
                          </a:solidFill>
                          <a:effectLst/>
                          <a:latin typeface="Tahoma" pitchFamily="34" charset="0"/>
                        </a:rPr>
                        <a:t>100 m</a:t>
                      </a:r>
                    </a:p>
                  </a:txBody>
                  <a:tcPr horzOverflow="overflow"/>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4810A696-75C0-4E1D-A482-26D5420205C7}" type="slidenum">
              <a:rPr lang="en-US" smtClean="0"/>
              <a:pPr/>
              <a:t>72</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p:cNvSpPr>
            <a:spLocks noGrp="1"/>
          </p:cNvSpPr>
          <p:nvPr>
            <p:ph sz="quarter" idx="1"/>
          </p:nvPr>
        </p:nvSpPr>
        <p:spPr/>
        <p:txBody>
          <a:bodyPr/>
          <a:lstStyle/>
          <a:p>
            <a:r>
              <a:rPr lang="en-US" dirty="0">
                <a:latin typeface="Arial" charset="0"/>
              </a:rPr>
              <a:t>Slide </a:t>
            </a:r>
            <a:r>
              <a:rPr lang="en-US" dirty="0" err="1">
                <a:latin typeface="Arial" charset="0"/>
              </a:rPr>
              <a:t>của</a:t>
            </a:r>
            <a:r>
              <a:rPr lang="en-US" dirty="0">
                <a:latin typeface="Arial" charset="0"/>
              </a:rPr>
              <a:t> J.F Kurose and K.W. Ross </a:t>
            </a:r>
            <a:r>
              <a:rPr lang="en-US" dirty="0" err="1">
                <a:latin typeface="Arial" charset="0"/>
              </a:rPr>
              <a:t>về</a:t>
            </a:r>
            <a:r>
              <a:rPr lang="en-US" dirty="0">
                <a:latin typeface="Arial" charset="0"/>
              </a:rPr>
              <a:t> Computer Networking: A Top Down Approach</a:t>
            </a:r>
          </a:p>
          <a:p>
            <a:r>
              <a:rPr lang="en-US" dirty="0">
                <a:latin typeface="Arial" charset="0"/>
              </a:rPr>
              <a:t>Slide CCNA, version 3.0</a:t>
            </a:r>
            <a:r>
              <a:rPr lang="en-US">
                <a:latin typeface="Arial" charset="0"/>
              </a:rPr>
              <a:t>, Cisco</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73</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fontAlgn="auto">
              <a:spcAft>
                <a:spcPts val="0"/>
              </a:spcAft>
              <a:defRPr/>
            </a:pPr>
            <a:r>
              <a:rPr lang="en-US"/>
              <a:t>Kỹ thuật phát hiện và sửa lỗi - 1</a:t>
            </a:r>
          </a:p>
        </p:txBody>
      </p:sp>
      <p:sp>
        <p:nvSpPr>
          <p:cNvPr id="109571" name="Rectangle 3"/>
          <p:cNvSpPr>
            <a:spLocks noChangeArrowheads="1"/>
          </p:cNvSpPr>
          <p:nvPr/>
        </p:nvSpPr>
        <p:spPr bwMode="auto">
          <a:xfrm>
            <a:off x="457200" y="4876800"/>
            <a:ext cx="1676400" cy="533400"/>
          </a:xfrm>
          <a:prstGeom prst="rect">
            <a:avLst/>
          </a:prstGeom>
          <a:solidFill>
            <a:srgbClr val="CCCCFF"/>
          </a:solidFill>
          <a:ln w="9525" algn="ctr">
            <a:solidFill>
              <a:schemeClr val="tx1"/>
            </a:solidFill>
            <a:miter lim="800000"/>
            <a:headEnd/>
            <a:tailEnd/>
          </a:ln>
        </p:spPr>
        <p:txBody>
          <a:bodyPr wrap="none" anchor="ctr"/>
          <a:lstStyle/>
          <a:p>
            <a:pPr algn="ctr" eaLnBrk="0" hangingPunct="0"/>
            <a:r>
              <a:rPr lang="en-US" sz="2400">
                <a:latin typeface="Comic Sans MS" pitchFamily="66" charset="0"/>
              </a:rPr>
              <a:t>D</a:t>
            </a:r>
          </a:p>
        </p:txBody>
      </p:sp>
      <p:sp>
        <p:nvSpPr>
          <p:cNvPr id="109572" name="Rectangle 4"/>
          <p:cNvSpPr>
            <a:spLocks noChangeArrowheads="1"/>
          </p:cNvSpPr>
          <p:nvPr/>
        </p:nvSpPr>
        <p:spPr bwMode="auto">
          <a:xfrm>
            <a:off x="2133600" y="4876800"/>
            <a:ext cx="1143000" cy="533400"/>
          </a:xfrm>
          <a:prstGeom prst="rect">
            <a:avLst/>
          </a:prstGeom>
          <a:solidFill>
            <a:srgbClr val="CCCCFF"/>
          </a:solidFill>
          <a:ln w="9525" algn="ctr">
            <a:solidFill>
              <a:schemeClr val="tx1"/>
            </a:solidFill>
            <a:miter lim="800000"/>
            <a:headEnd/>
            <a:tailEnd/>
          </a:ln>
        </p:spPr>
        <p:txBody>
          <a:bodyPr wrap="none" anchor="ctr"/>
          <a:lstStyle/>
          <a:p>
            <a:pPr algn="ctr" eaLnBrk="0" hangingPunct="0"/>
            <a:r>
              <a:rPr lang="en-US" sz="2400">
                <a:latin typeface="Comic Sans MS" pitchFamily="66" charset="0"/>
              </a:rPr>
              <a:t>EDC</a:t>
            </a:r>
          </a:p>
        </p:txBody>
      </p:sp>
      <p:sp>
        <p:nvSpPr>
          <p:cNvPr id="109573" name="Rectangle 5"/>
          <p:cNvSpPr>
            <a:spLocks noChangeArrowheads="1"/>
          </p:cNvSpPr>
          <p:nvPr/>
        </p:nvSpPr>
        <p:spPr bwMode="auto">
          <a:xfrm>
            <a:off x="4572000" y="4876800"/>
            <a:ext cx="1676400" cy="533400"/>
          </a:xfrm>
          <a:prstGeom prst="rect">
            <a:avLst/>
          </a:prstGeom>
          <a:solidFill>
            <a:srgbClr val="CCCCFF"/>
          </a:solidFill>
          <a:ln w="9525" algn="ctr">
            <a:solidFill>
              <a:schemeClr val="tx1"/>
            </a:solidFill>
            <a:miter lim="800000"/>
            <a:headEnd/>
            <a:tailEnd/>
          </a:ln>
        </p:spPr>
        <p:txBody>
          <a:bodyPr wrap="none" anchor="ctr"/>
          <a:lstStyle/>
          <a:p>
            <a:pPr algn="ctr" eaLnBrk="0" hangingPunct="0"/>
            <a:r>
              <a:rPr lang="en-US" sz="2400">
                <a:latin typeface="Comic Sans MS" pitchFamily="66" charset="0"/>
              </a:rPr>
              <a:t>D’</a:t>
            </a:r>
          </a:p>
        </p:txBody>
      </p:sp>
      <p:sp>
        <p:nvSpPr>
          <p:cNvPr id="109574" name="Rectangle 6"/>
          <p:cNvSpPr>
            <a:spLocks noChangeArrowheads="1"/>
          </p:cNvSpPr>
          <p:nvPr/>
        </p:nvSpPr>
        <p:spPr bwMode="auto">
          <a:xfrm>
            <a:off x="6248400" y="4876800"/>
            <a:ext cx="1143000" cy="533400"/>
          </a:xfrm>
          <a:prstGeom prst="rect">
            <a:avLst/>
          </a:prstGeom>
          <a:solidFill>
            <a:srgbClr val="CCCCFF"/>
          </a:solidFill>
          <a:ln w="9525" algn="ctr">
            <a:solidFill>
              <a:schemeClr val="tx1"/>
            </a:solidFill>
            <a:miter lim="800000"/>
            <a:headEnd/>
            <a:tailEnd/>
          </a:ln>
        </p:spPr>
        <p:txBody>
          <a:bodyPr wrap="none" anchor="ctr"/>
          <a:lstStyle/>
          <a:p>
            <a:pPr algn="ctr" eaLnBrk="0" hangingPunct="0"/>
            <a:r>
              <a:rPr lang="en-US" sz="2400">
                <a:latin typeface="Comic Sans MS" pitchFamily="66" charset="0"/>
              </a:rPr>
              <a:t>EDC’</a:t>
            </a:r>
          </a:p>
        </p:txBody>
      </p:sp>
      <p:sp>
        <p:nvSpPr>
          <p:cNvPr id="109575" name="AutoShape 7"/>
          <p:cNvSpPr>
            <a:spLocks noChangeArrowheads="1"/>
          </p:cNvSpPr>
          <p:nvPr/>
        </p:nvSpPr>
        <p:spPr bwMode="auto">
          <a:xfrm>
            <a:off x="4800600" y="3124200"/>
            <a:ext cx="2286000" cy="1219200"/>
          </a:xfrm>
          <a:prstGeom prst="flowChartDecision">
            <a:avLst/>
          </a:prstGeom>
          <a:solidFill>
            <a:srgbClr val="CCCCFF"/>
          </a:solidFill>
          <a:ln w="9525" algn="ctr">
            <a:solidFill>
              <a:schemeClr val="tx1"/>
            </a:solidFill>
            <a:miter lim="800000"/>
            <a:headEnd/>
            <a:tailEnd/>
          </a:ln>
        </p:spPr>
        <p:txBody>
          <a:bodyPr wrap="none" anchor="ctr"/>
          <a:lstStyle/>
          <a:p>
            <a:pPr algn="ctr" eaLnBrk="0" hangingPunct="0"/>
            <a:r>
              <a:rPr lang="en-US" sz="2400" dirty="0">
                <a:latin typeface="Comic Sans MS" pitchFamily="66" charset="0"/>
              </a:rPr>
              <a:t>D </a:t>
            </a:r>
            <a:r>
              <a:rPr lang="en-US" sz="2400" dirty="0" err="1">
                <a:latin typeface="Comic Sans MS" pitchFamily="66" charset="0"/>
              </a:rPr>
              <a:t>có</a:t>
            </a:r>
            <a:r>
              <a:rPr lang="en-US" sz="2400" dirty="0">
                <a:latin typeface="Comic Sans MS" pitchFamily="66" charset="0"/>
              </a:rPr>
              <a:t> </a:t>
            </a:r>
            <a:r>
              <a:rPr lang="en-US" sz="2400" dirty="0" err="1">
                <a:latin typeface="Comic Sans MS" pitchFamily="66" charset="0"/>
              </a:rPr>
              <a:t>lỗi</a:t>
            </a:r>
            <a:r>
              <a:rPr lang="en-US" sz="2400" dirty="0">
                <a:latin typeface="Comic Sans MS" pitchFamily="66" charset="0"/>
              </a:rPr>
              <a:t>?</a:t>
            </a:r>
          </a:p>
        </p:txBody>
      </p:sp>
      <p:sp>
        <p:nvSpPr>
          <p:cNvPr id="109576" name="Line 8"/>
          <p:cNvSpPr>
            <a:spLocks noChangeShapeType="1"/>
          </p:cNvSpPr>
          <p:nvPr/>
        </p:nvSpPr>
        <p:spPr bwMode="auto">
          <a:xfrm>
            <a:off x="1600200" y="5410200"/>
            <a:ext cx="0" cy="457200"/>
          </a:xfrm>
          <a:prstGeom prst="line">
            <a:avLst/>
          </a:prstGeom>
          <a:noFill/>
          <a:ln w="28575">
            <a:solidFill>
              <a:schemeClr val="tx1"/>
            </a:solidFill>
            <a:round/>
            <a:headEnd/>
            <a:tailEnd/>
          </a:ln>
        </p:spPr>
        <p:txBody>
          <a:bodyPr/>
          <a:lstStyle/>
          <a:p>
            <a:endParaRPr lang="en-US"/>
          </a:p>
        </p:txBody>
      </p:sp>
      <p:sp>
        <p:nvSpPr>
          <p:cNvPr id="109577" name="Line 9"/>
          <p:cNvSpPr>
            <a:spLocks noChangeShapeType="1"/>
          </p:cNvSpPr>
          <p:nvPr/>
        </p:nvSpPr>
        <p:spPr bwMode="auto">
          <a:xfrm>
            <a:off x="5486400" y="5867400"/>
            <a:ext cx="457200" cy="0"/>
          </a:xfrm>
          <a:prstGeom prst="line">
            <a:avLst/>
          </a:prstGeom>
          <a:noFill/>
          <a:ln w="28575">
            <a:solidFill>
              <a:schemeClr val="tx1"/>
            </a:solidFill>
            <a:round/>
            <a:headEnd/>
            <a:tailEnd/>
          </a:ln>
        </p:spPr>
        <p:txBody>
          <a:bodyPr/>
          <a:lstStyle/>
          <a:p>
            <a:endParaRPr lang="en-US"/>
          </a:p>
        </p:txBody>
      </p:sp>
      <p:sp>
        <p:nvSpPr>
          <p:cNvPr id="109578" name="Line 10"/>
          <p:cNvSpPr>
            <a:spLocks noChangeShapeType="1"/>
          </p:cNvSpPr>
          <p:nvPr/>
        </p:nvSpPr>
        <p:spPr bwMode="auto">
          <a:xfrm flipV="1">
            <a:off x="5943600" y="5410200"/>
            <a:ext cx="0" cy="457200"/>
          </a:xfrm>
          <a:prstGeom prst="line">
            <a:avLst/>
          </a:prstGeom>
          <a:noFill/>
          <a:ln w="28575">
            <a:solidFill>
              <a:schemeClr val="tx1"/>
            </a:solidFill>
            <a:round/>
            <a:headEnd/>
            <a:tailEnd type="triangle" w="med" len="med"/>
          </a:ln>
        </p:spPr>
        <p:txBody>
          <a:bodyPr/>
          <a:lstStyle/>
          <a:p>
            <a:endParaRPr lang="en-US"/>
          </a:p>
        </p:txBody>
      </p:sp>
      <p:sp>
        <p:nvSpPr>
          <p:cNvPr id="109579" name="Line 11"/>
          <p:cNvSpPr>
            <a:spLocks noChangeShapeType="1"/>
          </p:cNvSpPr>
          <p:nvPr/>
        </p:nvSpPr>
        <p:spPr bwMode="auto">
          <a:xfrm flipV="1">
            <a:off x="5943600" y="4343400"/>
            <a:ext cx="0" cy="533400"/>
          </a:xfrm>
          <a:prstGeom prst="line">
            <a:avLst/>
          </a:prstGeom>
          <a:noFill/>
          <a:ln w="28575">
            <a:solidFill>
              <a:schemeClr val="tx1"/>
            </a:solidFill>
            <a:round/>
            <a:headEnd/>
            <a:tailEnd type="triangle" w="med" len="med"/>
          </a:ln>
        </p:spPr>
        <p:txBody>
          <a:bodyPr/>
          <a:lstStyle/>
          <a:p>
            <a:endParaRPr lang="en-US"/>
          </a:p>
        </p:txBody>
      </p:sp>
      <p:sp>
        <p:nvSpPr>
          <p:cNvPr id="109580" name="Line 12"/>
          <p:cNvSpPr>
            <a:spLocks noChangeShapeType="1"/>
          </p:cNvSpPr>
          <p:nvPr/>
        </p:nvSpPr>
        <p:spPr bwMode="auto">
          <a:xfrm>
            <a:off x="7086600" y="3733800"/>
            <a:ext cx="1676400" cy="0"/>
          </a:xfrm>
          <a:prstGeom prst="line">
            <a:avLst/>
          </a:prstGeom>
          <a:noFill/>
          <a:ln w="28575">
            <a:solidFill>
              <a:schemeClr val="tx1"/>
            </a:solidFill>
            <a:round/>
            <a:headEnd/>
            <a:tailEnd type="triangle" w="med" len="med"/>
          </a:ln>
        </p:spPr>
        <p:txBody>
          <a:bodyPr/>
          <a:lstStyle/>
          <a:p>
            <a:endParaRPr lang="en-US"/>
          </a:p>
        </p:txBody>
      </p:sp>
      <p:sp>
        <p:nvSpPr>
          <p:cNvPr id="109581" name="Oval 13"/>
          <p:cNvSpPr>
            <a:spLocks noChangeArrowheads="1"/>
          </p:cNvSpPr>
          <p:nvPr/>
        </p:nvSpPr>
        <p:spPr bwMode="auto">
          <a:xfrm>
            <a:off x="7696200" y="3505200"/>
            <a:ext cx="457200" cy="457200"/>
          </a:xfrm>
          <a:prstGeom prst="ellipse">
            <a:avLst/>
          </a:prstGeom>
          <a:solidFill>
            <a:srgbClr val="CCCCFF"/>
          </a:solidFill>
          <a:ln w="9525" algn="ctr">
            <a:solidFill>
              <a:schemeClr val="tx1"/>
            </a:solidFill>
            <a:round/>
            <a:headEnd/>
            <a:tailEnd/>
          </a:ln>
        </p:spPr>
        <p:txBody>
          <a:bodyPr wrap="none" anchor="ctr"/>
          <a:lstStyle/>
          <a:p>
            <a:pPr algn="ctr" eaLnBrk="0" hangingPunct="0"/>
            <a:r>
              <a:rPr lang="en-US" sz="2400" dirty="0">
                <a:latin typeface="Comic Sans MS" pitchFamily="66" charset="0"/>
              </a:rPr>
              <a:t>Y</a:t>
            </a:r>
          </a:p>
        </p:txBody>
      </p:sp>
      <p:sp>
        <p:nvSpPr>
          <p:cNvPr id="109582" name="Line 14"/>
          <p:cNvSpPr>
            <a:spLocks noChangeShapeType="1"/>
          </p:cNvSpPr>
          <p:nvPr/>
        </p:nvSpPr>
        <p:spPr bwMode="auto">
          <a:xfrm flipV="1">
            <a:off x="5943600" y="1295400"/>
            <a:ext cx="0" cy="1828800"/>
          </a:xfrm>
          <a:prstGeom prst="line">
            <a:avLst/>
          </a:prstGeom>
          <a:noFill/>
          <a:ln w="28575">
            <a:solidFill>
              <a:schemeClr val="tx1"/>
            </a:solidFill>
            <a:round/>
            <a:headEnd/>
            <a:tailEnd type="triangle" w="med" len="med"/>
          </a:ln>
        </p:spPr>
        <p:txBody>
          <a:bodyPr/>
          <a:lstStyle/>
          <a:p>
            <a:endParaRPr lang="en-US"/>
          </a:p>
        </p:txBody>
      </p:sp>
      <p:sp>
        <p:nvSpPr>
          <p:cNvPr id="109583" name="Oval 15"/>
          <p:cNvSpPr>
            <a:spLocks noChangeArrowheads="1"/>
          </p:cNvSpPr>
          <p:nvPr/>
        </p:nvSpPr>
        <p:spPr bwMode="auto">
          <a:xfrm>
            <a:off x="5715000" y="2438400"/>
            <a:ext cx="457200" cy="457200"/>
          </a:xfrm>
          <a:prstGeom prst="ellipse">
            <a:avLst/>
          </a:prstGeom>
          <a:solidFill>
            <a:srgbClr val="CCCCFF"/>
          </a:solidFill>
          <a:ln w="9525" algn="ctr">
            <a:solidFill>
              <a:schemeClr val="tx1"/>
            </a:solidFill>
            <a:round/>
            <a:headEnd/>
            <a:tailEnd/>
          </a:ln>
        </p:spPr>
        <p:txBody>
          <a:bodyPr wrap="none" anchor="ctr"/>
          <a:lstStyle/>
          <a:p>
            <a:pPr algn="ctr" eaLnBrk="0" hangingPunct="0"/>
            <a:r>
              <a:rPr lang="en-US" sz="2400" dirty="0">
                <a:latin typeface="Comic Sans MS" pitchFamily="66" charset="0"/>
              </a:rPr>
              <a:t>N</a:t>
            </a:r>
          </a:p>
        </p:txBody>
      </p:sp>
      <p:sp>
        <p:nvSpPr>
          <p:cNvPr id="109584" name="Rectangle 16"/>
          <p:cNvSpPr>
            <a:spLocks noChangeArrowheads="1"/>
          </p:cNvSpPr>
          <p:nvPr/>
        </p:nvSpPr>
        <p:spPr bwMode="auto">
          <a:xfrm>
            <a:off x="5029200" y="1676400"/>
            <a:ext cx="1828800" cy="533400"/>
          </a:xfrm>
          <a:prstGeom prst="rect">
            <a:avLst/>
          </a:prstGeom>
          <a:solidFill>
            <a:srgbClr val="CCCCFF"/>
          </a:solidFill>
          <a:ln w="9525" algn="ctr">
            <a:solidFill>
              <a:schemeClr val="tx1"/>
            </a:solidFill>
            <a:miter lim="800000"/>
            <a:headEnd/>
            <a:tailEnd/>
          </a:ln>
        </p:spPr>
        <p:txBody>
          <a:bodyPr wrap="none" anchor="ctr"/>
          <a:lstStyle/>
          <a:p>
            <a:pPr algn="ctr" eaLnBrk="0" hangingPunct="0"/>
            <a:r>
              <a:rPr lang="en-US" sz="2400">
                <a:latin typeface="Comic Sans MS" pitchFamily="66" charset="0"/>
              </a:rPr>
              <a:t>Datagram</a:t>
            </a:r>
          </a:p>
        </p:txBody>
      </p:sp>
      <p:sp>
        <p:nvSpPr>
          <p:cNvPr id="109585" name="Line 17"/>
          <p:cNvSpPr>
            <a:spLocks noChangeShapeType="1"/>
          </p:cNvSpPr>
          <p:nvPr/>
        </p:nvSpPr>
        <p:spPr bwMode="auto">
          <a:xfrm>
            <a:off x="1600200" y="1295400"/>
            <a:ext cx="0" cy="3581400"/>
          </a:xfrm>
          <a:prstGeom prst="line">
            <a:avLst/>
          </a:prstGeom>
          <a:noFill/>
          <a:ln w="28575">
            <a:solidFill>
              <a:schemeClr val="tx1"/>
            </a:solidFill>
            <a:round/>
            <a:headEnd/>
            <a:tailEnd type="triangle" w="med" len="med"/>
          </a:ln>
        </p:spPr>
        <p:txBody>
          <a:bodyPr/>
          <a:lstStyle/>
          <a:p>
            <a:endParaRPr lang="en-US"/>
          </a:p>
        </p:txBody>
      </p:sp>
      <p:sp>
        <p:nvSpPr>
          <p:cNvPr id="109586" name="Rectangle 18"/>
          <p:cNvSpPr>
            <a:spLocks noChangeArrowheads="1"/>
          </p:cNvSpPr>
          <p:nvPr/>
        </p:nvSpPr>
        <p:spPr bwMode="auto">
          <a:xfrm>
            <a:off x="685800" y="1676400"/>
            <a:ext cx="1828800" cy="533400"/>
          </a:xfrm>
          <a:prstGeom prst="rect">
            <a:avLst/>
          </a:prstGeom>
          <a:solidFill>
            <a:srgbClr val="CCCCFF"/>
          </a:solidFill>
          <a:ln w="9525">
            <a:solidFill>
              <a:schemeClr val="tx1"/>
            </a:solidFill>
            <a:miter lim="800000"/>
            <a:headEnd/>
            <a:tailEnd/>
          </a:ln>
        </p:spPr>
        <p:txBody>
          <a:bodyPr wrap="none" anchor="ctr"/>
          <a:lstStyle/>
          <a:p>
            <a:pPr algn="ctr" eaLnBrk="0" hangingPunct="0"/>
            <a:r>
              <a:rPr lang="en-US" sz="2400">
                <a:latin typeface="Comic Sans MS" pitchFamily="66" charset="0"/>
              </a:rPr>
              <a:t>Datagram</a:t>
            </a:r>
          </a:p>
        </p:txBody>
      </p:sp>
      <p:sp>
        <p:nvSpPr>
          <p:cNvPr id="109587" name="AutoShape 19"/>
          <p:cNvSpPr>
            <a:spLocks noChangeArrowheads="1"/>
          </p:cNvSpPr>
          <p:nvPr/>
        </p:nvSpPr>
        <p:spPr bwMode="auto">
          <a:xfrm rot="-5400000">
            <a:off x="3619500" y="4152900"/>
            <a:ext cx="342900" cy="3467100"/>
          </a:xfrm>
          <a:prstGeom prst="can">
            <a:avLst>
              <a:gd name="adj" fmla="val 75880"/>
            </a:avLst>
          </a:prstGeom>
          <a:solidFill>
            <a:srgbClr val="CCCCFF"/>
          </a:solidFill>
          <a:ln w="9525">
            <a:solidFill>
              <a:schemeClr val="tx1"/>
            </a:solidFill>
            <a:round/>
            <a:headEnd/>
            <a:tailEnd/>
          </a:ln>
        </p:spPr>
        <p:txBody>
          <a:bodyPr vert="vert" wrap="none" anchor="ctr"/>
          <a:lstStyle/>
          <a:p>
            <a:pPr algn="ctr"/>
            <a:r>
              <a:rPr lang="en-US" b="1" dirty="0"/>
              <a:t>Link</a:t>
            </a:r>
          </a:p>
        </p:txBody>
      </p:sp>
      <p:sp>
        <p:nvSpPr>
          <p:cNvPr id="109588" name="Line 20"/>
          <p:cNvSpPr>
            <a:spLocks noChangeShapeType="1"/>
          </p:cNvSpPr>
          <p:nvPr/>
        </p:nvSpPr>
        <p:spPr bwMode="auto">
          <a:xfrm>
            <a:off x="1600200" y="5867400"/>
            <a:ext cx="609600" cy="0"/>
          </a:xfrm>
          <a:prstGeom prst="line">
            <a:avLst/>
          </a:prstGeom>
          <a:noFill/>
          <a:ln w="28575">
            <a:solidFill>
              <a:schemeClr val="tx1"/>
            </a:solidFill>
            <a:round/>
            <a:headEnd/>
            <a:tailEnd type="triangle" w="med" len="med"/>
          </a:ln>
        </p:spPr>
        <p:txBody>
          <a:bodyPr/>
          <a:lstStyle/>
          <a:p>
            <a:endParaRPr lang="en-US"/>
          </a:p>
        </p:txBody>
      </p:sp>
      <p:sp>
        <p:nvSpPr>
          <p:cNvPr id="109589" name="Text Box 21"/>
          <p:cNvSpPr txBox="1">
            <a:spLocks noChangeArrowheads="1"/>
          </p:cNvSpPr>
          <p:nvPr/>
        </p:nvSpPr>
        <p:spPr bwMode="auto">
          <a:xfrm>
            <a:off x="6953250" y="4086225"/>
            <a:ext cx="2038350" cy="396875"/>
          </a:xfrm>
          <a:prstGeom prst="rect">
            <a:avLst/>
          </a:prstGeom>
          <a:solidFill>
            <a:srgbClr val="CCCCFF"/>
          </a:solidFill>
          <a:ln w="9525">
            <a:noFill/>
            <a:miter lim="800000"/>
            <a:headEnd/>
            <a:tailEnd/>
          </a:ln>
        </p:spPr>
        <p:txBody>
          <a:bodyPr wrap="none">
            <a:spAutoFit/>
          </a:bodyPr>
          <a:lstStyle/>
          <a:p>
            <a:pPr eaLnBrk="0" hangingPunct="0"/>
            <a:r>
              <a:rPr lang="en-US" sz="2000">
                <a:latin typeface="Comic Sans MS" pitchFamily="66" charset="0"/>
              </a:rPr>
              <a:t>Detected Error</a:t>
            </a:r>
          </a:p>
        </p:txBody>
      </p:sp>
      <p:sp>
        <p:nvSpPr>
          <p:cNvPr id="26" name="TextBox 25"/>
          <p:cNvSpPr txBox="1"/>
          <p:nvPr/>
        </p:nvSpPr>
        <p:spPr>
          <a:xfrm>
            <a:off x="152400" y="6273225"/>
            <a:ext cx="3576620" cy="584775"/>
          </a:xfrm>
          <a:prstGeom prst="rect">
            <a:avLst/>
          </a:prstGeom>
          <a:noFill/>
        </p:spPr>
        <p:txBody>
          <a:bodyPr wrap="none" rtlCol="0">
            <a:spAutoFit/>
          </a:bodyPr>
          <a:lstStyle/>
          <a:p>
            <a:r>
              <a:rPr lang="en-US" sz="1600" dirty="0">
                <a:latin typeface="Arial" charset="0"/>
              </a:rPr>
              <a:t>EDC= Error Detection and Correction</a:t>
            </a:r>
          </a:p>
          <a:p>
            <a:r>
              <a:rPr lang="en-US" sz="1600" dirty="0">
                <a:latin typeface="Arial" charset="0"/>
              </a:rPr>
              <a:t>D = Data</a:t>
            </a:r>
            <a:endParaRPr lang="en-US" sz="1600" dirty="0"/>
          </a:p>
        </p:txBody>
      </p:sp>
      <p:sp>
        <p:nvSpPr>
          <p:cNvPr id="23" name="Slide Number Placeholder 22"/>
          <p:cNvSpPr>
            <a:spLocks noGrp="1"/>
          </p:cNvSpPr>
          <p:nvPr>
            <p:ph type="sldNum" sz="quarter" idx="12"/>
          </p:nvPr>
        </p:nvSpPr>
        <p:spPr/>
        <p:txBody>
          <a:bodyPr/>
          <a:lstStyle/>
          <a:p>
            <a:fld id="{4810A696-75C0-4E1D-A482-26D5420205C7}" type="slidenum">
              <a:rPr lang="en-US" smtClean="0"/>
              <a:pPr/>
              <a:t>8</a:t>
            </a:fld>
            <a:endParaRPr lang="en-US"/>
          </a:p>
        </p:txBody>
      </p:sp>
      <p:sp>
        <p:nvSpPr>
          <p:cNvPr id="24" name="Footer Placeholder 23"/>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9586"/>
                                        </p:tgtEl>
                                        <p:attrNameLst>
                                          <p:attrName>style.visibility</p:attrName>
                                        </p:attrNameLst>
                                      </p:cBhvr>
                                      <p:to>
                                        <p:strVal val="visible"/>
                                      </p:to>
                                    </p:set>
                                    <p:animEffect transition="in" filter="blinds(horizontal)">
                                      <p:cBhvr>
                                        <p:cTn id="7" dur="500"/>
                                        <p:tgtEl>
                                          <p:spTgt spid="1095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9585"/>
                                        </p:tgtEl>
                                        <p:attrNameLst>
                                          <p:attrName>style.visibility</p:attrName>
                                        </p:attrNameLst>
                                      </p:cBhvr>
                                      <p:to>
                                        <p:strVal val="visible"/>
                                      </p:to>
                                    </p:set>
                                    <p:animEffect transition="in" filter="blinds(horizontal)">
                                      <p:cBhvr>
                                        <p:cTn id="12" dur="500"/>
                                        <p:tgtEl>
                                          <p:spTgt spid="10958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9571"/>
                                        </p:tgtEl>
                                        <p:attrNameLst>
                                          <p:attrName>style.visibility</p:attrName>
                                        </p:attrNameLst>
                                      </p:cBhvr>
                                      <p:to>
                                        <p:strVal val="visible"/>
                                      </p:to>
                                    </p:set>
                                    <p:animEffect transition="in" filter="blinds(horizontal)">
                                      <p:cBhvr>
                                        <p:cTn id="15" dur="500"/>
                                        <p:tgtEl>
                                          <p:spTgt spid="10957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9572"/>
                                        </p:tgtEl>
                                        <p:attrNameLst>
                                          <p:attrName>style.visibility</p:attrName>
                                        </p:attrNameLst>
                                      </p:cBhvr>
                                      <p:to>
                                        <p:strVal val="visible"/>
                                      </p:to>
                                    </p:set>
                                    <p:animEffect transition="in" filter="blinds(horizontal)">
                                      <p:cBhvr>
                                        <p:cTn id="18" dur="500"/>
                                        <p:tgtEl>
                                          <p:spTgt spid="10957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linds(horizontal)">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9576"/>
                                        </p:tgtEl>
                                        <p:attrNameLst>
                                          <p:attrName>style.visibility</p:attrName>
                                        </p:attrNameLst>
                                      </p:cBhvr>
                                      <p:to>
                                        <p:strVal val="visible"/>
                                      </p:to>
                                    </p:set>
                                    <p:animEffect transition="in" filter="blinds(horizontal)">
                                      <p:cBhvr>
                                        <p:cTn id="26" dur="500"/>
                                        <p:tgtEl>
                                          <p:spTgt spid="109576"/>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09588"/>
                                        </p:tgtEl>
                                        <p:attrNameLst>
                                          <p:attrName>style.visibility</p:attrName>
                                        </p:attrNameLst>
                                      </p:cBhvr>
                                      <p:to>
                                        <p:strVal val="visible"/>
                                      </p:to>
                                    </p:set>
                                    <p:animEffect transition="in" filter="blinds(horizontal)">
                                      <p:cBhvr>
                                        <p:cTn id="29" dur="500"/>
                                        <p:tgtEl>
                                          <p:spTgt spid="10958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09587"/>
                                        </p:tgtEl>
                                        <p:attrNameLst>
                                          <p:attrName>style.visibility</p:attrName>
                                        </p:attrNameLst>
                                      </p:cBhvr>
                                      <p:to>
                                        <p:strVal val="visible"/>
                                      </p:to>
                                    </p:set>
                                    <p:animEffect transition="in" filter="blinds(horizontal)">
                                      <p:cBhvr>
                                        <p:cTn id="32" dur="500"/>
                                        <p:tgtEl>
                                          <p:spTgt spid="10958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9577"/>
                                        </p:tgtEl>
                                        <p:attrNameLst>
                                          <p:attrName>style.visibility</p:attrName>
                                        </p:attrNameLst>
                                      </p:cBhvr>
                                      <p:to>
                                        <p:strVal val="visible"/>
                                      </p:to>
                                    </p:set>
                                    <p:animEffect transition="in" filter="blinds(horizontal)">
                                      <p:cBhvr>
                                        <p:cTn id="37" dur="500"/>
                                        <p:tgtEl>
                                          <p:spTgt spid="10957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09578"/>
                                        </p:tgtEl>
                                        <p:attrNameLst>
                                          <p:attrName>style.visibility</p:attrName>
                                        </p:attrNameLst>
                                      </p:cBhvr>
                                      <p:to>
                                        <p:strVal val="visible"/>
                                      </p:to>
                                    </p:set>
                                    <p:animEffect transition="in" filter="blinds(horizontal)">
                                      <p:cBhvr>
                                        <p:cTn id="40" dur="500"/>
                                        <p:tgtEl>
                                          <p:spTgt spid="109578"/>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09573"/>
                                        </p:tgtEl>
                                        <p:attrNameLst>
                                          <p:attrName>style.visibility</p:attrName>
                                        </p:attrNameLst>
                                      </p:cBhvr>
                                      <p:to>
                                        <p:strVal val="visible"/>
                                      </p:to>
                                    </p:set>
                                    <p:animEffect transition="in" filter="blinds(horizontal)">
                                      <p:cBhvr>
                                        <p:cTn id="43" dur="500"/>
                                        <p:tgtEl>
                                          <p:spTgt spid="10957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09574"/>
                                        </p:tgtEl>
                                        <p:attrNameLst>
                                          <p:attrName>style.visibility</p:attrName>
                                        </p:attrNameLst>
                                      </p:cBhvr>
                                      <p:to>
                                        <p:strVal val="visible"/>
                                      </p:to>
                                    </p:set>
                                    <p:animEffect transition="in" filter="blinds(horizontal)">
                                      <p:cBhvr>
                                        <p:cTn id="46" dur="500"/>
                                        <p:tgtEl>
                                          <p:spTgt spid="109574"/>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09579"/>
                                        </p:tgtEl>
                                        <p:attrNameLst>
                                          <p:attrName>style.visibility</p:attrName>
                                        </p:attrNameLst>
                                      </p:cBhvr>
                                      <p:to>
                                        <p:strVal val="visible"/>
                                      </p:to>
                                    </p:set>
                                    <p:animEffect transition="in" filter="blinds(horizontal)">
                                      <p:cBhvr>
                                        <p:cTn id="51" dur="500"/>
                                        <p:tgtEl>
                                          <p:spTgt spid="109579"/>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09575"/>
                                        </p:tgtEl>
                                        <p:attrNameLst>
                                          <p:attrName>style.visibility</p:attrName>
                                        </p:attrNameLst>
                                      </p:cBhvr>
                                      <p:to>
                                        <p:strVal val="visible"/>
                                      </p:to>
                                    </p:set>
                                    <p:animEffect transition="in" filter="blinds(horizontal)">
                                      <p:cBhvr>
                                        <p:cTn id="54" dur="500"/>
                                        <p:tgtEl>
                                          <p:spTgt spid="109575"/>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09580"/>
                                        </p:tgtEl>
                                        <p:attrNameLst>
                                          <p:attrName>style.visibility</p:attrName>
                                        </p:attrNameLst>
                                      </p:cBhvr>
                                      <p:to>
                                        <p:strVal val="visible"/>
                                      </p:to>
                                    </p:set>
                                    <p:animEffect transition="in" filter="blinds(horizontal)">
                                      <p:cBhvr>
                                        <p:cTn id="59" dur="500"/>
                                        <p:tgtEl>
                                          <p:spTgt spid="109580"/>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109581"/>
                                        </p:tgtEl>
                                        <p:attrNameLst>
                                          <p:attrName>style.visibility</p:attrName>
                                        </p:attrNameLst>
                                      </p:cBhvr>
                                      <p:to>
                                        <p:strVal val="visible"/>
                                      </p:to>
                                    </p:set>
                                    <p:animEffect transition="in" filter="blinds(horizontal)">
                                      <p:cBhvr>
                                        <p:cTn id="62" dur="500"/>
                                        <p:tgtEl>
                                          <p:spTgt spid="109581"/>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109589"/>
                                        </p:tgtEl>
                                        <p:attrNameLst>
                                          <p:attrName>style.visibility</p:attrName>
                                        </p:attrNameLst>
                                      </p:cBhvr>
                                      <p:to>
                                        <p:strVal val="visible"/>
                                      </p:to>
                                    </p:set>
                                    <p:animEffect transition="in" filter="blinds(horizontal)">
                                      <p:cBhvr>
                                        <p:cTn id="65" dur="500"/>
                                        <p:tgtEl>
                                          <p:spTgt spid="109589"/>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109583"/>
                                        </p:tgtEl>
                                        <p:attrNameLst>
                                          <p:attrName>style.visibility</p:attrName>
                                        </p:attrNameLst>
                                      </p:cBhvr>
                                      <p:to>
                                        <p:strVal val="visible"/>
                                      </p:to>
                                    </p:set>
                                    <p:animEffect transition="in" filter="blinds(horizontal)">
                                      <p:cBhvr>
                                        <p:cTn id="70" dur="500"/>
                                        <p:tgtEl>
                                          <p:spTgt spid="109583"/>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109582"/>
                                        </p:tgtEl>
                                        <p:attrNameLst>
                                          <p:attrName>style.visibility</p:attrName>
                                        </p:attrNameLst>
                                      </p:cBhvr>
                                      <p:to>
                                        <p:strVal val="visible"/>
                                      </p:to>
                                    </p:set>
                                    <p:animEffect transition="in" filter="blinds(horizontal)">
                                      <p:cBhvr>
                                        <p:cTn id="73" dur="500"/>
                                        <p:tgtEl>
                                          <p:spTgt spid="109582"/>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109584"/>
                                        </p:tgtEl>
                                        <p:attrNameLst>
                                          <p:attrName>style.visibility</p:attrName>
                                        </p:attrNameLst>
                                      </p:cBhvr>
                                      <p:to>
                                        <p:strVal val="visible"/>
                                      </p:to>
                                    </p:set>
                                    <p:animEffect transition="in" filter="blinds(horizontal)">
                                      <p:cBhvr>
                                        <p:cTn id="76" dur="500"/>
                                        <p:tgtEl>
                                          <p:spTgt spid="109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animBg="1"/>
      <p:bldP spid="109572" grpId="0" animBg="1"/>
      <p:bldP spid="109573" grpId="0" animBg="1"/>
      <p:bldP spid="109574" grpId="0" animBg="1"/>
      <p:bldP spid="109575" grpId="0" animBg="1"/>
      <p:bldP spid="109576" grpId="0" animBg="1"/>
      <p:bldP spid="109577" grpId="0" animBg="1"/>
      <p:bldP spid="109578" grpId="0" animBg="1"/>
      <p:bldP spid="109579" grpId="0" animBg="1"/>
      <p:bldP spid="109580" grpId="0" animBg="1"/>
      <p:bldP spid="109581" grpId="0" animBg="1"/>
      <p:bldP spid="109582" grpId="0" animBg="1"/>
      <p:bldP spid="109583" grpId="0" animBg="1"/>
      <p:bldP spid="109584" grpId="0" animBg="1"/>
      <p:bldP spid="109585" grpId="0" animBg="1"/>
      <p:bldP spid="109586" grpId="0" animBg="1"/>
      <p:bldP spid="109587" grpId="0" animBg="1"/>
      <p:bldP spid="109588" grpId="0" animBg="1"/>
      <p:bldP spid="109589" grpId="0" animBg="1"/>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normAutofit/>
          </a:bodyPr>
          <a:lstStyle/>
          <a:p>
            <a:pPr fontAlgn="auto">
              <a:spcAft>
                <a:spcPts val="0"/>
              </a:spcAft>
              <a:defRPr/>
            </a:pPr>
            <a:r>
              <a:rPr lang="en-US" sz="3600"/>
              <a:t>Kỹ thuật phát hiện và sửa lỗi - 2</a:t>
            </a:r>
          </a:p>
        </p:txBody>
      </p:sp>
      <p:sp>
        <p:nvSpPr>
          <p:cNvPr id="110595" name="Rectangle 3"/>
          <p:cNvSpPr>
            <a:spLocks noGrp="1" noChangeArrowheads="1"/>
          </p:cNvSpPr>
          <p:nvPr>
            <p:ph sz="quarter" idx="1"/>
          </p:nvPr>
        </p:nvSpPr>
        <p:spPr>
          <a:xfrm>
            <a:off x="457200" y="1143000"/>
            <a:ext cx="7467600" cy="5330825"/>
          </a:xfrm>
        </p:spPr>
        <p:txBody>
          <a:bodyPr/>
          <a:lstStyle/>
          <a:p>
            <a:r>
              <a:rPr lang="en-US" dirty="0" err="1"/>
              <a:t>Các</a:t>
            </a:r>
            <a:r>
              <a:rPr lang="en-US" dirty="0"/>
              <a:t> </a:t>
            </a:r>
            <a:r>
              <a:rPr lang="en-US" dirty="0" err="1"/>
              <a:t>phương</a:t>
            </a:r>
            <a:r>
              <a:rPr lang="en-US" dirty="0"/>
              <a:t> </a:t>
            </a:r>
            <a:r>
              <a:rPr lang="en-US" dirty="0" err="1"/>
              <a:t>pháp</a:t>
            </a:r>
            <a:r>
              <a:rPr lang="en-US" dirty="0"/>
              <a:t>:</a:t>
            </a:r>
          </a:p>
          <a:p>
            <a:pPr lvl="1"/>
            <a:r>
              <a:rPr lang="en-US" dirty="0"/>
              <a:t>Parity Check (bit </a:t>
            </a:r>
            <a:r>
              <a:rPr lang="en-US" dirty="0" err="1"/>
              <a:t>chẵn</a:t>
            </a:r>
            <a:r>
              <a:rPr lang="en-US" dirty="0"/>
              <a:t> </a:t>
            </a:r>
            <a:r>
              <a:rPr lang="en-US" dirty="0" err="1"/>
              <a:t>lẻ</a:t>
            </a:r>
            <a:r>
              <a:rPr lang="en-US" dirty="0"/>
              <a:t>)</a:t>
            </a:r>
          </a:p>
          <a:p>
            <a:pPr lvl="1"/>
            <a:r>
              <a:rPr lang="en-US" dirty="0"/>
              <a:t>Checksum</a:t>
            </a:r>
          </a:p>
          <a:p>
            <a:pPr lvl="1"/>
            <a:r>
              <a:rPr lang="en-US" dirty="0" err="1"/>
              <a:t>Cylic</a:t>
            </a:r>
            <a:r>
              <a:rPr lang="en-US" dirty="0"/>
              <a:t> Redundancy Check (CRC)</a:t>
            </a:r>
          </a:p>
        </p:txBody>
      </p:sp>
      <p:sp>
        <p:nvSpPr>
          <p:cNvPr id="4" name="Slide Number Placeholder 3"/>
          <p:cNvSpPr>
            <a:spLocks noGrp="1"/>
          </p:cNvSpPr>
          <p:nvPr>
            <p:ph type="sldNum" sz="quarter" idx="12"/>
          </p:nvPr>
        </p:nvSpPr>
        <p:spPr/>
        <p:txBody>
          <a:bodyPr/>
          <a:lstStyle/>
          <a:p>
            <a:fld id="{4810A696-75C0-4E1D-A482-26D5420205C7}" type="slidenum">
              <a:rPr lang="en-US" smtClean="0"/>
              <a:pPr/>
              <a:t>9</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Effect transition="in" filter="blinds(horizontal)">
                                      <p:cBhvr>
                                        <p:cTn id="7" dur="500"/>
                                        <p:tgtEl>
                                          <p:spTgt spid="1105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0595">
                                            <p:txEl>
                                              <p:pRg st="1" end="1"/>
                                            </p:txEl>
                                          </p:spTgt>
                                        </p:tgtEl>
                                        <p:attrNameLst>
                                          <p:attrName>style.visibility</p:attrName>
                                        </p:attrNameLst>
                                      </p:cBhvr>
                                      <p:to>
                                        <p:strVal val="visible"/>
                                      </p:to>
                                    </p:set>
                                    <p:animEffect transition="in" filter="blinds(horizontal)">
                                      <p:cBhvr>
                                        <p:cTn id="12" dur="500"/>
                                        <p:tgtEl>
                                          <p:spTgt spid="1105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0595">
                                            <p:txEl>
                                              <p:pRg st="2" end="2"/>
                                            </p:txEl>
                                          </p:spTgt>
                                        </p:tgtEl>
                                        <p:attrNameLst>
                                          <p:attrName>style.visibility</p:attrName>
                                        </p:attrNameLst>
                                      </p:cBhvr>
                                      <p:to>
                                        <p:strVal val="visible"/>
                                      </p:to>
                                    </p:set>
                                    <p:animEffect transition="in" filter="blinds(horizontal)">
                                      <p:cBhvr>
                                        <p:cTn id="17" dur="500"/>
                                        <p:tgtEl>
                                          <p:spTgt spid="1105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0595">
                                            <p:txEl>
                                              <p:pRg st="3" end="3"/>
                                            </p:txEl>
                                          </p:spTgt>
                                        </p:tgtEl>
                                        <p:attrNameLst>
                                          <p:attrName>style.visibility</p:attrName>
                                        </p:attrNameLst>
                                      </p:cBhvr>
                                      <p:to>
                                        <p:strVal val="visible"/>
                                      </p:to>
                                    </p:set>
                                    <p:animEffect transition="in" filter="blinds(horizontal)">
                                      <p:cBhvr>
                                        <p:cTn id="22" dur="500"/>
                                        <p:tgtEl>
                                          <p:spTgt spid="1105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576</TotalTime>
  <Words>5958</Words>
  <Application>Microsoft Office PowerPoint</Application>
  <PresentationFormat>On-screen Show (4:3)</PresentationFormat>
  <Paragraphs>1105</Paragraphs>
  <Slides>73</Slides>
  <Notes>10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85" baseType="lpstr">
      <vt:lpstr>Arial</vt:lpstr>
      <vt:lpstr>Arial Black</vt:lpstr>
      <vt:lpstr>Calibri</vt:lpstr>
      <vt:lpstr>Comic Sans MS</vt:lpstr>
      <vt:lpstr>Courier</vt:lpstr>
      <vt:lpstr>Symbol</vt:lpstr>
      <vt:lpstr>Tahoma</vt:lpstr>
      <vt:lpstr>Times New Roman</vt:lpstr>
      <vt:lpstr>Wingdings</vt:lpstr>
      <vt:lpstr>Wingdings 3</vt:lpstr>
      <vt:lpstr>Office Theme</vt:lpstr>
      <vt:lpstr>Clip</vt:lpstr>
      <vt:lpstr>Bài 07 Tầng liên kết dữ liệu</vt:lpstr>
      <vt:lpstr>Mục tiêu</vt:lpstr>
      <vt:lpstr>Nội dung</vt:lpstr>
      <vt:lpstr>Giới thiệu - 1</vt:lpstr>
      <vt:lpstr>Giới thiệu - 2</vt:lpstr>
      <vt:lpstr>Giới thiệu - 3</vt:lpstr>
      <vt:lpstr>Nội dung</vt:lpstr>
      <vt:lpstr>Kỹ thuật phát hiện và sửa lỗi - 1</vt:lpstr>
      <vt:lpstr>Kỹ thuật phát hiện và sửa lỗi - 2</vt:lpstr>
      <vt:lpstr>Parity Check</vt:lpstr>
      <vt:lpstr>Parity 1 chiều - 1</vt:lpstr>
      <vt:lpstr>Parity 1 chiều - 2</vt:lpstr>
      <vt:lpstr>Parity 2 chiều - 1</vt:lpstr>
      <vt:lpstr>Parity 2 chiều - 2</vt:lpstr>
      <vt:lpstr>Parity 2 chiều - 1</vt:lpstr>
      <vt:lpstr>Parity 2 chiều - 2</vt:lpstr>
      <vt:lpstr>Hamming code - 1</vt:lpstr>
      <vt:lpstr>Hamming code - 2</vt:lpstr>
      <vt:lpstr>Hamming code – 3</vt:lpstr>
      <vt:lpstr>Hamming code - 4</vt:lpstr>
      <vt:lpstr>Hamming code - 5</vt:lpstr>
      <vt:lpstr>Hamming code - 6</vt:lpstr>
      <vt:lpstr>Hamming code - 7</vt:lpstr>
      <vt:lpstr>Hamming code - 8</vt:lpstr>
      <vt:lpstr>Hamming code – 9</vt:lpstr>
      <vt:lpstr>Hamming code – 10</vt:lpstr>
      <vt:lpstr>Hamming code – 11</vt:lpstr>
      <vt:lpstr>Hamming code – 12</vt:lpstr>
      <vt:lpstr>Hamming code – 13</vt:lpstr>
      <vt:lpstr>Check sum - 1</vt:lpstr>
      <vt:lpstr>Check sum - 1</vt:lpstr>
      <vt:lpstr>Nội dung</vt:lpstr>
      <vt:lpstr>Điều khiển truy cập đường truyền - 1</vt:lpstr>
      <vt:lpstr>Điều khiển truy cập đường truyền - 2</vt:lpstr>
      <vt:lpstr>Điều khiển truy cập đường truyền - 3</vt:lpstr>
      <vt:lpstr>Phân chia kênh truyền</vt:lpstr>
      <vt:lpstr>TDM</vt:lpstr>
      <vt:lpstr>FDM</vt:lpstr>
      <vt:lpstr>CDMA - 1</vt:lpstr>
      <vt:lpstr>CDMA - 2</vt:lpstr>
      <vt:lpstr>CDMA - 3</vt:lpstr>
      <vt:lpstr>Tranh chấp</vt:lpstr>
      <vt:lpstr>Pure ALOHA</vt:lpstr>
      <vt:lpstr>Slotted ALOHA</vt:lpstr>
      <vt:lpstr>CSMA - 1</vt:lpstr>
      <vt:lpstr>CSMA - 2</vt:lpstr>
      <vt:lpstr>CSMA/CD</vt:lpstr>
      <vt:lpstr>Luân phiên</vt:lpstr>
      <vt:lpstr>Token Passing</vt:lpstr>
      <vt:lpstr>Polling</vt:lpstr>
      <vt:lpstr>Nội dung</vt:lpstr>
      <vt:lpstr>ARP - 1</vt:lpstr>
      <vt:lpstr>ARP - 2</vt:lpstr>
      <vt:lpstr>ARP – cơ chế hoạt động</vt:lpstr>
      <vt:lpstr>ARP – minh họa - 1</vt:lpstr>
      <vt:lpstr>ARP – minh họa - 2</vt:lpstr>
      <vt:lpstr>ARP – minh họa - 3</vt:lpstr>
      <vt:lpstr>ARP – minh họa - 4</vt:lpstr>
      <vt:lpstr>ARP – Request</vt:lpstr>
      <vt:lpstr>ARP - Checking</vt:lpstr>
      <vt:lpstr>ARP - Reply</vt:lpstr>
      <vt:lpstr>ARP - Caching</vt:lpstr>
      <vt:lpstr>Nội dung</vt:lpstr>
      <vt:lpstr>Ethernet - 1</vt:lpstr>
      <vt:lpstr>CSMA/CD – quá trình truyền dữ liệu</vt:lpstr>
      <vt:lpstr>Ethernet – cấu trúc frame</vt:lpstr>
      <vt:lpstr>Ethernet – trường type</vt:lpstr>
      <vt:lpstr>Ethernet – minh hoạ</vt:lpstr>
      <vt:lpstr>Ethernet – các công nghệ mạng</vt:lpstr>
      <vt:lpstr>Ethernet – chuẩn 10Mbps</vt:lpstr>
      <vt:lpstr>Ethernet – chuẩn 100Mbps</vt:lpstr>
      <vt:lpstr>Ethernet – chuẩn gigabit</vt:lpstr>
      <vt:lpstr>Tài liệu tham khảo</vt:lpstr>
    </vt:vector>
  </TitlesOfParts>
  <Company>sedept.fit.hcmus.edu.vn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tdquang</dc:creator>
  <cp:lastModifiedBy>ES DEV 59</cp:lastModifiedBy>
  <cp:revision>45</cp:revision>
  <dcterms:created xsi:type="dcterms:W3CDTF">2011-10-20T15:27:09Z</dcterms:created>
  <dcterms:modified xsi:type="dcterms:W3CDTF">2024-04-09T10:32:17Z</dcterms:modified>
</cp:coreProperties>
</file>