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sldIdLst>
    <p:sldId id="256" r:id="rId2"/>
    <p:sldId id="258" r:id="rId3"/>
    <p:sldId id="265" r:id="rId4"/>
    <p:sldId id="305" r:id="rId5"/>
    <p:sldId id="306" r:id="rId6"/>
    <p:sldId id="301" r:id="rId7"/>
    <p:sldId id="303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7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DevOps Collective &amp; </a:t>
            </a:r>
            <a:r>
              <a:rPr lang="en-US" dirty="0" err="1"/>
              <a:t>PowerShell.Org</a:t>
            </a:r>
            <a:r>
              <a:rPr lang="en-US" dirty="0"/>
              <a:t> announced last night that </a:t>
            </a:r>
            <a:r>
              <a:rPr lang="en-US" dirty="0" err="1"/>
              <a:t>dbatools</a:t>
            </a:r>
            <a:r>
              <a:rPr lang="en-US" dirty="0"/>
              <a:t> would be the 2020 recipient for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Git-Grant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(10/26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</a:t>
            </a:r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584 Functions (as of 24/8/2020) – v1.0.115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fill out the feedback form, help me get better.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634</Words>
  <Application>Microsoft Office PowerPoint</Application>
  <PresentationFormat>Widescreen</PresentationFormat>
  <Paragraphs>111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Life Hacks: dbatools Edition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19</cp:revision>
  <dcterms:created xsi:type="dcterms:W3CDTF">2019-02-14T03:37:16Z</dcterms:created>
  <dcterms:modified xsi:type="dcterms:W3CDTF">2020-09-12T11:02:33Z</dcterms:modified>
</cp:coreProperties>
</file>