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307" r:id="rId2"/>
    <p:sldId id="256" r:id="rId3"/>
    <p:sldId id="309" r:id="rId4"/>
    <p:sldId id="258" r:id="rId5"/>
    <p:sldId id="265" r:id="rId6"/>
    <p:sldId id="305" r:id="rId7"/>
    <p:sldId id="306" r:id="rId8"/>
    <p:sldId id="301" r:id="rId9"/>
    <p:sldId id="303" r:id="rId10"/>
    <p:sldId id="300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5" autoAdjust="0"/>
  </p:normalViewPr>
  <p:slideViewPr>
    <p:cSldViewPr snapToGrid="0">
      <p:cViewPr>
        <p:scale>
          <a:sx n="90" d="100"/>
          <a:sy n="90" d="100"/>
        </p:scale>
        <p:origin x="5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(12/27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jesspomfret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hyperlink" Target="mailto:jpomfret7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jpomfret/demo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43AB1-3175-48CC-9FB6-B010D9596873}"/>
              </a:ext>
            </a:extLst>
          </p:cNvPr>
          <p:cNvSpPr/>
          <p:nvPr/>
        </p:nvSpPr>
        <p:spPr>
          <a:xfrm>
            <a:off x="-13961" y="6218765"/>
            <a:ext cx="12222248" cy="67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C054-2E9C-4C7C-8D1D-AA8A46D7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84" y="6331137"/>
            <a:ext cx="1900916" cy="45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58F50-A953-452B-942D-546AEF53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6399105"/>
            <a:ext cx="1609183" cy="31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CDB1-F559-498E-9946-4762DBCD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11" y="6340015"/>
            <a:ext cx="1227519" cy="4325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865B7E9-05E8-4643-9514-2D110846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084" y="6396332"/>
            <a:ext cx="2325932" cy="31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0AB1-BDC1-49B2-BB06-21A144204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6323300"/>
            <a:ext cx="1527175" cy="4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4593D-3798-4262-B20E-AE76177AF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969" y="6297286"/>
            <a:ext cx="2480367" cy="5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EFA65-4A35-46AB-AF2E-0BF892D95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71" y="6109933"/>
            <a:ext cx="892730" cy="89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AFF0-F27B-4D75-A1D2-49F6C8746F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837"/>
          <a:stretch/>
        </p:blipFill>
        <p:spPr>
          <a:xfrm>
            <a:off x="10810332" y="20888"/>
            <a:ext cx="1341275" cy="55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6365A-1C62-48FB-8EA3-4CD87F519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9A14D-0A35-4422-A71D-F8B031F43DF4}"/>
              </a:ext>
            </a:extLst>
          </p:cNvPr>
          <p:cNvSpPr txBox="1"/>
          <p:nvPr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#datasatpn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41ABA-5E1F-45E0-AA76-AC8AFDECFE06}"/>
              </a:ext>
            </a:extLst>
          </p:cNvPr>
          <p:cNvSpPr/>
          <p:nvPr/>
        </p:nvSpPr>
        <p:spPr>
          <a:xfrm>
            <a:off x="-1" y="1102864"/>
            <a:ext cx="12192000" cy="1146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67BA7-398D-41B1-B83C-BC62B1D6C7B8}"/>
              </a:ext>
            </a:extLst>
          </p:cNvPr>
          <p:cNvSpPr txBox="1"/>
          <p:nvPr/>
        </p:nvSpPr>
        <p:spPr>
          <a:xfrm>
            <a:off x="-1" y="119708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Saturday #1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779D507-A7F0-4871-B58C-0B4DA207BBC3}"/>
              </a:ext>
            </a:extLst>
          </p:cNvPr>
          <p:cNvSpPr txBox="1">
            <a:spLocks/>
          </p:cNvSpPr>
          <p:nvPr/>
        </p:nvSpPr>
        <p:spPr>
          <a:xfrm>
            <a:off x="462997" y="4303917"/>
            <a:ext cx="11266004" cy="816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Life Hacks: </a:t>
            </a:r>
            <a:r>
              <a:rPr lang="en-US" dirty="0" err="1">
                <a:solidFill>
                  <a:schemeClr val="accent5"/>
                </a:solidFill>
              </a:rPr>
              <a:t>dbatools</a:t>
            </a:r>
            <a:r>
              <a:rPr lang="en-US" dirty="0">
                <a:solidFill>
                  <a:schemeClr val="accent5"/>
                </a:solidFill>
              </a:rPr>
              <a:t> Edition</a:t>
            </a:r>
          </a:p>
        </p:txBody>
      </p:sp>
      <p:pic>
        <p:nvPicPr>
          <p:cNvPr id="18" name="Picture 17" descr="dbatools">
            <a:extLst>
              <a:ext uri="{FF2B5EF4-FFF2-40B4-BE49-F238E27FC236}">
                <a16:creationId xmlns:a16="http://schemas.microsoft.com/office/drawing/2014/main" id="{91AC1CB2-BF03-470F-8F11-49BD21B62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8" y="2257479"/>
            <a:ext cx="2376045" cy="237604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BCD00A-C20C-4DD6-9FB1-649419F78E65}"/>
              </a:ext>
            </a:extLst>
          </p:cNvPr>
          <p:cNvSpPr txBox="1">
            <a:spLocks/>
          </p:cNvSpPr>
          <p:nvPr/>
        </p:nvSpPr>
        <p:spPr>
          <a:xfrm>
            <a:off x="462997" y="5081744"/>
            <a:ext cx="11266004" cy="816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accent5"/>
                </a:solidFill>
              </a:rPr>
              <a:t>Jess Pomfret (She/Her)</a:t>
            </a:r>
          </a:p>
        </p:txBody>
      </p:sp>
    </p:spTree>
    <p:extLst>
      <p:ext uri="{BB962C8B-B14F-4D97-AF65-F5344CB8AC3E}">
        <p14:creationId xmlns:p14="http://schemas.microsoft.com/office/powerpoint/2010/main" val="364175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65513-EBEB-4CEF-B52F-D95C52D5A71A}"/>
              </a:ext>
            </a:extLst>
          </p:cNvPr>
          <p:cNvSpPr txBox="1">
            <a:spLocks/>
          </p:cNvSpPr>
          <p:nvPr/>
        </p:nvSpPr>
        <p:spPr>
          <a:xfrm>
            <a:off x="838200" y="10165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43AB1-3175-48CC-9FB6-B010D9596873}"/>
              </a:ext>
            </a:extLst>
          </p:cNvPr>
          <p:cNvSpPr/>
          <p:nvPr/>
        </p:nvSpPr>
        <p:spPr>
          <a:xfrm>
            <a:off x="-13961" y="6218765"/>
            <a:ext cx="12222248" cy="67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C054-2E9C-4C7C-8D1D-AA8A46D7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84" y="6331137"/>
            <a:ext cx="1900916" cy="45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58F50-A953-452B-942D-546AEF53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6399105"/>
            <a:ext cx="1609183" cy="31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CDB1-F559-498E-9946-4762DBCD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11" y="6340015"/>
            <a:ext cx="1227519" cy="4325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865B7E9-05E8-4643-9514-2D110846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084" y="6396332"/>
            <a:ext cx="2325932" cy="31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0AB1-BDC1-49B2-BB06-21A144204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6323300"/>
            <a:ext cx="1527175" cy="4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4593D-3798-4262-B20E-AE76177AF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969" y="6297286"/>
            <a:ext cx="2480367" cy="5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EFA65-4A35-46AB-AF2E-0BF892D95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71" y="6109933"/>
            <a:ext cx="892730" cy="89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AFF0-F27B-4D75-A1D2-49F6C8746F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837"/>
          <a:stretch/>
        </p:blipFill>
        <p:spPr>
          <a:xfrm>
            <a:off x="10810332" y="20888"/>
            <a:ext cx="1341275" cy="55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6365A-1C62-48FB-8EA3-4CD87F519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9A14D-0A35-4422-A71D-F8B031F43DF4}"/>
              </a:ext>
            </a:extLst>
          </p:cNvPr>
          <p:cNvSpPr txBox="1"/>
          <p:nvPr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#datasatpn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CADC0-590F-46D3-A46D-8072503640F8}"/>
              </a:ext>
            </a:extLst>
          </p:cNvPr>
          <p:cNvSpPr txBox="1"/>
          <p:nvPr/>
        </p:nvSpPr>
        <p:spPr>
          <a:xfrm>
            <a:off x="1200010" y="2499170"/>
            <a:ext cx="96408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 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@jpomfret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www.JessPomfret.com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https://github.com/jpomfret/demos/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9A469B-A2BE-4757-8E5C-62FE3BE99F1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4201"/>
          <a:stretch/>
        </p:blipFill>
        <p:spPr>
          <a:xfrm>
            <a:off x="-13961" y="1251237"/>
            <a:ext cx="12192000" cy="933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B4B581-D635-4A2B-B430-E8299BDB47C6}"/>
              </a:ext>
            </a:extLst>
          </p:cNvPr>
          <p:cNvSpPr txBox="1"/>
          <p:nvPr/>
        </p:nvSpPr>
        <p:spPr>
          <a:xfrm>
            <a:off x="1072214" y="1305024"/>
            <a:ext cx="7131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Questions?</a:t>
            </a:r>
            <a:endParaRPr lang="en-GB" sz="4400" b="1" dirty="0">
              <a:solidFill>
                <a:schemeClr val="bg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0D34A9-57C3-41EB-8C9F-BF94D4726F99}"/>
              </a:ext>
            </a:extLst>
          </p:cNvPr>
          <p:cNvSpPr/>
          <p:nvPr/>
        </p:nvSpPr>
        <p:spPr>
          <a:xfrm>
            <a:off x="6831147" y="-65015"/>
            <a:ext cx="5479385" cy="2610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570A2-4AC9-44F0-9FDC-7BEBE11F0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r="17785" b="1"/>
          <a:stretch/>
        </p:blipFill>
        <p:spPr>
          <a:xfrm>
            <a:off x="4868752" y="0"/>
            <a:ext cx="1721572" cy="25459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CFBFE2D-EAC2-4848-B808-85482E0EF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497" y="431946"/>
            <a:ext cx="6591957" cy="6706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Jess Pomfret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98FC31-F5F2-4825-8C68-68E912728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2496" y="1116057"/>
            <a:ext cx="6591957" cy="4629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cap="none" dirty="0">
                <a:solidFill>
                  <a:schemeClr val="tx1">
                    <a:alpha val="75000"/>
                  </a:schemeClr>
                </a:solidFill>
              </a:rPr>
              <a:t>(She\Her)</a:t>
            </a:r>
            <a:endParaRPr lang="en-GB" cap="none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E2E71B-8670-44B8-A204-E463919D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7658" y="1579055"/>
            <a:ext cx="391872" cy="391872"/>
          </a:xfrm>
          <a:prstGeom prst="rect">
            <a:avLst/>
          </a:prstGeom>
        </p:spPr>
      </p:pic>
      <p:pic>
        <p:nvPicPr>
          <p:cNvPr id="11" name="Picture 10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2298E753-0E9E-4FD0-8FCD-190E50E54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58" y="2077333"/>
            <a:ext cx="443420" cy="39187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687C842-2DCA-4530-8DB9-4053C24466CB}"/>
              </a:ext>
            </a:extLst>
          </p:cNvPr>
          <p:cNvSpPr txBox="1">
            <a:spLocks/>
          </p:cNvSpPr>
          <p:nvPr/>
        </p:nvSpPr>
        <p:spPr>
          <a:xfrm>
            <a:off x="7367669" y="1579055"/>
            <a:ext cx="6591957" cy="462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75000"/>
                  </a:schemeClr>
                </a:solidFill>
              </a:rPr>
              <a:t>@jpomfret</a:t>
            </a:r>
            <a:endParaRPr lang="en-GB" cap="none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4A88C2-20A5-49E5-A24D-ABDDF35D8458}"/>
              </a:ext>
            </a:extLst>
          </p:cNvPr>
          <p:cNvSpPr txBox="1">
            <a:spLocks/>
          </p:cNvSpPr>
          <p:nvPr/>
        </p:nvSpPr>
        <p:spPr>
          <a:xfrm>
            <a:off x="7367669" y="2082944"/>
            <a:ext cx="6591957" cy="462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75000"/>
                  </a:schemeClr>
                </a:solidFill>
              </a:rPr>
              <a:t>linkedin.com/in/jpomfret/</a:t>
            </a:r>
            <a:endParaRPr lang="en-GB" cap="none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14" name="Picture 13" descr="Abstract blockchain network background">
            <a:extLst>
              <a:ext uri="{FF2B5EF4-FFF2-40B4-BE49-F238E27FC236}">
                <a16:creationId xmlns:a16="http://schemas.microsoft.com/office/drawing/2014/main" id="{01689FBC-FC21-4500-90EB-37B724AF66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18" b="2686"/>
          <a:stretch/>
        </p:blipFill>
        <p:spPr>
          <a:xfrm>
            <a:off x="-1" y="0"/>
            <a:ext cx="4627929" cy="26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594 Functions (as of 26/2/2021) – v1.0.139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733</Words>
  <Application>Microsoft Office PowerPoint</Application>
  <PresentationFormat>Widescreen</PresentationFormat>
  <Paragraphs>137</Paragraphs>
  <Slides>11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Fira Code</vt:lpstr>
      <vt:lpstr>Wingdings 2</vt:lpstr>
      <vt:lpstr>Office Theme</vt:lpstr>
      <vt:lpstr>PowerPoint Presentation</vt:lpstr>
      <vt:lpstr>Life Hacks: dbatools Edition</vt:lpstr>
      <vt:lpstr>Jess Pomfret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25</cp:revision>
  <dcterms:created xsi:type="dcterms:W3CDTF">2019-02-14T03:37:16Z</dcterms:created>
  <dcterms:modified xsi:type="dcterms:W3CDTF">2021-02-28T15:15:58Z</dcterms:modified>
</cp:coreProperties>
</file>