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2"/>
  </p:notesMasterIdLst>
  <p:sldIdLst>
    <p:sldId id="307" r:id="rId2"/>
    <p:sldId id="256" r:id="rId3"/>
    <p:sldId id="258" r:id="rId4"/>
    <p:sldId id="265" r:id="rId5"/>
    <p:sldId id="305" r:id="rId6"/>
    <p:sldId id="306" r:id="rId7"/>
    <p:sldId id="301" r:id="rId8"/>
    <p:sldId id="303" r:id="rId9"/>
    <p:sldId id="300" r:id="rId10"/>
    <p:sldId id="30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44996B-F6C8-4A2D-ABDB-BB70B98BEB7A}" v="103" dt="2019-11-13T11:13:37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975" autoAdjust="0"/>
  </p:normalViewPr>
  <p:slideViewPr>
    <p:cSldViewPr snapToGrid="0">
      <p:cViewPr varScale="1">
        <p:scale>
          <a:sx n="55" d="100"/>
          <a:sy n="55" d="100"/>
        </p:scale>
        <p:origin x="17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C9BAC-5605-4961-A752-FD19D2B395B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8DEC1-F2AB-4DD2-8E1F-AE80EFAA4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8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dedicated-server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mit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batools.io/secure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meap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Backups are useless if they can’t be restored</a:t>
            </a:r>
          </a:p>
          <a:p>
            <a:r>
              <a:rPr lang="en-US">
                <a:hlinkClick r:id="rId3"/>
              </a:rPr>
              <a:t>https://dbatools.io/dedicated-server/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0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PowerShell Module – Command line SSMS</a:t>
            </a:r>
          </a:p>
          <a:p>
            <a:r>
              <a:rPr lang="en-US" dirty="0"/>
              <a:t> - makes it easier to manage multiples… multiple servers, databases, jobs, logins, etc.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all the ways to login to SQL Server that SSMS does (including Multi Factor Authentication)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SQL Server 2000 and PowerShell 3 wherever possible – goal is still to make migrations easy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for Azure (can migrate to Azure Managed Instances)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75% of commands run on Mac OS and Linux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MIT license - </a:t>
            </a:r>
            <a:r>
              <a:rPr lang="en-US" dirty="0">
                <a:hlinkClick r:id="rId3"/>
              </a:rPr>
              <a:t>https://dbatools.io/mit/</a:t>
            </a:r>
            <a:r>
              <a:rPr lang="en-US" dirty="0"/>
              <a:t> - only requirement is to maintain copywrite and license notices.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OK for private use or commercial use, modification, distribution</a:t>
            </a:r>
          </a:p>
          <a:p>
            <a:endParaRPr lang="en-US" dirty="0"/>
          </a:p>
          <a:p>
            <a:r>
              <a:rPr lang="en-US" dirty="0"/>
              <a:t>Talking to your company about </a:t>
            </a:r>
            <a:r>
              <a:rPr lang="en-US" dirty="0" err="1"/>
              <a:t>dbatools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https://dbatools.io/secure/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PowerShell team works hard at “Secure by Design” approach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Code signed – verifies the code you receive hasn’t been modified by a third party. Chrissy &amp; Rob are the only people who can sign </a:t>
            </a:r>
            <a:r>
              <a:rPr lang="en-US" dirty="0" err="1"/>
              <a:t>dbatools</a:t>
            </a:r>
            <a:r>
              <a:rPr lang="en-US" dirty="0"/>
              <a:t> releases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Enterprise ready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Pester tests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Restricted merging to master branch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PowerShell gallery runs a virus scan against the module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DevOps Collective &amp; </a:t>
            </a:r>
            <a:r>
              <a:rPr lang="en-US" dirty="0" err="1"/>
              <a:t>PowerShell.Org</a:t>
            </a:r>
            <a:r>
              <a:rPr lang="en-US" dirty="0"/>
              <a:t> announced last night that </a:t>
            </a:r>
            <a:r>
              <a:rPr lang="en-US" dirty="0" err="1"/>
              <a:t>dbatools</a:t>
            </a:r>
            <a:r>
              <a:rPr lang="en-US" dirty="0"/>
              <a:t> would be the 2020 recipient for the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Git-Grant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8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2014 – Chrissy had to do a SharePoint migration – lot of databases/logins/jobs/etc.</a:t>
            </a:r>
          </a:p>
          <a:p>
            <a:endParaRPr lang="en-US" dirty="0"/>
          </a:p>
          <a:p>
            <a:r>
              <a:rPr lang="en-US" dirty="0"/>
              <a:t>1.0 -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 160 contributors and 550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Standardize naming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Standardize parameters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https://dbatools.io/meap/</a:t>
            </a:r>
            <a:r>
              <a:rPr lang="en-US" dirty="0"/>
              <a:t> (12/27 chapters available)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Early days – Chrissy would troll reddit, looking for common problems, automating them and then adding them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dbatools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0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Enable Exception</a:t>
            </a:r>
          </a:p>
          <a:p>
            <a:endParaRPr lang="en-US" dirty="0"/>
          </a:p>
          <a:p>
            <a:r>
              <a:rPr lang="en-US" dirty="0"/>
              <a:t>Backup-</a:t>
            </a:r>
            <a:r>
              <a:rPr lang="en-US" dirty="0" err="1"/>
              <a:t>DbaDatabase</a:t>
            </a:r>
            <a:r>
              <a:rPr lang="en-US" dirty="0"/>
              <a:t> – default is a full backup (not copy only)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DATA_PURITY - Causes DBCC CHECKDB to check the database for column values that are not valid or out-of-range.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columns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date and time values that are larger than or less than the acceptable range for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data type;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0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14:30 – 15:30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3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902B49-72A0-4C63-9A61-7914659C9CBD}"/>
              </a:ext>
            </a:extLst>
          </p:cNvPr>
          <p:cNvSpPr/>
          <p:nvPr userDrawn="1"/>
        </p:nvSpPr>
        <p:spPr>
          <a:xfrm>
            <a:off x="0" y="1"/>
            <a:ext cx="12192000" cy="44775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98" y="148324"/>
            <a:ext cx="11266004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98" y="2627999"/>
            <a:ext cx="11266004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5E4732-EC9F-4EF0-9FFA-B4FE35EF00D0}"/>
              </a:ext>
            </a:extLst>
          </p:cNvPr>
          <p:cNvSpPr/>
          <p:nvPr userDrawn="1"/>
        </p:nvSpPr>
        <p:spPr>
          <a:xfrm>
            <a:off x="0" y="4569653"/>
            <a:ext cx="12192000" cy="1049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10B37F-AD62-4FD2-866A-996870575303}"/>
              </a:ext>
            </a:extLst>
          </p:cNvPr>
          <p:cNvSpPr txBox="1"/>
          <p:nvPr userDrawn="1"/>
        </p:nvSpPr>
        <p:spPr>
          <a:xfrm>
            <a:off x="8567530" y="4678788"/>
            <a:ext cx="3419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>
                <a:solidFill>
                  <a:schemeClr val="tx1"/>
                </a:solidFill>
                <a:latin typeface="+mj-lt"/>
              </a:rPr>
              <a:t>Jess Pomfret</a:t>
            </a:r>
            <a:endParaRPr lang="en-US" sz="3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63E45-9DC8-452D-9B3A-FC5B719D5CC6}"/>
              </a:ext>
            </a:extLst>
          </p:cNvPr>
          <p:cNvSpPr txBox="1"/>
          <p:nvPr userDrawn="1"/>
        </p:nvSpPr>
        <p:spPr>
          <a:xfrm>
            <a:off x="8077200" y="5710996"/>
            <a:ext cx="3909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>
                <a:latin typeface="+mj-lt"/>
              </a:rPr>
              <a:t>@</a:t>
            </a:r>
            <a:r>
              <a:rPr lang="en-US" sz="3200" err="1">
                <a:latin typeface="+mj-lt"/>
              </a:rPr>
              <a:t>jpomfret</a:t>
            </a:r>
            <a:endParaRPr lang="en-US" sz="3200">
              <a:latin typeface="+mj-lt"/>
            </a:endParaRPr>
          </a:p>
          <a:p>
            <a:pPr algn="r"/>
            <a:r>
              <a:rPr lang="en-US" sz="3200">
                <a:latin typeface="+mj-lt"/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2372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0094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64196"/>
            <a:ext cx="5157787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094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64196"/>
            <a:ext cx="5183188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DAA8C14-E0FE-4A97-BB51-67138CFB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42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168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090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AB3BF9-B483-4A5B-88B0-E6D4DB9A0D0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A59B1-0385-485D-A8E8-F9AEDADE7628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F2C48-004D-4652-B4A5-A2D984F39C8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98F6E-254A-43F3-87CE-2FD2EBB714AC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191208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B1A997-9791-4156-97DF-C8099900C89F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329C1-CAB7-4D96-94DE-EFD94A0A79D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32540E-32EA-4A23-8DED-0CEA538E0239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D2D5C-A92B-428B-9CE0-B4990F4EEF7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5B5F8A-0B4E-403E-917E-65006E719095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BDBD6F-0498-49D4-A54B-7410CFDC78EC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670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8783"/>
            <a:ext cx="6704010" cy="56622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5242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Sam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70C734-371E-4649-8734-CF48DB82D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latin typeface="Consolas" panose="020B0609020204030204" pitchFamily="49" charset="0"/>
              </a:defRPr>
            </a:lvl1pPr>
            <a:lvl2pPr marL="457200" indent="0">
              <a:buNone/>
              <a:defRPr sz="3200">
                <a:latin typeface="Consolas" panose="020B0609020204030204" pitchFamily="49" charset="0"/>
              </a:defRPr>
            </a:lvl2pPr>
            <a:lvl3pPr marL="914400" indent="0">
              <a:buNone/>
              <a:defRPr sz="2800">
                <a:latin typeface="Consolas" panose="020B0609020204030204" pitchFamily="49" charset="0"/>
              </a:defRPr>
            </a:lvl3pPr>
            <a:lvl4pPr marL="1371600" indent="0">
              <a:buNone/>
              <a:defRPr sz="2400">
                <a:latin typeface="Consolas" panose="020B0609020204030204" pitchFamily="49" charset="0"/>
              </a:defRPr>
            </a:lvl4pPr>
            <a:lvl5pPr marL="1828800" indent="0">
              <a:buNone/>
              <a:defRPr sz="2400">
                <a:latin typeface="Consolas" panose="020B060902020403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381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041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52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544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84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58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132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35" y="1003852"/>
            <a:ext cx="11598965" cy="5173111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16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220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94DB54-D790-4AA8-B76F-12468FC8090A}"/>
              </a:ext>
            </a:extLst>
          </p:cNvPr>
          <p:cNvSpPr/>
          <p:nvPr userDrawn="1"/>
        </p:nvSpPr>
        <p:spPr>
          <a:xfrm>
            <a:off x="0" y="-2"/>
            <a:ext cx="12191999" cy="818650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CFEF1-B4B8-4A37-9BBD-303992780C1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03852"/>
            <a:ext cx="10515600" cy="5173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087D7-A543-4AEF-841E-ADF2ABA6D880}"/>
              </a:ext>
            </a:extLst>
          </p:cNvPr>
          <p:cNvSpPr txBox="1"/>
          <p:nvPr userDrawn="1"/>
        </p:nvSpPr>
        <p:spPr>
          <a:xfrm>
            <a:off x="517230" y="6378792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EB95D-4B66-4D75-B9F7-2460E6D4CCB4}"/>
              </a:ext>
            </a:extLst>
          </p:cNvPr>
          <p:cNvSpPr txBox="1"/>
          <p:nvPr userDrawn="1"/>
        </p:nvSpPr>
        <p:spPr>
          <a:xfrm>
            <a:off x="5163246" y="6378792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B8F19-B5CC-42CB-8C6C-2A23BC391147}"/>
              </a:ext>
            </a:extLst>
          </p:cNvPr>
          <p:cNvSpPr txBox="1"/>
          <p:nvPr userDrawn="1"/>
        </p:nvSpPr>
        <p:spPr>
          <a:xfrm>
            <a:off x="8794517" y="6378792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E67BC9-FD2B-4888-BFF5-E87D9B6ABE7D}"/>
              </a:ext>
            </a:extLst>
          </p:cNvPr>
          <p:cNvCxnSpPr/>
          <p:nvPr userDrawn="1"/>
        </p:nvCxnSpPr>
        <p:spPr>
          <a:xfrm>
            <a:off x="-4788" y="818648"/>
            <a:ext cx="1219678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51E06B0-F968-42AD-B076-3911CB21A404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231495" y="6365741"/>
            <a:ext cx="402312" cy="3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0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83" r:id="rId4"/>
    <p:sldLayoutId id="2147483684" r:id="rId5"/>
    <p:sldLayoutId id="2147483685" r:id="rId6"/>
    <p:sldLayoutId id="2147483686" r:id="rId7"/>
    <p:sldLayoutId id="2147483688" r:id="rId8"/>
    <p:sldLayoutId id="2147483675" r:id="rId9"/>
    <p:sldLayoutId id="2147483676" r:id="rId10"/>
    <p:sldLayoutId id="2147483677" r:id="rId11"/>
    <p:sldLayoutId id="2147483678" r:id="rId12"/>
    <p:sldLayoutId id="2147483689" r:id="rId13"/>
    <p:sldLayoutId id="2147483679" r:id="rId14"/>
    <p:sldLayoutId id="2147483680" r:id="rId15"/>
    <p:sldLayoutId id="214748368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://www.jesspomfret.com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hyperlink" Target="mailto:jpomfret7@g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hyperlink" Target="https://github.com/jpomfret/demo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mailto:jpomfret7@gmail.com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pomfret/demos/tree/master/LifeHacks_dbatoo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dbatools.io/twitter" TargetMode="External"/><Relationship Id="rId3" Type="http://schemas.openxmlformats.org/officeDocument/2006/relationships/hyperlink" Target="https://dbatools.io/secure/" TargetMode="External"/><Relationship Id="rId7" Type="http://schemas.openxmlformats.org/officeDocument/2006/relationships/hyperlink" Target="https://dbatools.io/slack/" TargetMode="External"/><Relationship Id="rId2" Type="http://schemas.openxmlformats.org/officeDocument/2006/relationships/hyperlink" Target="https://dbatools.io/mea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batools.io/github" TargetMode="External"/><Relationship Id="rId5" Type="http://schemas.openxmlformats.org/officeDocument/2006/relationships/hyperlink" Target="https://dbatools.io/build" TargetMode="External"/><Relationship Id="rId4" Type="http://schemas.openxmlformats.org/officeDocument/2006/relationships/hyperlink" Target="https://docs.dbatools.io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jpomfret7@gmail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pomfret/demos/" TargetMode="External"/><Relationship Id="rId4" Type="http://schemas.openxmlformats.org/officeDocument/2006/relationships/hyperlink" Target="http://www.jesspomfre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843AB1-3175-48CC-9FB6-B010D9596873}"/>
              </a:ext>
            </a:extLst>
          </p:cNvPr>
          <p:cNvSpPr/>
          <p:nvPr/>
        </p:nvSpPr>
        <p:spPr>
          <a:xfrm>
            <a:off x="-13961" y="6218765"/>
            <a:ext cx="12222248" cy="675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39C054-2E9C-4C7C-8D1D-AA8A46D7E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084" y="6331137"/>
            <a:ext cx="1900916" cy="4503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A58F50-A953-452B-942D-546AEF538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228" y="6399105"/>
            <a:ext cx="1609183" cy="3143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8ECDB1-F559-498E-9946-4762DBCDC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211" y="6340015"/>
            <a:ext cx="1227519" cy="4325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865B7E9-05E8-4643-9514-2D11084671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7084" y="6396332"/>
            <a:ext cx="2325932" cy="3199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BF0AB1-BDC1-49B2-BB06-21A144204A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24" y="6323300"/>
            <a:ext cx="1527175" cy="4659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B4593D-3798-4262-B20E-AE76177AFC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67969" y="6297286"/>
            <a:ext cx="2480367" cy="518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DEFA65-4A35-46AB-AF2E-0BF892D95B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471" y="6109933"/>
            <a:ext cx="892730" cy="8927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9FAFF0-F27B-4D75-A1D2-49F6C8746FC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51837"/>
          <a:stretch/>
        </p:blipFill>
        <p:spPr>
          <a:xfrm>
            <a:off x="10810332" y="20888"/>
            <a:ext cx="1341275" cy="5535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76365A-1C62-48FB-8EA3-4CD87F5193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89364" y="-167265"/>
            <a:ext cx="1531047" cy="15310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D9A14D-0A35-4422-A71D-F8B031F43DF4}"/>
              </a:ext>
            </a:extLst>
          </p:cNvPr>
          <p:cNvSpPr txBox="1"/>
          <p:nvPr/>
        </p:nvSpPr>
        <p:spPr>
          <a:xfrm>
            <a:off x="5628525" y="335459"/>
            <a:ext cx="1867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0079D6"/>
                </a:solidFill>
              </a:rPr>
              <a:t>#datasatpn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741ABA-5E1F-45E0-AA76-AC8AFDECFE06}"/>
              </a:ext>
            </a:extLst>
          </p:cNvPr>
          <p:cNvSpPr/>
          <p:nvPr/>
        </p:nvSpPr>
        <p:spPr>
          <a:xfrm>
            <a:off x="-1" y="1102864"/>
            <a:ext cx="12192000" cy="11467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it-IT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E67BA7-398D-41B1-B83C-BC62B1D6C7B8}"/>
              </a:ext>
            </a:extLst>
          </p:cNvPr>
          <p:cNvSpPr txBox="1"/>
          <p:nvPr/>
        </p:nvSpPr>
        <p:spPr>
          <a:xfrm>
            <a:off x="-1" y="119708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Data Saturday #1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779D507-A7F0-4871-B58C-0B4DA207BBC3}"/>
              </a:ext>
            </a:extLst>
          </p:cNvPr>
          <p:cNvSpPr txBox="1">
            <a:spLocks/>
          </p:cNvSpPr>
          <p:nvPr/>
        </p:nvSpPr>
        <p:spPr>
          <a:xfrm>
            <a:off x="462997" y="4303917"/>
            <a:ext cx="11266004" cy="816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5"/>
                </a:solidFill>
              </a:rPr>
              <a:t>Life Hacks: </a:t>
            </a:r>
            <a:r>
              <a:rPr lang="en-US" dirty="0" err="1">
                <a:solidFill>
                  <a:schemeClr val="accent5"/>
                </a:solidFill>
              </a:rPr>
              <a:t>dbatools</a:t>
            </a:r>
            <a:r>
              <a:rPr lang="en-US" dirty="0">
                <a:solidFill>
                  <a:schemeClr val="accent5"/>
                </a:solidFill>
              </a:rPr>
              <a:t> Edition</a:t>
            </a:r>
          </a:p>
        </p:txBody>
      </p:sp>
      <p:pic>
        <p:nvPicPr>
          <p:cNvPr id="18" name="Picture 17" descr="dbatools">
            <a:extLst>
              <a:ext uri="{FF2B5EF4-FFF2-40B4-BE49-F238E27FC236}">
                <a16:creationId xmlns:a16="http://schemas.microsoft.com/office/drawing/2014/main" id="{91AC1CB2-BF03-470F-8F11-49BD21B626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388" y="2257479"/>
            <a:ext cx="2376045" cy="2376045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4EBCD00A-C20C-4DD6-9FB1-649419F78E65}"/>
              </a:ext>
            </a:extLst>
          </p:cNvPr>
          <p:cNvSpPr txBox="1">
            <a:spLocks/>
          </p:cNvSpPr>
          <p:nvPr/>
        </p:nvSpPr>
        <p:spPr>
          <a:xfrm>
            <a:off x="462997" y="5081744"/>
            <a:ext cx="11266004" cy="816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3600" dirty="0">
                <a:solidFill>
                  <a:schemeClr val="accent5"/>
                </a:solidFill>
              </a:rPr>
              <a:t>Jess Pomfret (She/Her)</a:t>
            </a:r>
          </a:p>
        </p:txBody>
      </p:sp>
    </p:spTree>
    <p:extLst>
      <p:ext uri="{BB962C8B-B14F-4D97-AF65-F5344CB8AC3E}">
        <p14:creationId xmlns:p14="http://schemas.microsoft.com/office/powerpoint/2010/main" val="3641753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843AB1-3175-48CC-9FB6-B010D9596873}"/>
              </a:ext>
            </a:extLst>
          </p:cNvPr>
          <p:cNvSpPr/>
          <p:nvPr/>
        </p:nvSpPr>
        <p:spPr>
          <a:xfrm>
            <a:off x="-13961" y="6218765"/>
            <a:ext cx="12222248" cy="675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39C054-2E9C-4C7C-8D1D-AA8A46D7E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084" y="6331137"/>
            <a:ext cx="1900916" cy="4503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A58F50-A953-452B-942D-546AEF538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228" y="6399105"/>
            <a:ext cx="1609183" cy="3143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8ECDB1-F559-498E-9946-4762DBCDC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211" y="6340015"/>
            <a:ext cx="1227519" cy="4325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865B7E9-05E8-4643-9514-2D11084671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7084" y="6396332"/>
            <a:ext cx="2325932" cy="3199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BF0AB1-BDC1-49B2-BB06-21A144204A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24" y="6323300"/>
            <a:ext cx="1527175" cy="4659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B4593D-3798-4262-B20E-AE76177AFC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67969" y="6297286"/>
            <a:ext cx="2480367" cy="518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DEFA65-4A35-46AB-AF2E-0BF892D95B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471" y="6109933"/>
            <a:ext cx="892730" cy="8927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9FAFF0-F27B-4D75-A1D2-49F6C8746FC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51837"/>
          <a:stretch/>
        </p:blipFill>
        <p:spPr>
          <a:xfrm>
            <a:off x="10810332" y="20888"/>
            <a:ext cx="1341275" cy="5535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76365A-1C62-48FB-8EA3-4CD87F5193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89364" y="-167265"/>
            <a:ext cx="1531047" cy="15310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D9A14D-0A35-4422-A71D-F8B031F43DF4}"/>
              </a:ext>
            </a:extLst>
          </p:cNvPr>
          <p:cNvSpPr txBox="1"/>
          <p:nvPr/>
        </p:nvSpPr>
        <p:spPr>
          <a:xfrm>
            <a:off x="5628525" y="335459"/>
            <a:ext cx="1867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0079D6"/>
                </a:solidFill>
              </a:rPr>
              <a:t>#datasatpn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ACADC0-590F-46D3-A46D-8072503640F8}"/>
              </a:ext>
            </a:extLst>
          </p:cNvPr>
          <p:cNvSpPr txBox="1"/>
          <p:nvPr/>
        </p:nvSpPr>
        <p:spPr>
          <a:xfrm>
            <a:off x="1200010" y="2499170"/>
            <a:ext cx="964080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Jess Pomfret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jpomfret7@gmail.com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@jpomfret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www.JessPomfret.com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https://github.com/jpomfret/demos/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99A469B-A2BE-4757-8E5C-62FE3BE99F11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24201"/>
          <a:stretch/>
        </p:blipFill>
        <p:spPr>
          <a:xfrm>
            <a:off x="-13961" y="1251237"/>
            <a:ext cx="12192000" cy="93306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CB4B581-D635-4A2B-B430-E8299BDB47C6}"/>
              </a:ext>
            </a:extLst>
          </p:cNvPr>
          <p:cNvSpPr txBox="1"/>
          <p:nvPr/>
        </p:nvSpPr>
        <p:spPr>
          <a:xfrm>
            <a:off x="1072214" y="1305024"/>
            <a:ext cx="713198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4400" b="1" dirty="0">
                <a:solidFill>
                  <a:schemeClr val="bg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Questions?</a:t>
            </a:r>
            <a:endParaRPr lang="en-GB" sz="4400" b="1" dirty="0">
              <a:solidFill>
                <a:schemeClr val="bg2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60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F8DE-A1B6-4914-A23E-D3683274E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998" y="1188022"/>
            <a:ext cx="11266004" cy="2387600"/>
          </a:xfrm>
        </p:spPr>
        <p:txBody>
          <a:bodyPr/>
          <a:lstStyle/>
          <a:p>
            <a:r>
              <a:rPr lang="en-US"/>
              <a:t>Life Hacks: </a:t>
            </a:r>
            <a:r>
              <a:rPr lang="en-US" err="1"/>
              <a:t>dbatools</a:t>
            </a:r>
            <a:r>
              <a:rPr lang="en-US"/>
              <a:t> Edition</a:t>
            </a:r>
          </a:p>
        </p:txBody>
      </p:sp>
      <p:pic>
        <p:nvPicPr>
          <p:cNvPr id="6" name="Picture 5" descr="dbatools">
            <a:extLst>
              <a:ext uri="{FF2B5EF4-FFF2-40B4-BE49-F238E27FC236}">
                <a16:creationId xmlns:a16="http://schemas.microsoft.com/office/drawing/2014/main" id="{8C6B9BF0-CCF3-43FC-9804-3BEE56C9D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978" y="304800"/>
            <a:ext cx="2376045" cy="23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5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9CB3-7382-4630-9D25-12462617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Jess Pomfret</a:t>
            </a:r>
            <a:br>
              <a:rPr lang="en-US" dirty="0"/>
            </a:br>
            <a:r>
              <a:rPr lang="en-US" sz="2400" dirty="0"/>
              <a:t>(She/Her)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F4B1-4677-48D0-A0AD-0221FAEEF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Engineer</a:t>
            </a:r>
          </a:p>
          <a:p>
            <a:r>
              <a:rPr lang="en-US" dirty="0"/>
              <a:t>Open Source Contributor</a:t>
            </a:r>
          </a:p>
          <a:p>
            <a:pPr lvl="1"/>
            <a:r>
              <a:rPr lang="en-US" dirty="0" err="1"/>
              <a:t>dbatools</a:t>
            </a:r>
            <a:r>
              <a:rPr lang="en-US" dirty="0"/>
              <a:t>, </a:t>
            </a:r>
            <a:r>
              <a:rPr lang="en-US" dirty="0" err="1"/>
              <a:t>dbachecks</a:t>
            </a:r>
            <a:r>
              <a:rPr lang="en-US" dirty="0"/>
              <a:t>, </a:t>
            </a:r>
            <a:r>
              <a:rPr lang="en-US" dirty="0" err="1"/>
              <a:t>SqlServerDsc</a:t>
            </a:r>
            <a:endParaRPr lang="en-US" dirty="0"/>
          </a:p>
          <a:p>
            <a:r>
              <a:rPr lang="en-US" dirty="0"/>
              <a:t>Passionate about Automation, Proper Football &amp; Fitness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jpomfret7@gmail.com</a:t>
            </a:r>
            <a:endParaRPr lang="en-US" dirty="0"/>
          </a:p>
          <a:p>
            <a:r>
              <a:rPr lang="en-US" dirty="0"/>
              <a:t>@jpomfret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BBB60-327E-41E5-A188-F9573B75A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762" y="2175930"/>
            <a:ext cx="3886551" cy="4084819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DC714AD4-83A8-4057-BC8E-2D231207D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546" y="4520250"/>
            <a:ext cx="914402" cy="14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8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3F27-EF55-4172-ACEE-8D340D50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31764-D9F6-4435-B0F7-9C4344D1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dbatools</a:t>
            </a:r>
            <a:r>
              <a:rPr lang="en-US" dirty="0"/>
              <a:t>?</a:t>
            </a:r>
          </a:p>
          <a:p>
            <a:r>
              <a:rPr lang="en-US" dirty="0"/>
              <a:t>PowerShell 101</a:t>
            </a:r>
          </a:p>
          <a:p>
            <a:r>
              <a:rPr lang="en-US" dirty="0"/>
              <a:t>Life Hacks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Test Your Backups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Manage Logins &amp; Access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Mask Sensitive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Migrate… Everything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Meet Best Practices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Documentation for everyone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dbatools">
            <a:extLst>
              <a:ext uri="{FF2B5EF4-FFF2-40B4-BE49-F238E27FC236}">
                <a16:creationId xmlns:a16="http://schemas.microsoft.com/office/drawing/2014/main" id="{883620BE-A5F5-49F1-8D15-5CA6EAEC4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755" y="1003852"/>
            <a:ext cx="2376045" cy="23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1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FDFA-BBBF-433D-A172-9FD4CCC0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dbatools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C6DF0-9379-45E7-A275-7C7CB75D3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Open Source PowerShell Module</a:t>
            </a:r>
          </a:p>
          <a:p>
            <a:pPr lvl="1"/>
            <a:r>
              <a:rPr lang="en-US" dirty="0"/>
              <a:t>Command line SSMS</a:t>
            </a:r>
          </a:p>
          <a:p>
            <a:pPr lvl="1"/>
            <a:r>
              <a:rPr lang="en-US" dirty="0"/>
              <a:t>Great for handling multiples</a:t>
            </a:r>
          </a:p>
          <a:p>
            <a:pPr lvl="1"/>
            <a:endParaRPr lang="en-US" dirty="0"/>
          </a:p>
          <a:p>
            <a:r>
              <a:rPr lang="en-US" dirty="0"/>
              <a:t>MIT Licensed</a:t>
            </a:r>
          </a:p>
          <a:p>
            <a:pPr lvl="1"/>
            <a:r>
              <a:rPr lang="en-US" dirty="0"/>
              <a:t>“A short and simple permissive license”</a:t>
            </a:r>
          </a:p>
          <a:p>
            <a:pPr lvl="1"/>
            <a:endParaRPr lang="en-US" dirty="0"/>
          </a:p>
          <a:p>
            <a:r>
              <a:rPr lang="en-US" dirty="0"/>
              <a:t>Secure!</a:t>
            </a:r>
          </a:p>
          <a:p>
            <a:pPr lvl="1"/>
            <a:r>
              <a:rPr lang="en-US" dirty="0"/>
              <a:t>PowerShell - “Secure by Design”</a:t>
            </a:r>
          </a:p>
          <a:p>
            <a:pPr lvl="1"/>
            <a:r>
              <a:rPr lang="en-US" dirty="0"/>
              <a:t>Code Signed</a:t>
            </a:r>
          </a:p>
          <a:p>
            <a:pPr lvl="1"/>
            <a:r>
              <a:rPr lang="en-US" dirty="0"/>
              <a:t>Pester tests</a:t>
            </a:r>
          </a:p>
          <a:p>
            <a:pPr lvl="1"/>
            <a:r>
              <a:rPr lang="en-US" dirty="0"/>
              <a:t>Branch policies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6A3B461-7BE6-48B5-8D69-D3B4EB47B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454" y="2996648"/>
            <a:ext cx="2286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01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D8BB-C850-4B3C-BF45-E76343CF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dbatools</a:t>
            </a:r>
            <a:r>
              <a:rPr lang="en-US"/>
              <a:t>: a short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FD3AF-15D0-40AA-BA8F-B446D85C9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Created by Chrissy </a:t>
            </a:r>
            <a:r>
              <a:rPr lang="en-US" sz="3200" dirty="0" err="1"/>
              <a:t>LeMaire</a:t>
            </a:r>
            <a:r>
              <a:rPr lang="en-US" sz="3200" dirty="0"/>
              <a:t> to migrate SharePoint instances</a:t>
            </a:r>
          </a:p>
          <a:p>
            <a:r>
              <a:rPr lang="en-US" sz="3200" dirty="0"/>
              <a:t>September 2015 – First commit to GitHub</a:t>
            </a:r>
          </a:p>
          <a:p>
            <a:r>
              <a:rPr lang="en-US" sz="3200" dirty="0"/>
              <a:t>June 2019 – 1.0 launch at </a:t>
            </a:r>
            <a:r>
              <a:rPr lang="en-US" sz="3200" dirty="0" err="1"/>
              <a:t>DataGrillen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594 Functions (as of 26/2/2021) – v1.0.139</a:t>
            </a:r>
          </a:p>
          <a:p>
            <a:r>
              <a:rPr lang="en-US" sz="3200" dirty="0"/>
              <a:t>590 Pester tests</a:t>
            </a:r>
          </a:p>
          <a:p>
            <a:endParaRPr lang="en-US" sz="3200" dirty="0"/>
          </a:p>
          <a:p>
            <a:r>
              <a:rPr lang="en-US" sz="3200" dirty="0"/>
              <a:t>Learn </a:t>
            </a:r>
            <a:r>
              <a:rPr lang="en-US" sz="3200" dirty="0" err="1"/>
              <a:t>dbatools</a:t>
            </a:r>
            <a:r>
              <a:rPr lang="en-US" sz="3200" dirty="0"/>
              <a:t> in a Month of Lunches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C2ACE-9B49-4D1B-9383-1772DDE89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7146" y="2508678"/>
            <a:ext cx="2583404" cy="33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09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263-0412-436C-BE7A-EF75789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1335-4328-4E58-94A0-BDBC5F30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Demo Files available here:</a:t>
            </a:r>
          </a:p>
          <a:p>
            <a:pPr marL="0" indent="0">
              <a:buNone/>
            </a:pPr>
            <a:r>
              <a:rPr lang="en-US" sz="2800">
                <a:hlinkClick r:id="rId3"/>
              </a:rPr>
              <a:t>https://github.com/jpomfret/demos/tree/master/LifeHacks_dbatools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10610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FBAA-F213-4F01-B509-33CC7B3B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A7B6-1C31-40D6-8E2D-0F9CB3BD4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err="1"/>
              <a:t>dbatools</a:t>
            </a:r>
            <a:r>
              <a:rPr lang="en-US"/>
              <a:t> Blog</a:t>
            </a:r>
          </a:p>
          <a:p>
            <a:pPr marL="457200" lvl="1" indent="0">
              <a:buNone/>
            </a:pPr>
            <a:r>
              <a:rPr lang="en-US">
                <a:hlinkClick r:id="rId2"/>
              </a:rPr>
              <a:t>https://dbatools.io/meap/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3"/>
              </a:rPr>
              <a:t>https://dbatools.io/secure/</a:t>
            </a:r>
            <a:endParaRPr lang="en-US"/>
          </a:p>
          <a:p>
            <a:endParaRPr lang="en-US"/>
          </a:p>
          <a:p>
            <a:r>
              <a:rPr lang="en-US"/>
              <a:t>Docs</a:t>
            </a:r>
          </a:p>
          <a:p>
            <a:pPr marL="457200" lvl="1" indent="0">
              <a:buNone/>
            </a:pPr>
            <a:r>
              <a:rPr lang="en-US">
                <a:hlinkClick r:id="rId4"/>
              </a:rPr>
              <a:t>https://docs.dbatools.io/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5"/>
              </a:rPr>
              <a:t>https://dbatools.io/build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Other</a:t>
            </a:r>
          </a:p>
          <a:p>
            <a:pPr marL="457200" lvl="1" indent="0">
              <a:buNone/>
            </a:pPr>
            <a:r>
              <a:rPr lang="en-US">
                <a:hlinkClick r:id="rId6"/>
              </a:rPr>
              <a:t>https://dbatools.io/github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7"/>
              </a:rPr>
              <a:t>https://dbatools.io/slack/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8"/>
              </a:rPr>
              <a:t>http://dbatools.io/twitter</a:t>
            </a:r>
            <a:r>
              <a:rPr lang="en-US"/>
              <a:t> - @</a:t>
            </a:r>
            <a:r>
              <a:rPr lang="en-US" err="1"/>
              <a:t>psdbatools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80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DAAB-4104-4A3F-B009-3A226CFD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B0B73-318D-4BDF-B34A-C1D6336BD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Jess Pomfret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jpomfret7@gmail.com</a:t>
            </a:r>
            <a:endParaRPr lang="en-US" dirty="0"/>
          </a:p>
          <a:p>
            <a:r>
              <a:rPr lang="en-US" dirty="0"/>
              <a:t>@jpomfret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www.JessPomfret.com</a:t>
            </a:r>
            <a:endParaRPr lang="en-US" dirty="0"/>
          </a:p>
          <a:p>
            <a:r>
              <a:rPr lang="en-US" dirty="0">
                <a:hlinkClick r:id="rId5"/>
              </a:rPr>
              <a:t>https://github.com/jpomfret/demos/</a:t>
            </a:r>
            <a:endParaRPr lang="en-US" dirty="0"/>
          </a:p>
          <a:p>
            <a:endParaRPr lang="en-US" dirty="0"/>
          </a:p>
          <a:p>
            <a:r>
              <a:rPr lang="en-US" dirty="0"/>
              <a:t>Please fill out the feedback form, help me get better.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665513-EBEB-4CEF-B52F-D95C52D5A71A}"/>
              </a:ext>
            </a:extLst>
          </p:cNvPr>
          <p:cNvSpPr txBox="1">
            <a:spLocks/>
          </p:cNvSpPr>
          <p:nvPr/>
        </p:nvSpPr>
        <p:spPr>
          <a:xfrm>
            <a:off x="838200" y="1016552"/>
            <a:ext cx="10515600" cy="51731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Jess Pomfret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jpomfret7@gmail.com</a:t>
            </a:r>
            <a:endParaRPr lang="en-US" dirty="0"/>
          </a:p>
          <a:p>
            <a:r>
              <a:rPr lang="en-US" dirty="0"/>
              <a:t>@jpomfret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www.JessPomfret.com</a:t>
            </a:r>
            <a:endParaRPr lang="en-US" dirty="0"/>
          </a:p>
          <a:p>
            <a:r>
              <a:rPr lang="en-US" dirty="0">
                <a:hlinkClick r:id="rId5"/>
              </a:rPr>
              <a:t>https://github.com/jpomfret/demos/</a:t>
            </a:r>
            <a:endParaRPr lang="en-US" dirty="0"/>
          </a:p>
          <a:p>
            <a:endParaRPr lang="en-US" dirty="0"/>
          </a:p>
          <a:p>
            <a:r>
              <a:rPr lang="en-US" dirty="0"/>
              <a:t>Please fill out the feedback form, help me get better.</a:t>
            </a:r>
          </a:p>
        </p:txBody>
      </p:sp>
    </p:spTree>
    <p:extLst>
      <p:ext uri="{BB962C8B-B14F-4D97-AF65-F5344CB8AC3E}">
        <p14:creationId xmlns:p14="http://schemas.microsoft.com/office/powerpoint/2010/main" val="1906721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ess Pomfret">
      <a:dk1>
        <a:srgbClr val="191919"/>
      </a:dk1>
      <a:lt1>
        <a:sysClr val="window" lastClr="FFFFFF"/>
      </a:lt1>
      <a:dk2>
        <a:srgbClr val="032E35"/>
      </a:dk2>
      <a:lt2>
        <a:srgbClr val="E7E6E6"/>
      </a:lt2>
      <a:accent1>
        <a:srgbClr val="0BABC4"/>
      </a:accent1>
      <a:accent2>
        <a:srgbClr val="F18F01"/>
      </a:accent2>
      <a:accent3>
        <a:srgbClr val="A5A5A5"/>
      </a:accent3>
      <a:accent4>
        <a:srgbClr val="A6D0D8"/>
      </a:accent4>
      <a:accent5>
        <a:srgbClr val="065F6D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ssPomfret.potx" id="{47E2BDE3-048A-4A0F-B2D4-31338A3E2199}" vid="{95A6CAB1-C75B-4AC1-A6FA-0FD986B8EA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716</Words>
  <Application>Microsoft Office PowerPoint</Application>
  <PresentationFormat>Widescreen</PresentationFormat>
  <Paragraphs>133</Paragraphs>
  <Slides>10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Fira Code</vt:lpstr>
      <vt:lpstr>Office Theme</vt:lpstr>
      <vt:lpstr>PowerPoint Presentation</vt:lpstr>
      <vt:lpstr>Life Hacks: dbatools Edition</vt:lpstr>
      <vt:lpstr>Jess Pomfret (She/Her)</vt:lpstr>
      <vt:lpstr>Agenda</vt:lpstr>
      <vt:lpstr>What is dbatools?</vt:lpstr>
      <vt:lpstr>dbatools: a short history</vt:lpstr>
      <vt:lpstr>Demo Time</vt:lpstr>
      <vt:lpstr>Resources 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Andy Mallon</dc:creator>
  <cp:lastModifiedBy>Jess Pomfret</cp:lastModifiedBy>
  <cp:revision>24</cp:revision>
  <dcterms:created xsi:type="dcterms:W3CDTF">2019-02-14T03:37:16Z</dcterms:created>
  <dcterms:modified xsi:type="dcterms:W3CDTF">2021-02-26T15:11:49Z</dcterms:modified>
</cp:coreProperties>
</file>