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9"/>
  </p:notesMasterIdLst>
  <p:handoutMasterIdLst>
    <p:handoutMasterId r:id="rId20"/>
  </p:handoutMasterIdLst>
  <p:sldIdLst>
    <p:sldId id="266" r:id="rId2"/>
    <p:sldId id="313" r:id="rId3"/>
    <p:sldId id="307" r:id="rId4"/>
    <p:sldId id="308" r:id="rId5"/>
    <p:sldId id="309" r:id="rId6"/>
    <p:sldId id="310" r:id="rId7"/>
    <p:sldId id="315" r:id="rId8"/>
    <p:sldId id="311" r:id="rId9"/>
    <p:sldId id="314" r:id="rId10"/>
    <p:sldId id="316" r:id="rId11"/>
    <p:sldId id="319" r:id="rId12"/>
    <p:sldId id="320" r:id="rId13"/>
    <p:sldId id="321" r:id="rId14"/>
    <p:sldId id="322" r:id="rId15"/>
    <p:sldId id="317" r:id="rId16"/>
    <p:sldId id="323" r:id="rId17"/>
    <p:sldId id="318" r:id="rId18"/>
  </p:sldIdLst>
  <p:sldSz cx="9144000" cy="6858000" type="screen4x3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82685" autoAdjust="0"/>
  </p:normalViewPr>
  <p:slideViewPr>
    <p:cSldViewPr>
      <p:cViewPr varScale="1">
        <p:scale>
          <a:sx n="91" d="100"/>
          <a:sy n="91" d="100"/>
        </p:scale>
        <p:origin x="223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5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23C34D-1D89-4C78-925A-0FD81A1D12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8B10FB-53EA-4604-802A-7281DF6FAD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fld id="{AA96F32E-CFA4-42C0-9578-8A04579C1010}" type="datetime1">
              <a:rPr lang="nl-NL"/>
              <a:pPr>
                <a:defRPr/>
              </a:pPr>
              <a:t>28-9-2022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13E1C-1170-4481-99E7-2221E40E27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6BE5D-4563-4107-86F7-A8B3B45858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EE407B07-96F0-4BAF-AF61-E184F601A540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C6F43D-D740-49B9-ADF2-38290CC7EE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2CE37-E135-4EC4-A8CA-1E706979B05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fld id="{9EFBB7BA-B155-4405-89BA-DDCA704CFE3B}" type="datetime1">
              <a:rPr lang="nl-NL"/>
              <a:pPr>
                <a:defRPr/>
              </a:pPr>
              <a:t>28-9-2022</a:t>
            </a:fld>
            <a:endParaRPr lang="nl-NL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08C2FDA-F03D-4FC9-B788-A13A8877CB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nl-NL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C6B827A-846F-45D6-99B7-97CA88509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1E185-8EF1-45CC-8CC2-B006354285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B2746-28B1-4590-9DC6-03701FDEC8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11A18D9C-E954-42BA-B2E4-5755BD0BEE88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48A4B16C-46DB-4FB3-9D6E-956DD52B46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BA809C67-56D6-4CF8-873B-833A74FB231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nl-NL" altLang="nl-NL" dirty="0" err="1">
                <a:ea typeface="ＭＳ Ｐゴシック" panose="020B0600070205080204" pitchFamily="34" charset="-128"/>
              </a:rPr>
              <a:t>Announcements</a:t>
            </a:r>
            <a:r>
              <a:rPr lang="nl-NL" altLang="nl-NL" dirty="0">
                <a:ea typeface="ＭＳ Ｐゴシック" panose="020B0600070205080204" pitchFamily="34" charset="-128"/>
              </a:rPr>
              <a:t>!!!</a:t>
            </a: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8C601D6E-2CF1-45A3-9DD3-4AE486CAD8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FBF3CE6-0730-4140-98E1-093F4B909D9C}" type="slidenum">
              <a:rPr lang="nl-NL" altLang="nl-NL" smtClean="0"/>
              <a:pPr>
                <a:spcBef>
                  <a:spcPct val="0"/>
                </a:spcBef>
              </a:pPr>
              <a:t>1</a:t>
            </a:fld>
            <a:endParaRPr lang="nl-NL" alt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A18D9C-E954-42BA-B2E4-5755BD0BEE88}" type="slidenum">
              <a:rPr lang="nl-NL" altLang="nl-NL" smtClean="0"/>
              <a:pPr>
                <a:defRPr/>
              </a:pPr>
              <a:t>4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972198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A18D9C-E954-42BA-B2E4-5755BD0BEE88}" type="slidenum">
              <a:rPr lang="nl-NL" altLang="nl-NL" smtClean="0"/>
              <a:pPr>
                <a:defRPr/>
              </a:pPr>
              <a:t>5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92961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AEEA5-7F57-423A-A5BC-A09B7F30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590BF-A563-412F-B58E-5BE0935E1BE5}" type="datetime1">
              <a:rPr lang="nl-NL"/>
              <a:pPr>
                <a:defRPr/>
              </a:pPr>
              <a:t>28-9-2022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F71B5-CE50-478C-B586-32EEE7B3F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80529-70D0-4FD5-B613-CA0B7FEF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B81E7-36A9-496C-8A35-7FEAC162E87F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54270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5D253-5FA3-46CF-AA9F-05E4B097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A5AF5-883E-4E09-B710-AB0E377588AC}" type="datetime1">
              <a:rPr lang="nl-NL"/>
              <a:pPr>
                <a:defRPr/>
              </a:pPr>
              <a:t>28-9-2022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3A536-7DFC-4F35-9739-1813C456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43061-02C0-427E-8933-9E94061D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EF8C2-9391-4EF1-BB80-CEC13642963E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66928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6E966-F1DE-4E1D-8C70-8E5EF412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82449-CE6A-4515-9A30-02A215BAABA6}" type="datetime1">
              <a:rPr lang="nl-NL"/>
              <a:pPr>
                <a:defRPr/>
              </a:pPr>
              <a:t>28-9-2022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361E4-B48E-4B29-ADFB-ABBBD6FA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ECE25-43C5-4368-B8ED-58736A77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0EA08-CEAE-454D-AC92-F3B0B75AF8AE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75969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EE45A-ACA9-4774-8119-D7A45A2D0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16563-EDCE-47A3-8164-09123617982B}" type="datetime1">
              <a:rPr lang="nl-NL"/>
              <a:pPr>
                <a:defRPr/>
              </a:pPr>
              <a:t>28-9-2022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8ED70-5823-48BF-88BA-43C8ABF1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7D21F-FFFE-4D2C-A6FF-EEE976D14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372A5-5369-4C41-9253-159F8879133C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71144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089ED-0BA2-4D3C-B47C-B2973CB9D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B1588-DCB4-4F17-9736-5ED5FFE37BB8}" type="datetime1">
              <a:rPr lang="nl-NL"/>
              <a:pPr>
                <a:defRPr/>
              </a:pPr>
              <a:t>28-9-2022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ECD63-1BB6-484F-AD4E-EB3F1C986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60CB2-1F34-43F8-A514-40BB2CC6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1B5D9-4BEA-4F87-B9D7-7EDEC73BC935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7768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210F98D-0C26-454E-969E-13F55F76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B86E2-823A-422F-90FF-5655321E46D1}" type="datetime1">
              <a:rPr lang="nl-NL"/>
              <a:pPr>
                <a:defRPr/>
              </a:pPr>
              <a:t>28-9-2022</a:t>
            </a:fld>
            <a:endParaRPr lang="nl-NL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6DE8B6F-C606-4D5C-BA77-74E4FD1F7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5339FA5-2519-4786-B245-6817A6A5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9C096-AE3C-4E29-A9C4-D6AE4771C9C8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50839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D289D3F-1504-4418-94CF-B5BABECF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EA7A6-3950-48A7-8631-A886055303E1}" type="datetime1">
              <a:rPr lang="nl-NL"/>
              <a:pPr>
                <a:defRPr/>
              </a:pPr>
              <a:t>28-9-2022</a:t>
            </a:fld>
            <a:endParaRPr lang="nl-NL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A9BF6AB-7EB3-4842-8E6F-800BBC1C5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1A2CF71-9F21-4442-9698-06749390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208F4-3CBE-465D-9C45-D47BF61EAADC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548064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DBBA31-DE41-40F0-BD83-41E68EF22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F1311-C165-4751-99A0-3A16D7162798}" type="datetime1">
              <a:rPr lang="nl-NL"/>
              <a:pPr>
                <a:defRPr/>
              </a:pPr>
              <a:t>28-9-2022</a:t>
            </a:fld>
            <a:endParaRPr lang="nl-NL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BDC68DC-8B98-42B2-A65B-7507C101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6B86B77-8EC4-4DF1-B4A8-731A59CC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88ECC-4C99-4078-9EBC-A061D5314D26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01259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4E52AA8-56E9-4E59-9E1A-F2B7727C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CDD2E-E52B-4146-AFD6-31BF304682DB}" type="datetime1">
              <a:rPr lang="nl-NL"/>
              <a:pPr>
                <a:defRPr/>
              </a:pPr>
              <a:t>28-9-2022</a:t>
            </a:fld>
            <a:endParaRPr lang="nl-NL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D471BCA-C617-4A09-86BA-82324BEE4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D3FC6D4-0B3D-46A0-A807-CB0AA51C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CBBBE-C11C-49C2-8240-46CDB61FAA8C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49813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BFEB698-256C-41CD-99B6-C86DA1C4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56A6F-A1AE-4A34-BEE0-434AEA1ABBDD}" type="datetime1">
              <a:rPr lang="nl-NL"/>
              <a:pPr>
                <a:defRPr/>
              </a:pPr>
              <a:t>28-9-2022</a:t>
            </a:fld>
            <a:endParaRPr lang="nl-NL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5AE21CC-98C5-428F-B396-EA9D8C21A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3703136-872B-4FD6-816A-733346D6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F990F-9183-4C07-9A58-3010197E5934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61216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4B12F99-4EE9-41B1-B597-AAC3C875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CF6206-B7E8-47B4-B4C3-71E39D78B01A}" type="datetime1">
              <a:rPr lang="nl-NL"/>
              <a:pPr>
                <a:defRPr/>
              </a:pPr>
              <a:t>28-9-2022</a:t>
            </a:fld>
            <a:endParaRPr lang="nl-NL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865355C-8BBE-4979-BE17-31CE5EBF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D7DBB91-A588-4EDD-919A-03D961C8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D71C1-5C5B-432C-A4DA-6703161E7861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45498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31BF3F9-76BB-4BE1-B4FD-BFA71397E53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Master title style</a:t>
            </a:r>
            <a:endParaRPr lang="nl-NL" altLang="nl-NL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C82C9C6-48A6-4F3F-BBBB-2953AF16393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Master text styles</a:t>
            </a:r>
          </a:p>
          <a:p>
            <a:pPr lvl="1"/>
            <a:r>
              <a:rPr lang="en-US" altLang="nl-NL"/>
              <a:t>Second level</a:t>
            </a:r>
          </a:p>
          <a:p>
            <a:pPr lvl="2"/>
            <a:r>
              <a:rPr lang="en-US" altLang="nl-NL"/>
              <a:t>Third level</a:t>
            </a:r>
          </a:p>
          <a:p>
            <a:pPr lvl="3"/>
            <a:r>
              <a:rPr lang="en-US" altLang="nl-NL"/>
              <a:t>Fourth level</a:t>
            </a:r>
          </a:p>
          <a:p>
            <a:pPr lvl="4"/>
            <a:r>
              <a:rPr lang="en-US" altLang="nl-NL"/>
              <a:t>Fifth level</a:t>
            </a:r>
            <a:endParaRPr lang="nl-NL" alt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568EF-C029-41CB-BFB1-254E2D8DC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fld id="{84FBE8FB-75C8-4E81-9E17-46A3B152ECB3}" type="datetime1">
              <a:rPr lang="nl-NL"/>
              <a:pPr>
                <a:defRPr/>
              </a:pPr>
              <a:t>28-9-2022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C0A72-6E1E-4865-8B86-DB281DF07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5F6F1-EE0D-43E4-A6C7-AC97864BF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DB5EC5F1-2161-4F8C-B936-A1AF6CF511EF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8" charset="-128"/>
          <a:cs typeface="ＭＳ Ｐゴシック" pitchFamily="-10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8" charset="-128"/>
          <a:cs typeface="ＭＳ Ｐゴシック" pitchFamily="-10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8" charset="-128"/>
          <a:cs typeface="ＭＳ Ｐゴシック" pitchFamily="-10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8" charset="-128"/>
          <a:cs typeface="ＭＳ Ｐゴシック" pitchFamily="-10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T.tops@student.fontys.n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50DEAA0-35A5-4B7B-825B-875975374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500313"/>
            <a:ext cx="7772400" cy="1470025"/>
          </a:xfrm>
        </p:spPr>
        <p:txBody>
          <a:bodyPr/>
          <a:lstStyle/>
          <a:p>
            <a:pPr eaLnBrk="1" hangingPunct="1"/>
            <a:r>
              <a:rPr lang="en-GB" altLang="nl-NL" sz="9600" b="1" dirty="0">
                <a:ea typeface="ＭＳ Ｐゴシック" panose="020B0600070205080204" pitchFamily="34" charset="-128"/>
              </a:rPr>
              <a:t>Welcome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2E17090-8D86-24DD-9FD5-EA95D844D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021288"/>
            <a:ext cx="1748727" cy="7309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5FDFE-B522-F817-B66D-3FE35E8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784" y="274638"/>
            <a:ext cx="6120680" cy="778098"/>
          </a:xfrm>
        </p:spPr>
        <p:txBody>
          <a:bodyPr/>
          <a:lstStyle/>
          <a:p>
            <a:r>
              <a:rPr lang="en-GB" dirty="0"/>
              <a:t>Create a Commit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E5B6BC-C936-B369-2802-EE55B6EE8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a commit?</a:t>
            </a:r>
          </a:p>
          <a:p>
            <a:r>
              <a:rPr lang="en-GB" dirty="0"/>
              <a:t>Staging files</a:t>
            </a:r>
          </a:p>
          <a:p>
            <a:r>
              <a:rPr lang="en-GB" dirty="0"/>
              <a:t>Commit Message</a:t>
            </a:r>
          </a:p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001A2C-3CDB-19C9-52E5-B924B7E5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372A5-5369-4C41-9253-159F8879133C}" type="slidenum">
              <a:rPr lang="nl-NL" altLang="nl-NL" smtClean="0"/>
              <a:pPr>
                <a:defRPr/>
              </a:pPr>
              <a:t>10</a:t>
            </a:fld>
            <a:endParaRPr lang="nl-NL" alt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BE9A8B9-9A5D-DE3C-B56C-D046C168C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021288"/>
            <a:ext cx="1748727" cy="73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30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5FDFE-B522-F817-B66D-3FE35E8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784" y="274638"/>
            <a:ext cx="6120680" cy="778098"/>
          </a:xfrm>
        </p:spPr>
        <p:txBody>
          <a:bodyPr/>
          <a:lstStyle/>
          <a:p>
            <a:r>
              <a:rPr lang="en-GB" dirty="0"/>
              <a:t>Push / Pull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E5B6BC-C936-B369-2802-EE55B6EE8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Push / Pull?</a:t>
            </a:r>
          </a:p>
          <a:p>
            <a:endParaRPr lang="en-GB" dirty="0"/>
          </a:p>
          <a:p>
            <a:r>
              <a:rPr lang="en-GB" dirty="0"/>
              <a:t>Push your commit’s to GitHub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001A2C-3CDB-19C9-52E5-B924B7E5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372A5-5369-4C41-9253-159F8879133C}" type="slidenum">
              <a:rPr lang="nl-NL" altLang="nl-NL" smtClean="0"/>
              <a:pPr>
                <a:defRPr/>
              </a:pPr>
              <a:t>11</a:t>
            </a:fld>
            <a:endParaRPr lang="nl-NL" alt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69439FF-53A0-02CA-B307-A1E46F8A3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021288"/>
            <a:ext cx="1748727" cy="73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71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5FDFE-B522-F817-B66D-3FE35E8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784" y="274638"/>
            <a:ext cx="6120680" cy="778098"/>
          </a:xfrm>
        </p:spPr>
        <p:txBody>
          <a:bodyPr/>
          <a:lstStyle/>
          <a:p>
            <a:r>
              <a:rPr lang="en-GB" dirty="0"/>
              <a:t>Pull Request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E5B6BC-C936-B369-2802-EE55B6EE8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to use them</a:t>
            </a:r>
          </a:p>
          <a:p>
            <a:r>
              <a:rPr lang="en-GB" dirty="0"/>
              <a:t>Discussion</a:t>
            </a:r>
          </a:p>
          <a:p>
            <a:endParaRPr lang="en-GB" dirty="0"/>
          </a:p>
          <a:p>
            <a:r>
              <a:rPr lang="en-GB" dirty="0"/>
              <a:t>Merging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001A2C-3CDB-19C9-52E5-B924B7E5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372A5-5369-4C41-9253-159F8879133C}" type="slidenum">
              <a:rPr lang="nl-NL" altLang="nl-NL" smtClean="0"/>
              <a:pPr>
                <a:defRPr/>
              </a:pPr>
              <a:t>12</a:t>
            </a:fld>
            <a:endParaRPr lang="nl-NL" alt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903925A-66E4-D2DB-F430-FA9A4AA4A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021288"/>
            <a:ext cx="1748727" cy="73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56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5FDFE-B522-F817-B66D-3FE35E8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784" y="274638"/>
            <a:ext cx="6120680" cy="778098"/>
          </a:xfrm>
        </p:spPr>
        <p:txBody>
          <a:bodyPr/>
          <a:lstStyle/>
          <a:p>
            <a:r>
              <a:rPr lang="en-GB" dirty="0"/>
              <a:t>Create a repository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E5B6BC-C936-B369-2802-EE55B6EE8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See demo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001A2C-3CDB-19C9-52E5-B924B7E5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372A5-5369-4C41-9253-159F8879133C}" type="slidenum">
              <a:rPr lang="nl-NL" altLang="nl-NL" smtClean="0"/>
              <a:pPr>
                <a:defRPr/>
              </a:pPr>
              <a:t>13</a:t>
            </a:fld>
            <a:endParaRPr lang="nl-NL" alt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19B6538-4415-5E1A-B6B4-19E689BF4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021288"/>
            <a:ext cx="1748727" cy="73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77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5FDFE-B522-F817-B66D-3FE35E8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784" y="274638"/>
            <a:ext cx="6120680" cy="778098"/>
          </a:xfrm>
        </p:spPr>
        <p:txBody>
          <a:bodyPr/>
          <a:lstStyle/>
          <a:p>
            <a:r>
              <a:rPr lang="en-GB" dirty="0"/>
              <a:t>Pull new changes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E5B6BC-C936-B369-2802-EE55B6EE8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that there are new changes</a:t>
            </a:r>
          </a:p>
          <a:p>
            <a:r>
              <a:rPr lang="en-GB" dirty="0"/>
              <a:t>Create a PR to your own fork</a:t>
            </a:r>
          </a:p>
          <a:p>
            <a:pPr lvl="1"/>
            <a:r>
              <a:rPr lang="en-GB" dirty="0"/>
              <a:t>Pull the changes to local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001A2C-3CDB-19C9-52E5-B924B7E5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372A5-5369-4C41-9253-159F8879133C}" type="slidenum">
              <a:rPr lang="nl-NL" altLang="nl-NL" smtClean="0"/>
              <a:pPr>
                <a:defRPr/>
              </a:pPr>
              <a:t>14</a:t>
            </a:fld>
            <a:endParaRPr lang="nl-NL" alt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22EAFAA-7941-298E-9F14-9F9667466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021288"/>
            <a:ext cx="1748727" cy="73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09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5FDFE-B522-F817-B66D-3FE35E8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784" y="274638"/>
            <a:ext cx="6120680" cy="778098"/>
          </a:xfrm>
        </p:spPr>
        <p:txBody>
          <a:bodyPr/>
          <a:lstStyle/>
          <a:p>
            <a:r>
              <a:rPr lang="en-GB" dirty="0"/>
              <a:t>Common practices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E5B6BC-C936-B369-2802-EE55B6EE8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a README.md (Markdown)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001A2C-3CDB-19C9-52E5-B924B7E5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372A5-5369-4C41-9253-159F8879133C}" type="slidenum">
              <a:rPr lang="nl-NL" altLang="nl-NL" smtClean="0"/>
              <a:pPr>
                <a:defRPr/>
              </a:pPr>
              <a:t>15</a:t>
            </a:fld>
            <a:endParaRPr lang="nl-NL" alt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4337EDF-0D90-D293-0320-7F340FBC9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021288"/>
            <a:ext cx="1748727" cy="73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96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5FDFE-B522-F817-B66D-3FE35E8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784" y="274638"/>
            <a:ext cx="6120680" cy="778098"/>
          </a:xfrm>
        </p:spPr>
        <p:txBody>
          <a:bodyPr/>
          <a:lstStyle/>
          <a:p>
            <a:r>
              <a:rPr lang="en-GB" dirty="0"/>
              <a:t>GitHub Actions (CI)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E5B6BC-C936-B369-2802-EE55B6EE8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Automate things!</a:t>
            </a:r>
          </a:p>
          <a:p>
            <a:pPr lvl="1"/>
            <a:r>
              <a:rPr lang="en-GB" dirty="0"/>
              <a:t>Like compiling or setting up a server</a:t>
            </a:r>
          </a:p>
          <a:p>
            <a:pPr lvl="1"/>
            <a:r>
              <a:rPr lang="en-GB" dirty="0"/>
              <a:t>Or auto merge pull requests</a:t>
            </a:r>
          </a:p>
          <a:p>
            <a:pPr lvl="1"/>
            <a:endParaRPr lang="en-GB" dirty="0"/>
          </a:p>
          <a:p>
            <a:r>
              <a:rPr lang="en-GB" dirty="0"/>
              <a:t>Others have it as well</a:t>
            </a:r>
          </a:p>
          <a:p>
            <a:pPr lvl="1"/>
            <a:r>
              <a:rPr lang="en-GB" dirty="0"/>
              <a:t>GitLab CI</a:t>
            </a:r>
          </a:p>
          <a:p>
            <a:pPr lvl="1"/>
            <a:r>
              <a:rPr lang="en-GB" dirty="0"/>
              <a:t>Jenkins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001A2C-3CDB-19C9-52E5-B924B7E5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372A5-5369-4C41-9253-159F8879133C}" type="slidenum">
              <a:rPr lang="nl-NL" altLang="nl-NL" smtClean="0"/>
              <a:pPr>
                <a:defRPr/>
              </a:pPr>
              <a:t>16</a:t>
            </a:fld>
            <a:endParaRPr lang="nl-NL" alt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63309FF-3BEB-40D2-71A4-36627C2D5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021288"/>
            <a:ext cx="1748727" cy="73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95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5FDFE-B522-F817-B66D-3FE35E8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784" y="274638"/>
            <a:ext cx="6120680" cy="778098"/>
          </a:xfrm>
        </p:spPr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E5B6BC-C936-B369-2802-EE55B6EE8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have questions after this course</a:t>
            </a:r>
          </a:p>
          <a:p>
            <a:pPr lvl="1"/>
            <a:r>
              <a:rPr lang="en-GB" dirty="0"/>
              <a:t>Ask in the Innovum Room</a:t>
            </a:r>
          </a:p>
          <a:p>
            <a:pPr lvl="1"/>
            <a:r>
              <a:rPr lang="en-GB" dirty="0">
                <a:hlinkClick r:id="rId2"/>
              </a:rPr>
              <a:t>T.tops@student.fontys.nl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001A2C-3CDB-19C9-52E5-B924B7E5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372A5-5369-4C41-9253-159F8879133C}" type="slidenum">
              <a:rPr lang="nl-NL" altLang="nl-NL" smtClean="0"/>
              <a:pPr>
                <a:defRPr/>
              </a:pPr>
              <a:t>17</a:t>
            </a:fld>
            <a:endParaRPr lang="nl-NL" alt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68E3D23-A71F-FD17-DC73-0F7629444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021288"/>
            <a:ext cx="1748727" cy="73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1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5FDFE-B522-F817-B66D-3FE35E8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784" y="274638"/>
            <a:ext cx="6120680" cy="778098"/>
          </a:xfrm>
        </p:spPr>
        <p:txBody>
          <a:bodyPr/>
          <a:lstStyle/>
          <a:p>
            <a:r>
              <a:rPr lang="en-GB" dirty="0"/>
              <a:t>Prerequisites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E5B6BC-C936-B369-2802-EE55B6EE8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Visual Studio Code</a:t>
            </a:r>
          </a:p>
          <a:p>
            <a:r>
              <a:rPr lang="en-GB" dirty="0"/>
              <a:t>Git for Windows</a:t>
            </a:r>
          </a:p>
          <a:p>
            <a:r>
              <a:rPr lang="en-GB" dirty="0"/>
              <a:t>GitHub account (Tip: Use your student mail)</a:t>
            </a:r>
          </a:p>
          <a:p>
            <a:r>
              <a:rPr lang="en-GB" dirty="0"/>
              <a:t>Laptop</a:t>
            </a:r>
          </a:p>
          <a:p>
            <a:r>
              <a:rPr lang="en-GB" dirty="0"/>
              <a:t>Python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001A2C-3CDB-19C9-52E5-B924B7E5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372A5-5369-4C41-9253-159F8879133C}" type="slidenum">
              <a:rPr lang="nl-NL" altLang="nl-NL" smtClean="0"/>
              <a:pPr>
                <a:defRPr/>
              </a:pPr>
              <a:t>2</a:t>
            </a:fld>
            <a:endParaRPr lang="nl-NL" alt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FE80417-460F-EE9C-BAB4-42A18EB0D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021288"/>
            <a:ext cx="1748727" cy="73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1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5FDFE-B522-F817-B66D-3FE35E8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784" y="274638"/>
            <a:ext cx="6120680" cy="778098"/>
          </a:xfrm>
        </p:spPr>
        <p:txBody>
          <a:bodyPr/>
          <a:lstStyle/>
          <a:p>
            <a:r>
              <a:rPr lang="en-GB" dirty="0"/>
              <a:t>Git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E5B6BC-C936-B369-2802-EE55B6EE8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to track changes</a:t>
            </a:r>
          </a:p>
          <a:p>
            <a:r>
              <a:rPr lang="en-GB" dirty="0"/>
              <a:t>Linus Torvalds to make Linux</a:t>
            </a:r>
          </a:p>
          <a:p>
            <a:r>
              <a:rPr lang="en-GB" dirty="0"/>
              <a:t>Alternatives</a:t>
            </a:r>
          </a:p>
          <a:p>
            <a:pPr lvl="1"/>
            <a:r>
              <a:rPr lang="en-GB" dirty="0"/>
              <a:t>SVN</a:t>
            </a:r>
          </a:p>
          <a:p>
            <a:pPr lvl="1"/>
            <a:r>
              <a:rPr lang="en-GB" dirty="0"/>
              <a:t>Subversion</a:t>
            </a:r>
          </a:p>
          <a:p>
            <a:pPr lvl="1"/>
            <a:r>
              <a:rPr lang="en-GB" dirty="0"/>
              <a:t>Many more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001A2C-3CDB-19C9-52E5-B924B7E5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372A5-5369-4C41-9253-159F8879133C}" type="slidenum">
              <a:rPr lang="nl-NL" altLang="nl-NL" smtClean="0"/>
              <a:pPr>
                <a:defRPr/>
              </a:pPr>
              <a:t>3</a:t>
            </a:fld>
            <a:endParaRPr lang="nl-NL" alt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2BA44BC-D14F-E667-E787-F3DD567CE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021288"/>
            <a:ext cx="1748727" cy="73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6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5FDFE-B522-F817-B66D-3FE35E8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784" y="274638"/>
            <a:ext cx="6120680" cy="778098"/>
          </a:xfrm>
        </p:spPr>
        <p:txBody>
          <a:bodyPr/>
          <a:lstStyle/>
          <a:p>
            <a:r>
              <a:rPr lang="en-GB" dirty="0"/>
              <a:t>GitHub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E5B6BC-C936-B369-2802-EE55B6EE8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But then, what is GitHub?</a:t>
            </a:r>
          </a:p>
          <a:p>
            <a:r>
              <a:rPr lang="en-GB" dirty="0"/>
              <a:t>Git and </a:t>
            </a:r>
            <a:r>
              <a:rPr lang="en-GB" dirty="0" err="1"/>
              <a:t>Github</a:t>
            </a:r>
            <a:r>
              <a:rPr lang="en-GB" dirty="0"/>
              <a:t> are like porn and </a:t>
            </a:r>
            <a:r>
              <a:rPr lang="en-GB" dirty="0" err="1"/>
              <a:t>PornHub</a:t>
            </a:r>
            <a:endParaRPr lang="en-GB" dirty="0"/>
          </a:p>
          <a:p>
            <a:pPr lvl="1"/>
            <a:r>
              <a:rPr lang="en-GB" dirty="0"/>
              <a:t>Both are providers of something</a:t>
            </a:r>
          </a:p>
          <a:p>
            <a:endParaRPr lang="en-GB" dirty="0"/>
          </a:p>
          <a:p>
            <a:r>
              <a:rPr lang="en-GB" dirty="0"/>
              <a:t>And there are many more providers</a:t>
            </a:r>
          </a:p>
          <a:p>
            <a:pPr lvl="1"/>
            <a:r>
              <a:rPr lang="en-GB" dirty="0"/>
              <a:t>GitLab (Open source and self hosted)</a:t>
            </a:r>
          </a:p>
          <a:p>
            <a:pPr lvl="1"/>
            <a:r>
              <a:rPr lang="en-GB" dirty="0" err="1"/>
              <a:t>BitBucket</a:t>
            </a:r>
            <a:endParaRPr lang="en-GB" dirty="0"/>
          </a:p>
          <a:p>
            <a:pPr lvl="1"/>
            <a:r>
              <a:rPr lang="en-GB" dirty="0"/>
              <a:t>Google Cloud Repository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001A2C-3CDB-19C9-52E5-B924B7E5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372A5-5369-4C41-9253-159F8879133C}" type="slidenum">
              <a:rPr lang="nl-NL" altLang="nl-NL" smtClean="0"/>
              <a:pPr>
                <a:defRPr/>
              </a:pPr>
              <a:t>4</a:t>
            </a:fld>
            <a:endParaRPr lang="nl-NL" alt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98AE948-9B2D-E28A-25AF-8503D396E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021288"/>
            <a:ext cx="1748727" cy="73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8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5FDFE-B522-F817-B66D-3FE35E8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784" y="274638"/>
            <a:ext cx="6120680" cy="778098"/>
          </a:xfrm>
        </p:spPr>
        <p:txBody>
          <a:bodyPr/>
          <a:lstStyle/>
          <a:p>
            <a:r>
              <a:rPr lang="en-GB" dirty="0"/>
              <a:t>Little terms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E5B6BC-C936-B369-2802-EE55B6EE8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Branches</a:t>
            </a:r>
          </a:p>
          <a:p>
            <a:r>
              <a:rPr lang="en-GB" dirty="0"/>
              <a:t>Merge</a:t>
            </a:r>
          </a:p>
          <a:p>
            <a:r>
              <a:rPr lang="en-GB" dirty="0"/>
              <a:t>Merge conflict</a:t>
            </a:r>
          </a:p>
          <a:p>
            <a:r>
              <a:rPr lang="en-GB" dirty="0"/>
              <a:t>Main / Master</a:t>
            </a:r>
          </a:p>
          <a:p>
            <a:r>
              <a:rPr lang="en-GB" dirty="0"/>
              <a:t>HEAD</a:t>
            </a:r>
          </a:p>
          <a:p>
            <a:r>
              <a:rPr lang="en-GB" dirty="0"/>
              <a:t>Pull / Fetch / Push</a:t>
            </a:r>
          </a:p>
          <a:p>
            <a:r>
              <a:rPr lang="en-GB" dirty="0"/>
              <a:t>Origin</a:t>
            </a:r>
          </a:p>
          <a:p>
            <a:r>
              <a:rPr lang="en-GB" dirty="0"/>
              <a:t>Repository / Repo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001A2C-3CDB-19C9-52E5-B924B7E5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372A5-5369-4C41-9253-159F8879133C}" type="slidenum">
              <a:rPr lang="nl-NL" altLang="nl-NL" smtClean="0"/>
              <a:pPr>
                <a:defRPr/>
              </a:pPr>
              <a:t>5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46424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5FDFE-B522-F817-B66D-3FE35E8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784" y="274638"/>
            <a:ext cx="6120680" cy="778098"/>
          </a:xfrm>
        </p:spPr>
        <p:txBody>
          <a:bodyPr/>
          <a:lstStyle/>
          <a:p>
            <a:r>
              <a:rPr lang="en-GB" dirty="0"/>
              <a:t>Git Model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E5B6BC-C936-B369-2802-EE55B6EE8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96552" y="5949280"/>
            <a:ext cx="8229600" cy="4525963"/>
          </a:xfrm>
        </p:spPr>
        <p:txBody>
          <a:bodyPr/>
          <a:lstStyle/>
          <a:p>
            <a:r>
              <a:rPr lang="nl-NL" b="1" dirty="0"/>
              <a:t>https://short.thijstops.com/PM4ZY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001A2C-3CDB-19C9-52E5-B924B7E5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372A5-5369-4C41-9253-159F8879133C}" type="slidenum">
              <a:rPr lang="nl-NL" altLang="nl-NL" smtClean="0"/>
              <a:pPr>
                <a:defRPr/>
              </a:pPr>
              <a:t>6</a:t>
            </a:fld>
            <a:endParaRPr lang="nl-NL" alt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03A84549-BA10-4A08-D07F-593C0D808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198" y="1279739"/>
            <a:ext cx="3523604" cy="466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6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5FDFE-B522-F817-B66D-3FE35E8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784" y="274638"/>
            <a:ext cx="6120680" cy="778098"/>
          </a:xfrm>
        </p:spPr>
        <p:txBody>
          <a:bodyPr/>
          <a:lstStyle/>
          <a:p>
            <a:r>
              <a:rPr lang="en-GB" dirty="0"/>
              <a:t>What we will do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E5B6BC-C936-B369-2802-EE55B6EE8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Fork a repository</a:t>
            </a:r>
          </a:p>
          <a:p>
            <a:r>
              <a:rPr lang="en-GB" dirty="0"/>
              <a:t>Clone a repository</a:t>
            </a:r>
          </a:p>
          <a:p>
            <a:r>
              <a:rPr lang="en-GB" dirty="0"/>
              <a:t>Add a file</a:t>
            </a:r>
          </a:p>
          <a:p>
            <a:r>
              <a:rPr lang="en-GB" dirty="0"/>
              <a:t>Create a commit</a:t>
            </a:r>
          </a:p>
          <a:p>
            <a:r>
              <a:rPr lang="en-GB" dirty="0"/>
              <a:t>Push to GitHub</a:t>
            </a:r>
          </a:p>
          <a:p>
            <a:r>
              <a:rPr lang="en-GB" dirty="0"/>
              <a:t>Create a Pull Request</a:t>
            </a:r>
          </a:p>
          <a:p>
            <a:r>
              <a:rPr lang="en-GB" dirty="0"/>
              <a:t>See your work on my Repository</a:t>
            </a:r>
          </a:p>
          <a:p>
            <a:r>
              <a:rPr lang="en-GB" dirty="0"/>
              <a:t>Create your own repository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001A2C-3CDB-19C9-52E5-B924B7E5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372A5-5369-4C41-9253-159F8879133C}" type="slidenum">
              <a:rPr lang="nl-NL" altLang="nl-NL" smtClean="0"/>
              <a:pPr>
                <a:defRPr/>
              </a:pPr>
              <a:t>7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82479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5FDFE-B522-F817-B66D-3FE35E8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784" y="274638"/>
            <a:ext cx="6120680" cy="778098"/>
          </a:xfrm>
        </p:spPr>
        <p:txBody>
          <a:bodyPr/>
          <a:lstStyle/>
          <a:p>
            <a:r>
              <a:rPr lang="en-GB" dirty="0"/>
              <a:t>Forking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E5B6BC-C936-B369-2802-EE55B6EE8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a fork</a:t>
            </a:r>
          </a:p>
          <a:p>
            <a:pPr lvl="1"/>
            <a:r>
              <a:rPr lang="en-GB" dirty="0"/>
              <a:t>Your own version of a project</a:t>
            </a:r>
          </a:p>
          <a:p>
            <a:r>
              <a:rPr lang="en-GB" dirty="0"/>
              <a:t>How to use them</a:t>
            </a:r>
          </a:p>
          <a:p>
            <a:r>
              <a:rPr lang="en-GB" dirty="0"/>
              <a:t>Let’s fork my repository</a:t>
            </a:r>
          </a:p>
          <a:p>
            <a:endParaRPr lang="en-GB" dirty="0"/>
          </a:p>
          <a:p>
            <a:r>
              <a:rPr lang="nl-NL" dirty="0">
                <a:effectLst/>
              </a:rPr>
              <a:t>https://short.thijstops.com/gitrepo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001A2C-3CDB-19C9-52E5-B924B7E5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372A5-5369-4C41-9253-159F8879133C}" type="slidenum">
              <a:rPr lang="nl-NL" altLang="nl-NL" smtClean="0"/>
              <a:pPr>
                <a:defRPr/>
              </a:pPr>
              <a:t>8</a:t>
            </a:fld>
            <a:endParaRPr lang="nl-NL" alt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CC30DB7-CBBA-545A-B902-46F5F4598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021288"/>
            <a:ext cx="1748727" cy="73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80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5FDFE-B522-F817-B66D-3FE35E8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784" y="274638"/>
            <a:ext cx="6120680" cy="778098"/>
          </a:xfrm>
        </p:spPr>
        <p:txBody>
          <a:bodyPr/>
          <a:lstStyle/>
          <a:p>
            <a:r>
              <a:rPr lang="en-GB" dirty="0"/>
              <a:t>Clone a repo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E5B6BC-C936-B369-2802-EE55B6EE8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cloning?</a:t>
            </a:r>
          </a:p>
          <a:p>
            <a:r>
              <a:rPr lang="en-GB" dirty="0"/>
              <a:t>And now?</a:t>
            </a:r>
          </a:p>
          <a:p>
            <a:endParaRPr lang="en-GB" dirty="0"/>
          </a:p>
          <a:p>
            <a:r>
              <a:rPr lang="en-GB" dirty="0"/>
              <a:t>Create a file! (In the I Was Here folder)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001A2C-3CDB-19C9-52E5-B924B7E5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372A5-5369-4C41-9253-159F8879133C}" type="slidenum">
              <a:rPr lang="nl-NL" altLang="nl-NL" smtClean="0"/>
              <a:pPr>
                <a:defRPr/>
              </a:pPr>
              <a:t>9</a:t>
            </a:fld>
            <a:endParaRPr lang="nl-NL" alt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5B7DA05-6013-9569-3F9A-DB966C7C3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021288"/>
            <a:ext cx="1748727" cy="73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36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30063</TotalTime>
  <Words>328</Words>
  <Application>Microsoft Office PowerPoint</Application>
  <PresentationFormat>Diavoorstelling (4:3)</PresentationFormat>
  <Paragraphs>108</Paragraphs>
  <Slides>17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Welcome</vt:lpstr>
      <vt:lpstr>Prerequisites</vt:lpstr>
      <vt:lpstr>Git</vt:lpstr>
      <vt:lpstr>GitHub</vt:lpstr>
      <vt:lpstr>Little terms</vt:lpstr>
      <vt:lpstr>Git Model</vt:lpstr>
      <vt:lpstr>What we will do</vt:lpstr>
      <vt:lpstr>Forking</vt:lpstr>
      <vt:lpstr>Clone a repo</vt:lpstr>
      <vt:lpstr>Create a Commit</vt:lpstr>
      <vt:lpstr>Push / Pull</vt:lpstr>
      <vt:lpstr>Pull Request</vt:lpstr>
      <vt:lpstr>Create a repository</vt:lpstr>
      <vt:lpstr>Pull new changes</vt:lpstr>
      <vt:lpstr>Common practices</vt:lpstr>
      <vt:lpstr>GitHub Actions (CI)</vt:lpstr>
      <vt:lpstr>Any Questions?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Innovum</dc:title>
  <dc:creator>Rob van Leuken</dc:creator>
  <cp:lastModifiedBy>Tops,Thijs T.</cp:lastModifiedBy>
  <cp:revision>369</cp:revision>
  <dcterms:created xsi:type="dcterms:W3CDTF">2009-11-18T07:37:55Z</dcterms:created>
  <dcterms:modified xsi:type="dcterms:W3CDTF">2022-09-28T07:14:59Z</dcterms:modified>
</cp:coreProperties>
</file>