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2428875" cy="2762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25049-228E-4206-A3DB-4DFB36EDB6F0}" v="29" dt="2022-08-11T13:27:3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3" autoAdjust="0"/>
    <p:restoredTop sz="94660"/>
  </p:normalViewPr>
  <p:slideViewPr>
    <p:cSldViewPr snapToGrid="0">
      <p:cViewPr>
        <p:scale>
          <a:sx n="300" d="100"/>
          <a:sy n="300" d="100"/>
        </p:scale>
        <p:origin x="40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B9A25049-228E-4206-A3DB-4DFB36EDB6F0}"/>
    <pc:docChg chg="undo redo custSel addSld delSld modSld">
      <pc:chgData name="Xinglin Yu" userId="4801e06f-c74b-485f-b362-ab0302cee3b8" providerId="ADAL" clId="{B9A25049-228E-4206-A3DB-4DFB36EDB6F0}" dt="2022-08-11T14:29:02.888" v="641" actId="478"/>
      <pc:docMkLst>
        <pc:docMk/>
      </pc:docMkLst>
      <pc:sldChg chg="addSp delSp modSp new mod">
        <pc:chgData name="Xinglin Yu" userId="4801e06f-c74b-485f-b362-ab0302cee3b8" providerId="ADAL" clId="{B9A25049-228E-4206-A3DB-4DFB36EDB6F0}" dt="2022-08-11T12:41:41.174" v="289" actId="1076"/>
        <pc:sldMkLst>
          <pc:docMk/>
          <pc:sldMk cId="798493830" sldId="256"/>
        </pc:sldMkLst>
        <pc:spChg chg="del">
          <ac:chgData name="Xinglin Yu" userId="4801e06f-c74b-485f-b362-ab0302cee3b8" providerId="ADAL" clId="{B9A25049-228E-4206-A3DB-4DFB36EDB6F0}" dt="2022-08-11T08:18:07.319" v="7" actId="478"/>
          <ac:spMkLst>
            <pc:docMk/>
            <pc:sldMk cId="798493830" sldId="256"/>
            <ac:spMk id="2" creationId="{56B744ED-A304-0C7B-6178-6B0A16DD5085}"/>
          </ac:spMkLst>
        </pc:spChg>
        <pc:spChg chg="del">
          <ac:chgData name="Xinglin Yu" userId="4801e06f-c74b-485f-b362-ab0302cee3b8" providerId="ADAL" clId="{B9A25049-228E-4206-A3DB-4DFB36EDB6F0}" dt="2022-08-11T08:18:08.784" v="8" actId="478"/>
          <ac:spMkLst>
            <pc:docMk/>
            <pc:sldMk cId="798493830" sldId="256"/>
            <ac:spMk id="3" creationId="{9B7848A3-7143-EAC0-07B3-245D03B813C7}"/>
          </ac:spMkLst>
        </pc:spChg>
        <pc:spChg chg="add del">
          <ac:chgData name="Xinglin Yu" userId="4801e06f-c74b-485f-b362-ab0302cee3b8" providerId="ADAL" clId="{B9A25049-228E-4206-A3DB-4DFB36EDB6F0}" dt="2022-08-11T08:20:20.664" v="24" actId="478"/>
          <ac:spMkLst>
            <pc:docMk/>
            <pc:sldMk cId="798493830" sldId="256"/>
            <ac:spMk id="10" creationId="{8CBF9F72-5621-9A68-192F-5C9A69FCE5F8}"/>
          </ac:spMkLst>
        </pc:spChg>
        <pc:spChg chg="add mod">
          <ac:chgData name="Xinglin Yu" userId="4801e06f-c74b-485f-b362-ab0302cee3b8" providerId="ADAL" clId="{B9A25049-228E-4206-A3DB-4DFB36EDB6F0}" dt="2022-08-11T08:22:37.324" v="42" actId="1076"/>
          <ac:spMkLst>
            <pc:docMk/>
            <pc:sldMk cId="798493830" sldId="256"/>
            <ac:spMk id="11" creationId="{4C4D1643-41E7-4826-8C8B-31F4DC6BA642}"/>
          </ac:spMkLst>
        </pc:spChg>
        <pc:spChg chg="add mod">
          <ac:chgData name="Xinglin Yu" userId="4801e06f-c74b-485f-b362-ab0302cee3b8" providerId="ADAL" clId="{B9A25049-228E-4206-A3DB-4DFB36EDB6F0}" dt="2022-08-11T08:23:06.598" v="50" actId="20577"/>
          <ac:spMkLst>
            <pc:docMk/>
            <pc:sldMk cId="798493830" sldId="256"/>
            <ac:spMk id="13" creationId="{484CB157-FB17-9454-EEBD-A7C677F19041}"/>
          </ac:spMkLst>
        </pc:spChg>
        <pc:spChg chg="add mod">
          <ac:chgData name="Xinglin Yu" userId="4801e06f-c74b-485f-b362-ab0302cee3b8" providerId="ADAL" clId="{B9A25049-228E-4206-A3DB-4DFB36EDB6F0}" dt="2022-08-11T08:23:10.742" v="52" actId="20577"/>
          <ac:spMkLst>
            <pc:docMk/>
            <pc:sldMk cId="798493830" sldId="256"/>
            <ac:spMk id="15" creationId="{1DA506A4-74AF-5DC4-AAA2-DD73612B78A7}"/>
          </ac:spMkLst>
        </pc:spChg>
        <pc:spChg chg="add mod">
          <ac:chgData name="Xinglin Yu" userId="4801e06f-c74b-485f-b362-ab0302cee3b8" providerId="ADAL" clId="{B9A25049-228E-4206-A3DB-4DFB36EDB6F0}" dt="2022-08-11T08:23:13.754" v="54" actId="20577"/>
          <ac:spMkLst>
            <pc:docMk/>
            <pc:sldMk cId="798493830" sldId="256"/>
            <ac:spMk id="17" creationId="{84CEC3A5-F315-2D1E-F9E8-4B8AA70EE141}"/>
          </ac:spMkLst>
        </pc:spChg>
        <pc:spChg chg="mod">
          <ac:chgData name="Xinglin Yu" userId="4801e06f-c74b-485f-b362-ab0302cee3b8" providerId="ADAL" clId="{B9A25049-228E-4206-A3DB-4DFB36EDB6F0}" dt="2022-08-11T08:23:42.783" v="63" actId="20577"/>
          <ac:spMkLst>
            <pc:docMk/>
            <pc:sldMk cId="798493830" sldId="256"/>
            <ac:spMk id="20" creationId="{40218EC3-DFB4-49B0-9B94-2E114FBCFC0D}"/>
          </ac:spMkLst>
        </pc:spChg>
        <pc:spChg chg="mod">
          <ac:chgData name="Xinglin Yu" userId="4801e06f-c74b-485f-b362-ab0302cee3b8" providerId="ADAL" clId="{B9A25049-228E-4206-A3DB-4DFB36EDB6F0}" dt="2022-08-11T08:23:45.594" v="65" actId="20577"/>
          <ac:spMkLst>
            <pc:docMk/>
            <pc:sldMk cId="798493830" sldId="256"/>
            <ac:spMk id="21" creationId="{E63DA8D9-5B0E-0483-751E-D6A6ACCBE5F9}"/>
          </ac:spMkLst>
        </pc:spChg>
        <pc:spChg chg="mod">
          <ac:chgData name="Xinglin Yu" userId="4801e06f-c74b-485f-b362-ab0302cee3b8" providerId="ADAL" clId="{B9A25049-228E-4206-A3DB-4DFB36EDB6F0}" dt="2022-08-11T08:23:47.798" v="67" actId="20577"/>
          <ac:spMkLst>
            <pc:docMk/>
            <pc:sldMk cId="798493830" sldId="256"/>
            <ac:spMk id="22" creationId="{5962556F-940E-23A4-1988-7EC3434DF835}"/>
          </ac:spMkLst>
        </pc:spChg>
        <pc:spChg chg="mod">
          <ac:chgData name="Xinglin Yu" userId="4801e06f-c74b-485f-b362-ab0302cee3b8" providerId="ADAL" clId="{B9A25049-228E-4206-A3DB-4DFB36EDB6F0}" dt="2022-08-11T08:23:49.983" v="69" actId="20577"/>
          <ac:spMkLst>
            <pc:docMk/>
            <pc:sldMk cId="798493830" sldId="256"/>
            <ac:spMk id="23" creationId="{9C4EEE47-32D9-B316-A7ED-3F7726CB2B95}"/>
          </ac:spMkLst>
        </pc:spChg>
        <pc:spChg chg="mod">
          <ac:chgData name="Xinglin Yu" userId="4801e06f-c74b-485f-b362-ab0302cee3b8" providerId="ADAL" clId="{B9A25049-228E-4206-A3DB-4DFB36EDB6F0}" dt="2022-08-11T08:23:52.312" v="71" actId="20577"/>
          <ac:spMkLst>
            <pc:docMk/>
            <pc:sldMk cId="798493830" sldId="256"/>
            <ac:spMk id="25" creationId="{760F248D-EA29-6949-F76C-0D389ABD1508}"/>
          </ac:spMkLst>
        </pc:spChg>
        <pc:spChg chg="mod">
          <ac:chgData name="Xinglin Yu" userId="4801e06f-c74b-485f-b362-ab0302cee3b8" providerId="ADAL" clId="{B9A25049-228E-4206-A3DB-4DFB36EDB6F0}" dt="2022-08-11T08:23:55.235" v="73" actId="20577"/>
          <ac:spMkLst>
            <pc:docMk/>
            <pc:sldMk cId="798493830" sldId="256"/>
            <ac:spMk id="26" creationId="{409E6522-446D-9408-8DFD-443AB28737C1}"/>
          </ac:spMkLst>
        </pc:spChg>
        <pc:spChg chg="mod">
          <ac:chgData name="Xinglin Yu" userId="4801e06f-c74b-485f-b362-ab0302cee3b8" providerId="ADAL" clId="{B9A25049-228E-4206-A3DB-4DFB36EDB6F0}" dt="2022-08-11T08:24:02.492" v="79" actId="20577"/>
          <ac:spMkLst>
            <pc:docMk/>
            <pc:sldMk cId="798493830" sldId="256"/>
            <ac:spMk id="27" creationId="{FC786B5D-CC80-DCAD-EF66-311A31D243BE}"/>
          </ac:spMkLst>
        </pc:spChg>
        <pc:spChg chg="mod">
          <ac:chgData name="Xinglin Yu" userId="4801e06f-c74b-485f-b362-ab0302cee3b8" providerId="ADAL" clId="{B9A25049-228E-4206-A3DB-4DFB36EDB6F0}" dt="2022-08-11T08:24:06.644" v="82" actId="20577"/>
          <ac:spMkLst>
            <pc:docMk/>
            <pc:sldMk cId="798493830" sldId="256"/>
            <ac:spMk id="28" creationId="{2AC48032-5A10-8D26-9A7F-AF85D96A03C1}"/>
          </ac:spMkLst>
        </pc:spChg>
        <pc:spChg chg="mod">
          <ac:chgData name="Xinglin Yu" userId="4801e06f-c74b-485f-b362-ab0302cee3b8" providerId="ADAL" clId="{B9A25049-228E-4206-A3DB-4DFB36EDB6F0}" dt="2022-08-11T08:24:11.782" v="85" actId="20577"/>
          <ac:spMkLst>
            <pc:docMk/>
            <pc:sldMk cId="798493830" sldId="256"/>
            <ac:spMk id="30" creationId="{EA6B067D-9725-EF4D-1E98-AFAE211F64E9}"/>
          </ac:spMkLst>
        </pc:spChg>
        <pc:spChg chg="mod">
          <ac:chgData name="Xinglin Yu" userId="4801e06f-c74b-485f-b362-ab0302cee3b8" providerId="ADAL" clId="{B9A25049-228E-4206-A3DB-4DFB36EDB6F0}" dt="2022-08-11T08:24:14.461" v="86" actId="20577"/>
          <ac:spMkLst>
            <pc:docMk/>
            <pc:sldMk cId="798493830" sldId="256"/>
            <ac:spMk id="31" creationId="{1EE583A9-B715-B984-8917-7CEC83E6E579}"/>
          </ac:spMkLst>
        </pc:spChg>
        <pc:spChg chg="mod">
          <ac:chgData name="Xinglin Yu" userId="4801e06f-c74b-485f-b362-ab0302cee3b8" providerId="ADAL" clId="{B9A25049-228E-4206-A3DB-4DFB36EDB6F0}" dt="2022-08-11T08:24:18.570" v="89" actId="20577"/>
          <ac:spMkLst>
            <pc:docMk/>
            <pc:sldMk cId="798493830" sldId="256"/>
            <ac:spMk id="32" creationId="{DD2F9571-0BC8-AAD1-D04B-1BB5C13D29B8}"/>
          </ac:spMkLst>
        </pc:spChg>
        <pc:spChg chg="mod">
          <ac:chgData name="Xinglin Yu" userId="4801e06f-c74b-485f-b362-ab0302cee3b8" providerId="ADAL" clId="{B9A25049-228E-4206-A3DB-4DFB36EDB6F0}" dt="2022-08-11T08:24:22.833" v="92" actId="20577"/>
          <ac:spMkLst>
            <pc:docMk/>
            <pc:sldMk cId="798493830" sldId="256"/>
            <ac:spMk id="33" creationId="{569B1D95-0753-5C99-D6DC-27104C7809E4}"/>
          </ac:spMkLst>
        </pc:spChg>
        <pc:spChg chg="add del mod">
          <ac:chgData name="Xinglin Yu" userId="4801e06f-c74b-485f-b362-ab0302cee3b8" providerId="ADAL" clId="{B9A25049-228E-4206-A3DB-4DFB36EDB6F0}" dt="2022-08-11T12:28:22.578" v="150" actId="478"/>
          <ac:spMkLst>
            <pc:docMk/>
            <pc:sldMk cId="798493830" sldId="256"/>
            <ac:spMk id="63" creationId="{3D0DFA8C-2759-AA34-8CE1-3E004CF58E8D}"/>
          </ac:spMkLst>
        </pc:spChg>
        <pc:spChg chg="add del">
          <ac:chgData name="Xinglin Yu" userId="4801e06f-c74b-485f-b362-ab0302cee3b8" providerId="ADAL" clId="{B9A25049-228E-4206-A3DB-4DFB36EDB6F0}" dt="2022-08-11T12:28:22.578" v="150" actId="478"/>
          <ac:spMkLst>
            <pc:docMk/>
            <pc:sldMk cId="798493830" sldId="256"/>
            <ac:spMk id="65" creationId="{CAB7F8B9-8179-D262-060C-D7285DC85690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68" creationId="{840C397E-B6C2-650E-E8CB-CCE75A78670C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70" creationId="{ACBAF635-294A-F1EF-BF7F-E8BB3251EB24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72" creationId="{0CD8324C-DE29-D7EF-84A9-77F86F512AE4}"/>
          </ac:spMkLst>
        </pc:spChg>
        <pc:spChg chg="add mod">
          <ac:chgData name="Xinglin Yu" userId="4801e06f-c74b-485f-b362-ab0302cee3b8" providerId="ADAL" clId="{B9A25049-228E-4206-A3DB-4DFB36EDB6F0}" dt="2022-08-11T12:41:04.643" v="282" actId="255"/>
          <ac:spMkLst>
            <pc:docMk/>
            <pc:sldMk cId="798493830" sldId="256"/>
            <ac:spMk id="74" creationId="{7955D5E6-79E0-7CE1-81FA-2C5C39F7743B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77" creationId="{F1F71883-7BAE-FED0-2470-584D20F2DF02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78" creationId="{058D71B1-436F-AC46-F5D3-9FCD1982FCF6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79" creationId="{989A8A75-4963-8A40-6A28-BB8BF50A84D0}"/>
          </ac:spMkLst>
        </pc:spChg>
        <pc:spChg chg="mod">
          <ac:chgData name="Xinglin Yu" userId="4801e06f-c74b-485f-b362-ab0302cee3b8" providerId="ADAL" clId="{B9A25049-228E-4206-A3DB-4DFB36EDB6F0}" dt="2022-08-11T12:41:16.766" v="284" actId="255"/>
          <ac:spMkLst>
            <pc:docMk/>
            <pc:sldMk cId="798493830" sldId="256"/>
            <ac:spMk id="80" creationId="{7735E875-7699-B07B-1B7F-6C79708CAC63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2" creationId="{671D4D2B-0235-8471-BBCA-08754111404C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3" creationId="{6D25A524-4CAF-9CCD-3302-3EF0270CFF80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4" creationId="{D66473FF-0A73-F987-3095-DBC479B72D9D}"/>
          </ac:spMkLst>
        </pc:spChg>
        <pc:spChg chg="mod">
          <ac:chgData name="Xinglin Yu" userId="4801e06f-c74b-485f-b362-ab0302cee3b8" providerId="ADAL" clId="{B9A25049-228E-4206-A3DB-4DFB36EDB6F0}" dt="2022-08-11T12:41:25.756" v="286" actId="255"/>
          <ac:spMkLst>
            <pc:docMk/>
            <pc:sldMk cId="798493830" sldId="256"/>
            <ac:spMk id="85" creationId="{61A0EED8-18B8-33B9-CD65-D924A30ECA73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87" creationId="{26771635-03A0-1820-3D68-A7A3B3206179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88" creationId="{A35F71D1-C1E0-DCCD-DB0D-F7722D9A2487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89" creationId="{93F2BCA2-6B42-F648-379F-58F62ECF7A91}"/>
          </ac:spMkLst>
        </pc:spChg>
        <pc:spChg chg="mod">
          <ac:chgData name="Xinglin Yu" userId="4801e06f-c74b-485f-b362-ab0302cee3b8" providerId="ADAL" clId="{B9A25049-228E-4206-A3DB-4DFB36EDB6F0}" dt="2022-08-11T12:41:36.942" v="288" actId="255"/>
          <ac:spMkLst>
            <pc:docMk/>
            <pc:sldMk cId="798493830" sldId="256"/>
            <ac:spMk id="90" creationId="{D7FE4DE8-6ACF-9025-3352-EA94968E218C}"/>
          </ac:spMkLst>
        </pc:spChg>
        <pc:spChg chg="add mod">
          <ac:chgData name="Xinglin Yu" userId="4801e06f-c74b-485f-b362-ab0302cee3b8" providerId="ADAL" clId="{B9A25049-228E-4206-A3DB-4DFB36EDB6F0}" dt="2022-08-11T12:37:09.634" v="254" actId="1076"/>
          <ac:spMkLst>
            <pc:docMk/>
            <pc:sldMk cId="798493830" sldId="256"/>
            <ac:spMk id="115" creationId="{1F4155BE-6A79-D1CA-58CB-0592C8E271CF}"/>
          </ac:spMkLst>
        </pc:spChg>
        <pc:spChg chg="add mod">
          <ac:chgData name="Xinglin Yu" userId="4801e06f-c74b-485f-b362-ab0302cee3b8" providerId="ADAL" clId="{B9A25049-228E-4206-A3DB-4DFB36EDB6F0}" dt="2022-08-11T12:37:23.151" v="256" actId="207"/>
          <ac:spMkLst>
            <pc:docMk/>
            <pc:sldMk cId="798493830" sldId="256"/>
            <ac:spMk id="117" creationId="{0E7716FB-D632-C6DF-A9F8-D57DADCE49E3}"/>
          </ac:spMkLst>
        </pc:spChg>
        <pc:grpChg chg="add del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18" creationId="{32A8ACBD-566C-7A2D-075C-22A0FCB478BB}"/>
          </ac:grpSpMkLst>
        </pc:grpChg>
        <pc:grpChg chg="add del mod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19" creationId="{D1F3E382-EECB-63BF-8C1A-885DF5D0739F}"/>
          </ac:grpSpMkLst>
        </pc:grpChg>
        <pc:grpChg chg="add del mod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24" creationId="{79E91491-3EC8-603B-069B-2391AA98819D}"/>
          </ac:grpSpMkLst>
        </pc:grpChg>
        <pc:grpChg chg="add del mod">
          <ac:chgData name="Xinglin Yu" userId="4801e06f-c74b-485f-b362-ab0302cee3b8" providerId="ADAL" clId="{B9A25049-228E-4206-A3DB-4DFB36EDB6F0}" dt="2022-08-11T12:28:22.578" v="150" actId="478"/>
          <ac:grpSpMkLst>
            <pc:docMk/>
            <pc:sldMk cId="798493830" sldId="256"/>
            <ac:grpSpMk id="29" creationId="{7B67C3BC-BC5F-7415-6AAE-1AE78B8287C8}"/>
          </ac:grpSpMkLst>
        </pc:grpChg>
        <pc:grpChg chg="add mod">
          <ac:chgData name="Xinglin Yu" userId="4801e06f-c74b-485f-b362-ab0302cee3b8" providerId="ADAL" clId="{B9A25049-228E-4206-A3DB-4DFB36EDB6F0}" dt="2022-08-11T12:41:11.186" v="283" actId="1076"/>
          <ac:grpSpMkLst>
            <pc:docMk/>
            <pc:sldMk cId="798493830" sldId="256"/>
            <ac:grpSpMk id="75" creationId="{5AB0CC72-DDCA-6BCB-CE81-B5945B8B5B8C}"/>
          </ac:grpSpMkLst>
        </pc:grpChg>
        <pc:grpChg chg="add mod">
          <ac:chgData name="Xinglin Yu" userId="4801e06f-c74b-485f-b362-ab0302cee3b8" providerId="ADAL" clId="{B9A25049-228E-4206-A3DB-4DFB36EDB6F0}" dt="2022-08-11T12:41:20.548" v="285" actId="1076"/>
          <ac:grpSpMkLst>
            <pc:docMk/>
            <pc:sldMk cId="798493830" sldId="256"/>
            <ac:grpSpMk id="76" creationId="{C1D6292F-1CE3-46BF-2A29-96501702F69C}"/>
          </ac:grpSpMkLst>
        </pc:grpChg>
        <pc:grpChg chg="add mod">
          <ac:chgData name="Xinglin Yu" userId="4801e06f-c74b-485f-b362-ab0302cee3b8" providerId="ADAL" clId="{B9A25049-228E-4206-A3DB-4DFB36EDB6F0}" dt="2022-08-11T12:41:30.867" v="287" actId="1076"/>
          <ac:grpSpMkLst>
            <pc:docMk/>
            <pc:sldMk cId="798493830" sldId="256"/>
            <ac:grpSpMk id="81" creationId="{C628D2ED-460B-2061-ED04-AF5D8C68FC3E}"/>
          </ac:grpSpMkLst>
        </pc:grpChg>
        <pc:grpChg chg="add mod">
          <ac:chgData name="Xinglin Yu" userId="4801e06f-c74b-485f-b362-ab0302cee3b8" providerId="ADAL" clId="{B9A25049-228E-4206-A3DB-4DFB36EDB6F0}" dt="2022-08-11T12:41:41.174" v="289" actId="1076"/>
          <ac:grpSpMkLst>
            <pc:docMk/>
            <pc:sldMk cId="798493830" sldId="256"/>
            <ac:grpSpMk id="86" creationId="{27EE1A8D-B52E-7D59-A697-5C794129BDCB}"/>
          </ac:grpSpMkLst>
        </pc:grpChg>
        <pc:picChg chg="add del mod">
          <ac:chgData name="Xinglin Yu" userId="4801e06f-c74b-485f-b362-ab0302cee3b8" providerId="ADAL" clId="{B9A25049-228E-4206-A3DB-4DFB36EDB6F0}" dt="2022-08-11T08:18:15.779" v="10" actId="478"/>
          <ac:picMkLst>
            <pc:docMk/>
            <pc:sldMk cId="798493830" sldId="256"/>
            <ac:picMk id="5" creationId="{B55BE81F-2581-30E5-D933-B7DE4E182277}"/>
          </ac:picMkLst>
        </pc:picChg>
        <pc:picChg chg="add del mod">
          <ac:chgData name="Xinglin Yu" userId="4801e06f-c74b-485f-b362-ab0302cee3b8" providerId="ADAL" clId="{B9A25049-228E-4206-A3DB-4DFB36EDB6F0}" dt="2022-08-11T08:18:53.436" v="17" actId="478"/>
          <ac:picMkLst>
            <pc:docMk/>
            <pc:sldMk cId="798493830" sldId="256"/>
            <ac:picMk id="7" creationId="{A1305BF3-001A-20B3-0751-0E155B203A4A}"/>
          </ac:picMkLst>
        </pc:picChg>
        <pc:picChg chg="add del mod">
          <ac:chgData name="Xinglin Yu" userId="4801e06f-c74b-485f-b362-ab0302cee3b8" providerId="ADAL" clId="{B9A25049-228E-4206-A3DB-4DFB36EDB6F0}" dt="2022-08-11T12:28:17.703" v="149" actId="478"/>
          <ac:picMkLst>
            <pc:docMk/>
            <pc:sldMk cId="798493830" sldId="256"/>
            <ac:picMk id="9" creationId="{6E5003F2-5502-6B12-2BD4-767F8CCD68C0}"/>
          </ac:picMkLst>
        </pc:picChg>
        <pc:picChg chg="add mod">
          <ac:chgData name="Xinglin Yu" userId="4801e06f-c74b-485f-b362-ab0302cee3b8" providerId="ADAL" clId="{B9A25049-228E-4206-A3DB-4DFB36EDB6F0}" dt="2022-08-11T12:28:30.845" v="153" actId="962"/>
          <ac:picMkLst>
            <pc:docMk/>
            <pc:sldMk cId="798493830" sldId="256"/>
            <ac:picMk id="67" creationId="{B37F36CD-DBBB-428D-D309-5156F51AEE5F}"/>
          </ac:picMkLst>
        </pc:pic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35" creationId="{B1CC1384-3587-FB9E-25C2-6D4CA0E97390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37" creationId="{63BDECCB-A172-09E9-2EC4-7EC19A27FD73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42" creationId="{58FA0792-A6C7-55CF-A80B-4B46CA1A6E81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47" creationId="{2CA4A2A6-C1FC-5276-F10A-1EAF056A0742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52" creationId="{76FE0891-6147-B364-807D-3C93890C70CC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55" creationId="{DCA47A05-D799-95E8-04FA-9AAEFCE889F9}"/>
          </ac:cxnSpMkLst>
        </pc:cxnChg>
        <pc:cxnChg chg="add del mod">
          <ac:chgData name="Xinglin Yu" userId="4801e06f-c74b-485f-b362-ab0302cee3b8" providerId="ADAL" clId="{B9A25049-228E-4206-A3DB-4DFB36EDB6F0}" dt="2022-08-11T12:28:22.578" v="150" actId="478"/>
          <ac:cxnSpMkLst>
            <pc:docMk/>
            <pc:sldMk cId="798493830" sldId="256"/>
            <ac:cxnSpMk id="60" creationId="{EA8959E7-EC65-F2A4-72B2-F9E2951F94FE}"/>
          </ac:cxnSpMkLst>
        </pc:cxnChg>
        <pc:cxnChg chg="add mod">
          <ac:chgData name="Xinglin Yu" userId="4801e06f-c74b-485f-b362-ab0302cee3b8" providerId="ADAL" clId="{B9A25049-228E-4206-A3DB-4DFB36EDB6F0}" dt="2022-08-11T12:33:56.998" v="211" actId="692"/>
          <ac:cxnSpMkLst>
            <pc:docMk/>
            <pc:sldMk cId="798493830" sldId="256"/>
            <ac:cxnSpMk id="92" creationId="{BDD42A34-FC6E-A143-233C-E3016E54A5DC}"/>
          </ac:cxnSpMkLst>
        </pc:cxnChg>
        <pc:cxnChg chg="add mod">
          <ac:chgData name="Xinglin Yu" userId="4801e06f-c74b-485f-b362-ab0302cee3b8" providerId="ADAL" clId="{B9A25049-228E-4206-A3DB-4DFB36EDB6F0}" dt="2022-08-11T12:34:24.858" v="220" actId="14100"/>
          <ac:cxnSpMkLst>
            <pc:docMk/>
            <pc:sldMk cId="798493830" sldId="256"/>
            <ac:cxnSpMk id="94" creationId="{10E4F994-6437-9CC9-2EB7-E7CB0ABE1AF0}"/>
          </ac:cxnSpMkLst>
        </pc:cxnChg>
        <pc:cxnChg chg="add mod">
          <ac:chgData name="Xinglin Yu" userId="4801e06f-c74b-485f-b362-ab0302cee3b8" providerId="ADAL" clId="{B9A25049-228E-4206-A3DB-4DFB36EDB6F0}" dt="2022-08-11T12:34:20.382" v="219" actId="14100"/>
          <ac:cxnSpMkLst>
            <pc:docMk/>
            <pc:sldMk cId="798493830" sldId="256"/>
            <ac:cxnSpMk id="97" creationId="{111191BA-AC0B-B8AF-2EAE-E1C8EAE4F1AB}"/>
          </ac:cxnSpMkLst>
        </pc:cxnChg>
        <pc:cxnChg chg="add mod">
          <ac:chgData name="Xinglin Yu" userId="4801e06f-c74b-485f-b362-ab0302cee3b8" providerId="ADAL" clId="{B9A25049-228E-4206-A3DB-4DFB36EDB6F0}" dt="2022-08-11T12:35:07.246" v="232" actId="14100"/>
          <ac:cxnSpMkLst>
            <pc:docMk/>
            <pc:sldMk cId="798493830" sldId="256"/>
            <ac:cxnSpMk id="103" creationId="{BD9F5C07-43B1-CAC0-3B5D-10DC2B3CAB32}"/>
          </ac:cxnSpMkLst>
        </pc:cxnChg>
        <pc:cxnChg chg="add mod">
          <ac:chgData name="Xinglin Yu" userId="4801e06f-c74b-485f-b362-ab0302cee3b8" providerId="ADAL" clId="{B9A25049-228E-4206-A3DB-4DFB36EDB6F0}" dt="2022-08-11T12:35:58.301" v="239" actId="14100"/>
          <ac:cxnSpMkLst>
            <pc:docMk/>
            <pc:sldMk cId="798493830" sldId="256"/>
            <ac:cxnSpMk id="106" creationId="{4CDEC3CE-7C63-4F5F-1E20-DA78E8AC6286}"/>
          </ac:cxnSpMkLst>
        </pc:cxnChg>
        <pc:cxnChg chg="add mod">
          <ac:chgData name="Xinglin Yu" userId="4801e06f-c74b-485f-b362-ab0302cee3b8" providerId="ADAL" clId="{B9A25049-228E-4206-A3DB-4DFB36EDB6F0}" dt="2022-08-11T12:35:13.461" v="233" actId="692"/>
          <ac:cxnSpMkLst>
            <pc:docMk/>
            <pc:sldMk cId="798493830" sldId="256"/>
            <ac:cxnSpMk id="108" creationId="{599BA525-0DBD-3876-F1BC-450A61B5990F}"/>
          </ac:cxnSpMkLst>
        </pc:cxnChg>
        <pc:cxnChg chg="add mod">
          <ac:chgData name="Xinglin Yu" userId="4801e06f-c74b-485f-b362-ab0302cee3b8" providerId="ADAL" clId="{B9A25049-228E-4206-A3DB-4DFB36EDB6F0}" dt="2022-08-11T12:35:36.285" v="238" actId="692"/>
          <ac:cxnSpMkLst>
            <pc:docMk/>
            <pc:sldMk cId="798493830" sldId="256"/>
            <ac:cxnSpMk id="112" creationId="{E3419718-1163-D3C2-2D7E-00DCB82568FB}"/>
          </ac:cxnSpMkLst>
        </pc:cxnChg>
      </pc:sldChg>
      <pc:sldChg chg="addSp delSp modSp add mod">
        <pc:chgData name="Xinglin Yu" userId="4801e06f-c74b-485f-b362-ab0302cee3b8" providerId="ADAL" clId="{B9A25049-228E-4206-A3DB-4DFB36EDB6F0}" dt="2022-08-11T13:25:45.820" v="555" actId="1076"/>
        <pc:sldMkLst>
          <pc:docMk/>
          <pc:sldMk cId="191728353" sldId="257"/>
        </pc:sldMkLst>
        <pc:spChg chg="add mod">
          <ac:chgData name="Xinglin Yu" userId="4801e06f-c74b-485f-b362-ab0302cee3b8" providerId="ADAL" clId="{B9A25049-228E-4206-A3DB-4DFB36EDB6F0}" dt="2022-08-11T13:01:35.640" v="434" actId="14100"/>
          <ac:spMkLst>
            <pc:docMk/>
            <pc:sldMk cId="191728353" sldId="257"/>
            <ac:spMk id="2" creationId="{90617FEC-BA7B-8CDA-827D-50AEDDC83FED}"/>
          </ac:spMkLst>
        </pc:spChg>
        <pc:spChg chg="add del mod">
          <ac:chgData name="Xinglin Yu" userId="4801e06f-c74b-485f-b362-ab0302cee3b8" providerId="ADAL" clId="{B9A25049-228E-4206-A3DB-4DFB36EDB6F0}" dt="2022-08-11T12:42:53.367" v="293" actId="478"/>
          <ac:spMkLst>
            <pc:docMk/>
            <pc:sldMk cId="191728353" sldId="257"/>
            <ac:spMk id="4" creationId="{E8F05A52-CA7E-4C0B-6D59-45ED15C49966}"/>
          </ac:spMkLst>
        </pc:spChg>
        <pc:spChg chg="add del mod">
          <ac:chgData name="Xinglin Yu" userId="4801e06f-c74b-485f-b362-ab0302cee3b8" providerId="ADAL" clId="{B9A25049-228E-4206-A3DB-4DFB36EDB6F0}" dt="2022-08-11T12:42:54.522" v="294" actId="478"/>
          <ac:spMkLst>
            <pc:docMk/>
            <pc:sldMk cId="191728353" sldId="257"/>
            <ac:spMk id="6" creationId="{9B6C9F7A-F6AD-04D4-690A-8CB582AC82A2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8" creationId="{F8CA5A59-3836-B75B-2B5C-8032FBCB7BD3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9" creationId="{5D60A948-8D2A-1D56-1F51-9F68549D8585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0" creationId="{8B11AC4B-6552-336B-834B-469F72E5FF91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1" creationId="{42F4FE1B-A0BC-90CA-7E37-6F7F30340A91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3" creationId="{8C06A82E-00F1-842B-41F6-209B92623006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4" creationId="{5A57E3AB-A344-D74F-1E66-E03187B0775A}"/>
          </ac:spMkLst>
        </pc:spChg>
        <pc:spChg chg="del mod ord">
          <ac:chgData name="Xinglin Yu" userId="4801e06f-c74b-485f-b362-ab0302cee3b8" providerId="ADAL" clId="{B9A25049-228E-4206-A3DB-4DFB36EDB6F0}" dt="2022-08-11T12:46:16.037" v="336" actId="478"/>
          <ac:spMkLst>
            <pc:docMk/>
            <pc:sldMk cId="191728353" sldId="257"/>
            <ac:spMk id="15" creationId="{BCCF13F3-3A72-F8E6-F181-71FAE75A9F89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6" creationId="{25AD1A16-A36F-8ABC-C42E-782FC56E5F38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8" creationId="{1201A778-85E5-EC0F-3FEA-1106FD1E0A36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19" creationId="{61523F5B-D75E-006D-C3EF-30656433D7B3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0" creationId="{895D9C5F-18D0-64CC-3985-5FFA99514286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1" creationId="{DC18CE6D-CE1B-015B-C93A-588D9A4E9561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3" creationId="{477ECCB0-1A13-3734-92DB-871203305ADF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4" creationId="{8913AE2D-1278-C4F0-8ACB-61D627F9E10C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5" creationId="{A95C95D4-4ABE-9BD1-F4E7-D13718BB0C48}"/>
          </ac:spMkLst>
        </pc:spChg>
        <pc:spChg chg="mod">
          <ac:chgData name="Xinglin Yu" userId="4801e06f-c74b-485f-b362-ab0302cee3b8" providerId="ADAL" clId="{B9A25049-228E-4206-A3DB-4DFB36EDB6F0}" dt="2022-08-11T12:42:10.463" v="290"/>
          <ac:spMkLst>
            <pc:docMk/>
            <pc:sldMk cId="191728353" sldId="257"/>
            <ac:spMk id="26" creationId="{65039C43-89FB-19FF-9497-DB015A1FFE96}"/>
          </ac:spMkLst>
        </pc:spChg>
        <pc:spChg chg="add mod ord">
          <ac:chgData name="Xinglin Yu" userId="4801e06f-c74b-485f-b362-ab0302cee3b8" providerId="ADAL" clId="{B9A25049-228E-4206-A3DB-4DFB36EDB6F0}" dt="2022-08-11T13:01:36.048" v="435" actId="14100"/>
          <ac:spMkLst>
            <pc:docMk/>
            <pc:sldMk cId="191728353" sldId="257"/>
            <ac:spMk id="28" creationId="{10903F77-1628-97D2-64B3-9B37C77CA977}"/>
          </ac:spMkLst>
        </pc:spChg>
        <pc:spChg chg="add mod">
          <ac:chgData name="Xinglin Yu" userId="4801e06f-c74b-485f-b362-ab0302cee3b8" providerId="ADAL" clId="{B9A25049-228E-4206-A3DB-4DFB36EDB6F0}" dt="2022-08-11T13:01:36.519" v="436" actId="14100"/>
          <ac:spMkLst>
            <pc:docMk/>
            <pc:sldMk cId="191728353" sldId="257"/>
            <ac:spMk id="30" creationId="{B9993C96-395D-840A-4C64-650B4BF2B7B2}"/>
          </ac:spMkLst>
        </pc:spChg>
        <pc:spChg chg="add mod">
          <ac:chgData name="Xinglin Yu" userId="4801e06f-c74b-485f-b362-ab0302cee3b8" providerId="ADAL" clId="{B9A25049-228E-4206-A3DB-4DFB36EDB6F0}" dt="2022-08-11T13:25:13.943" v="549" actId="1076"/>
          <ac:spMkLst>
            <pc:docMk/>
            <pc:sldMk cId="191728353" sldId="257"/>
            <ac:spMk id="32" creationId="{9C919789-C824-0568-3006-F40CB0867CA5}"/>
          </ac:spMkLst>
        </pc:spChg>
        <pc:spChg chg="add mod">
          <ac:chgData name="Xinglin Yu" userId="4801e06f-c74b-485f-b362-ab0302cee3b8" providerId="ADAL" clId="{B9A25049-228E-4206-A3DB-4DFB36EDB6F0}" dt="2022-08-11T12:46:32.235" v="341" actId="1076"/>
          <ac:spMkLst>
            <pc:docMk/>
            <pc:sldMk cId="191728353" sldId="257"/>
            <ac:spMk id="34" creationId="{52B9F181-8422-2FBB-E356-66648B5D7C46}"/>
          </ac:spMkLst>
        </pc:spChg>
        <pc:spChg chg="add mod">
          <ac:chgData name="Xinglin Yu" userId="4801e06f-c74b-485f-b362-ab0302cee3b8" providerId="ADAL" clId="{B9A25049-228E-4206-A3DB-4DFB36EDB6F0}" dt="2022-08-11T13:25:13.943" v="549" actId="1076"/>
          <ac:spMkLst>
            <pc:docMk/>
            <pc:sldMk cId="191728353" sldId="257"/>
            <ac:spMk id="37" creationId="{BC3C6C84-06D4-590E-98F7-6C91C4285671}"/>
          </ac:spMkLst>
        </pc:spChg>
        <pc:spChg chg="add mod">
          <ac:chgData name="Xinglin Yu" userId="4801e06f-c74b-485f-b362-ab0302cee3b8" providerId="ADAL" clId="{B9A25049-228E-4206-A3DB-4DFB36EDB6F0}" dt="2022-08-11T13:25:13.943" v="549" actId="1076"/>
          <ac:spMkLst>
            <pc:docMk/>
            <pc:sldMk cId="191728353" sldId="257"/>
            <ac:spMk id="39" creationId="{C7C162A0-C1B9-F874-B3AC-B59728D62026}"/>
          </ac:spMkLst>
        </pc:spChg>
        <pc:spChg chg="mod">
          <ac:chgData name="Xinglin Yu" userId="4801e06f-c74b-485f-b362-ab0302cee3b8" providerId="ADAL" clId="{B9A25049-228E-4206-A3DB-4DFB36EDB6F0}" dt="2022-08-11T13:25:30.455" v="550" actId="255"/>
          <ac:spMkLst>
            <pc:docMk/>
            <pc:sldMk cId="191728353" sldId="257"/>
            <ac:spMk id="42" creationId="{AB0B6303-EFEC-83FC-3477-09C2B368ACC5}"/>
          </ac:spMkLst>
        </pc:spChg>
        <pc:spChg chg="mod">
          <ac:chgData name="Xinglin Yu" userId="4801e06f-c74b-485f-b362-ab0302cee3b8" providerId="ADAL" clId="{B9A25049-228E-4206-A3DB-4DFB36EDB6F0}" dt="2022-08-11T13:25:30.455" v="550" actId="255"/>
          <ac:spMkLst>
            <pc:docMk/>
            <pc:sldMk cId="191728353" sldId="257"/>
            <ac:spMk id="43" creationId="{966E1951-A40F-90A3-FB40-614FECED248E}"/>
          </ac:spMkLst>
        </pc:spChg>
        <pc:spChg chg="del mod">
          <ac:chgData name="Xinglin Yu" userId="4801e06f-c74b-485f-b362-ab0302cee3b8" providerId="ADAL" clId="{B9A25049-228E-4206-A3DB-4DFB36EDB6F0}" dt="2022-08-11T12:53:55.786" v="366" actId="478"/>
          <ac:spMkLst>
            <pc:docMk/>
            <pc:sldMk cId="191728353" sldId="257"/>
            <ac:spMk id="44" creationId="{062C7CA9-9571-2891-58EA-6FC7D0EB29CA}"/>
          </ac:spMkLst>
        </pc:spChg>
        <pc:spChg chg="mod">
          <ac:chgData name="Xinglin Yu" userId="4801e06f-c74b-485f-b362-ab0302cee3b8" providerId="ADAL" clId="{B9A25049-228E-4206-A3DB-4DFB36EDB6F0}" dt="2022-08-11T13:25:45.820" v="555" actId="1076"/>
          <ac:spMkLst>
            <pc:docMk/>
            <pc:sldMk cId="191728353" sldId="257"/>
            <ac:spMk id="45" creationId="{9CEBE918-E163-9F0D-26AD-4C2A9D81708B}"/>
          </ac:spMkLst>
        </pc:spChg>
        <pc:spChg chg="mod">
          <ac:chgData name="Xinglin Yu" userId="4801e06f-c74b-485f-b362-ab0302cee3b8" providerId="ADAL" clId="{B9A25049-228E-4206-A3DB-4DFB36EDB6F0}" dt="2022-08-11T13:25:38.212" v="552" actId="1076"/>
          <ac:spMkLst>
            <pc:docMk/>
            <pc:sldMk cId="191728353" sldId="257"/>
            <ac:spMk id="46" creationId="{358F729A-E9FE-761D-419D-81D87640154B}"/>
          </ac:spMkLst>
        </pc:spChg>
        <pc:spChg chg="del mod">
          <ac:chgData name="Xinglin Yu" userId="4801e06f-c74b-485f-b362-ab0302cee3b8" providerId="ADAL" clId="{B9A25049-228E-4206-A3DB-4DFB36EDB6F0}" dt="2022-08-11T12:53:53.746" v="365" actId="478"/>
          <ac:spMkLst>
            <pc:docMk/>
            <pc:sldMk cId="191728353" sldId="257"/>
            <ac:spMk id="47" creationId="{A0681E22-0CF5-4E47-9043-D03AA8748222}"/>
          </ac:spMkLst>
        </pc:spChg>
        <pc:spChg chg="add mod">
          <ac:chgData name="Xinglin Yu" userId="4801e06f-c74b-485f-b362-ab0302cee3b8" providerId="ADAL" clId="{B9A25049-228E-4206-A3DB-4DFB36EDB6F0}" dt="2022-08-11T12:55:25.319" v="384" actId="692"/>
          <ac:spMkLst>
            <pc:docMk/>
            <pc:sldMk cId="191728353" sldId="257"/>
            <ac:spMk id="48" creationId="{D04BACD2-8180-AE18-2FD6-51A870662D80}"/>
          </ac:spMkLst>
        </pc:spChg>
        <pc:spChg chg="add mod">
          <ac:chgData name="Xinglin Yu" userId="4801e06f-c74b-485f-b362-ab0302cee3b8" providerId="ADAL" clId="{B9A25049-228E-4206-A3DB-4DFB36EDB6F0}" dt="2022-08-11T13:25:35.276" v="551" actId="1076"/>
          <ac:spMkLst>
            <pc:docMk/>
            <pc:sldMk cId="191728353" sldId="257"/>
            <ac:spMk id="50" creationId="{90DA68CA-A22F-6C7B-BC9D-342C046775CB}"/>
          </ac:spMkLst>
        </pc:spChg>
        <pc:spChg chg="del">
          <ac:chgData name="Xinglin Yu" userId="4801e06f-c74b-485f-b362-ab0302cee3b8" providerId="ADAL" clId="{B9A25049-228E-4206-A3DB-4DFB36EDB6F0}" dt="2022-08-11T12:38:23.134" v="264" actId="478"/>
          <ac:spMkLst>
            <pc:docMk/>
            <pc:sldMk cId="191728353" sldId="257"/>
            <ac:spMk id="115" creationId="{1F4155BE-6A79-D1CA-58CB-0592C8E271CF}"/>
          </ac:spMkLst>
        </pc:spChg>
        <pc:spChg chg="del mod">
          <ac:chgData name="Xinglin Yu" userId="4801e06f-c74b-485f-b362-ab0302cee3b8" providerId="ADAL" clId="{B9A25049-228E-4206-A3DB-4DFB36EDB6F0}" dt="2022-08-11T12:38:09.740" v="259" actId="478"/>
          <ac:spMkLst>
            <pc:docMk/>
            <pc:sldMk cId="191728353" sldId="257"/>
            <ac:spMk id="117" creationId="{0E7716FB-D632-C6DF-A9F8-D57DADCE49E3}"/>
          </ac:spMkLst>
        </pc:s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7" creationId="{A38B0FE6-E2B6-7505-9DDB-2052CDE3895E}"/>
          </ac:grpSpMkLst>
        </pc:gr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12" creationId="{1700E8EF-1909-4E38-D06E-8955C7F051BE}"/>
          </ac:grpSpMkLst>
        </pc:gr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17" creationId="{F6594B84-F61F-E6F0-7DEA-C44DFEBE94FC}"/>
          </ac:grpSpMkLst>
        </pc:grpChg>
        <pc:grpChg chg="add mod">
          <ac:chgData name="Xinglin Yu" userId="4801e06f-c74b-485f-b362-ab0302cee3b8" providerId="ADAL" clId="{B9A25049-228E-4206-A3DB-4DFB36EDB6F0}" dt="2022-08-11T12:42:10.463" v="290"/>
          <ac:grpSpMkLst>
            <pc:docMk/>
            <pc:sldMk cId="191728353" sldId="257"/>
            <ac:grpSpMk id="22" creationId="{2217C3DF-D6E4-CD48-F352-973E3FA0E09F}"/>
          </ac:grpSpMkLst>
        </pc:grpChg>
        <pc:grpChg chg="add mod ord">
          <ac:chgData name="Xinglin Yu" userId="4801e06f-c74b-485f-b362-ab0302cee3b8" providerId="ADAL" clId="{B9A25049-228E-4206-A3DB-4DFB36EDB6F0}" dt="2022-08-11T12:56:58.163" v="402" actId="1076"/>
          <ac:grpSpMkLst>
            <pc:docMk/>
            <pc:sldMk cId="191728353" sldId="257"/>
            <ac:grpSpMk id="35" creationId="{C9961AFA-B144-5375-0EA3-B128A8D7E145}"/>
          </ac:grpSpMkLst>
        </pc:grpChg>
        <pc:grpChg chg="add mod">
          <ac:chgData name="Xinglin Yu" userId="4801e06f-c74b-485f-b362-ab0302cee3b8" providerId="ADAL" clId="{B9A25049-228E-4206-A3DB-4DFB36EDB6F0}" dt="2022-08-11T13:01:35.200" v="433" actId="1076"/>
          <ac:grpSpMkLst>
            <pc:docMk/>
            <pc:sldMk cId="191728353" sldId="257"/>
            <ac:grpSpMk id="40" creationId="{8984335C-D845-83B4-A579-279EC6AD0798}"/>
          </ac:grpSpMkLst>
        </pc:grpChg>
        <pc:grpChg chg="add mod">
          <ac:chgData name="Xinglin Yu" userId="4801e06f-c74b-485f-b362-ab0302cee3b8" providerId="ADAL" clId="{B9A25049-228E-4206-A3DB-4DFB36EDB6F0}" dt="2022-08-11T12:49:21.010" v="364" actId="1076"/>
          <ac:grpSpMkLst>
            <pc:docMk/>
            <pc:sldMk cId="191728353" sldId="257"/>
            <ac:grpSpMk id="41" creationId="{3DA53034-046C-7A33-95C9-F734F16EA2B3}"/>
          </ac:grpSpMkLst>
        </pc:grpChg>
        <pc:grpChg chg="del mod">
          <ac:chgData name="Xinglin Yu" userId="4801e06f-c74b-485f-b362-ab0302cee3b8" providerId="ADAL" clId="{B9A25049-228E-4206-A3DB-4DFB36EDB6F0}" dt="2022-08-11T12:38:16.406" v="262" actId="478"/>
          <ac:grpSpMkLst>
            <pc:docMk/>
            <pc:sldMk cId="191728353" sldId="257"/>
            <ac:grpSpMk id="75" creationId="{5AB0CC72-DDCA-6BCB-CE81-B5945B8B5B8C}"/>
          </ac:grpSpMkLst>
        </pc:grpChg>
        <pc:grpChg chg="del">
          <ac:chgData name="Xinglin Yu" userId="4801e06f-c74b-485f-b362-ab0302cee3b8" providerId="ADAL" clId="{B9A25049-228E-4206-A3DB-4DFB36EDB6F0}" dt="2022-08-11T12:38:23.134" v="264" actId="478"/>
          <ac:grpSpMkLst>
            <pc:docMk/>
            <pc:sldMk cId="191728353" sldId="257"/>
            <ac:grpSpMk id="76" creationId="{C1D6292F-1CE3-46BF-2A29-96501702F69C}"/>
          </ac:grpSpMkLst>
        </pc:grpChg>
        <pc:grpChg chg="del">
          <ac:chgData name="Xinglin Yu" userId="4801e06f-c74b-485f-b362-ab0302cee3b8" providerId="ADAL" clId="{B9A25049-228E-4206-A3DB-4DFB36EDB6F0}" dt="2022-08-11T12:38:23.134" v="264" actId="478"/>
          <ac:grpSpMkLst>
            <pc:docMk/>
            <pc:sldMk cId="191728353" sldId="257"/>
            <ac:grpSpMk id="81" creationId="{C628D2ED-460B-2061-ED04-AF5D8C68FC3E}"/>
          </ac:grpSpMkLst>
        </pc:grpChg>
        <pc:grpChg chg="del">
          <ac:chgData name="Xinglin Yu" userId="4801e06f-c74b-485f-b362-ab0302cee3b8" providerId="ADAL" clId="{B9A25049-228E-4206-A3DB-4DFB36EDB6F0}" dt="2022-08-11T12:38:23.134" v="264" actId="478"/>
          <ac:grpSpMkLst>
            <pc:docMk/>
            <pc:sldMk cId="191728353" sldId="257"/>
            <ac:grpSpMk id="86" creationId="{27EE1A8D-B52E-7D59-A697-5C794129BDCB}"/>
          </ac:grpSpMkLst>
        </pc:grpChg>
        <pc:picChg chg="mod">
          <ac:chgData name="Xinglin Yu" userId="4801e06f-c74b-485f-b362-ab0302cee3b8" providerId="ADAL" clId="{B9A25049-228E-4206-A3DB-4DFB36EDB6F0}" dt="2022-08-11T13:25:41.917" v="554" actId="1076"/>
          <ac:picMkLst>
            <pc:docMk/>
            <pc:sldMk cId="191728353" sldId="257"/>
            <ac:picMk id="67" creationId="{B37F36CD-DBBB-428D-D309-5156F51AEE5F}"/>
          </ac:picMkLst>
        </pc:pic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92" creationId="{BDD42A34-FC6E-A143-233C-E3016E54A5DC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94" creationId="{10E4F994-6437-9CC9-2EB7-E7CB0ABE1AF0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97" creationId="{111191BA-AC0B-B8AF-2EAE-E1C8EAE4F1AB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103" creationId="{BD9F5C07-43B1-CAC0-3B5D-10DC2B3CAB32}"/>
          </ac:cxnSpMkLst>
        </pc:cxnChg>
        <pc:cxnChg chg="del">
          <ac:chgData name="Xinglin Yu" userId="4801e06f-c74b-485f-b362-ab0302cee3b8" providerId="ADAL" clId="{B9A25049-228E-4206-A3DB-4DFB36EDB6F0}" dt="2022-08-11T12:38:18.588" v="263" actId="478"/>
          <ac:cxnSpMkLst>
            <pc:docMk/>
            <pc:sldMk cId="191728353" sldId="257"/>
            <ac:cxnSpMk id="106" creationId="{4CDEC3CE-7C63-4F5F-1E20-DA78E8AC6286}"/>
          </ac:cxnSpMkLst>
        </pc:cxnChg>
        <pc:cxnChg chg="del">
          <ac:chgData name="Xinglin Yu" userId="4801e06f-c74b-485f-b362-ab0302cee3b8" providerId="ADAL" clId="{B9A25049-228E-4206-A3DB-4DFB36EDB6F0}" dt="2022-08-11T12:38:11.235" v="260" actId="478"/>
          <ac:cxnSpMkLst>
            <pc:docMk/>
            <pc:sldMk cId="191728353" sldId="257"/>
            <ac:cxnSpMk id="108" creationId="{599BA525-0DBD-3876-F1BC-450A61B5990F}"/>
          </ac:cxnSpMkLst>
        </pc:cxnChg>
        <pc:cxnChg chg="del">
          <ac:chgData name="Xinglin Yu" userId="4801e06f-c74b-485f-b362-ab0302cee3b8" providerId="ADAL" clId="{B9A25049-228E-4206-A3DB-4DFB36EDB6F0}" dt="2022-08-11T12:38:23.134" v="264" actId="478"/>
          <ac:cxnSpMkLst>
            <pc:docMk/>
            <pc:sldMk cId="191728353" sldId="257"/>
            <ac:cxnSpMk id="112" creationId="{E3419718-1163-D3C2-2D7E-00DCB82568FB}"/>
          </ac:cxnSpMkLst>
        </pc:cxnChg>
      </pc:sldChg>
      <pc:sldChg chg="addSp delSp modSp add del mod">
        <pc:chgData name="Xinglin Yu" userId="4801e06f-c74b-485f-b362-ab0302cee3b8" providerId="ADAL" clId="{B9A25049-228E-4206-A3DB-4DFB36EDB6F0}" dt="2022-08-11T13:29:20.143" v="577" actId="47"/>
        <pc:sldMkLst>
          <pc:docMk/>
          <pc:sldMk cId="2515997930" sldId="258"/>
        </pc:sldMkLst>
        <pc:spChg chg="del">
          <ac:chgData name="Xinglin Yu" userId="4801e06f-c74b-485f-b362-ab0302cee3b8" providerId="ADAL" clId="{B9A25049-228E-4206-A3DB-4DFB36EDB6F0}" dt="2022-08-11T13:02:06.750" v="443" actId="478"/>
          <ac:spMkLst>
            <pc:docMk/>
            <pc:sldMk cId="2515997930" sldId="258"/>
            <ac:spMk id="2" creationId="{90617FEC-BA7B-8CDA-827D-50AEDDC83FED}"/>
          </ac:spMkLst>
        </pc:spChg>
        <pc:spChg chg="add mod">
          <ac:chgData name="Xinglin Yu" userId="4801e06f-c74b-485f-b362-ab0302cee3b8" providerId="ADAL" clId="{B9A25049-228E-4206-A3DB-4DFB36EDB6F0}" dt="2022-08-11T13:06:20.677" v="487" actId="692"/>
          <ac:spMkLst>
            <pc:docMk/>
            <pc:sldMk cId="2515997930" sldId="258"/>
            <ac:spMk id="3" creationId="{B5CEF906-379D-B3F8-C485-0747E512A260}"/>
          </ac:spMkLst>
        </pc:spChg>
        <pc:spChg chg="add del mod">
          <ac:chgData name="Xinglin Yu" userId="4801e06f-c74b-485f-b362-ab0302cee3b8" providerId="ADAL" clId="{B9A25049-228E-4206-A3DB-4DFB36EDB6F0}" dt="2022-08-11T13:06:37.985" v="490" actId="478"/>
          <ac:spMkLst>
            <pc:docMk/>
            <pc:sldMk cId="2515997930" sldId="258"/>
            <ac:spMk id="5" creationId="{27A61A17-9ED2-203B-D35B-8478C7DBF63F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8" creationId="{F8CA5A59-3836-B75B-2B5C-8032FBCB7BD3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9" creationId="{5D60A948-8D2A-1D56-1F51-9F68549D8585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0" creationId="{8B11AC4B-6552-336B-834B-469F72E5FF91}"/>
          </ac:spMkLst>
        </pc:spChg>
        <pc:spChg chg="mod">
          <ac:chgData name="Xinglin Yu" userId="4801e06f-c74b-485f-b362-ab0302cee3b8" providerId="ADAL" clId="{B9A25049-228E-4206-A3DB-4DFB36EDB6F0}" dt="2022-08-11T13:10:37.746" v="531" actId="1076"/>
          <ac:spMkLst>
            <pc:docMk/>
            <pc:sldMk cId="2515997930" sldId="258"/>
            <ac:spMk id="11" creationId="{42F4FE1B-A0BC-90CA-7E37-6F7F30340A91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3" creationId="{8C06A82E-00F1-842B-41F6-209B92623006}"/>
          </ac:spMkLst>
        </pc:spChg>
        <pc:spChg chg="del">
          <ac:chgData name="Xinglin Yu" userId="4801e06f-c74b-485f-b362-ab0302cee3b8" providerId="ADAL" clId="{B9A25049-228E-4206-A3DB-4DFB36EDB6F0}" dt="2022-08-11T13:02:09.600" v="444" actId="478"/>
          <ac:spMkLst>
            <pc:docMk/>
            <pc:sldMk cId="2515997930" sldId="258"/>
            <ac:spMk id="14" creationId="{5A57E3AB-A344-D74F-1E66-E03187B0775A}"/>
          </ac:spMkLst>
        </pc:spChg>
        <pc:spChg chg="add del mod">
          <ac:chgData name="Xinglin Yu" userId="4801e06f-c74b-485f-b362-ab0302cee3b8" providerId="ADAL" clId="{B9A25049-228E-4206-A3DB-4DFB36EDB6F0}" dt="2022-08-11T13:06:46.035" v="492" actId="478"/>
          <ac:spMkLst>
            <pc:docMk/>
            <pc:sldMk cId="2515997930" sldId="258"/>
            <ac:spMk id="15" creationId="{C8409006-AD67-83BD-0C06-DD8511657543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6" creationId="{25AD1A16-A36F-8ABC-C42E-782FC56E5F38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8" creationId="{1201A778-85E5-EC0F-3FEA-1106FD1E0A36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19" creationId="{61523F5B-D75E-006D-C3EF-30656433D7B3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0" creationId="{895D9C5F-18D0-64CC-3985-5FFA99514286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1" creationId="{DC18CE6D-CE1B-015B-C93A-588D9A4E9561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3" creationId="{477ECCB0-1A13-3734-92DB-871203305ADF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4" creationId="{8913AE2D-1278-C4F0-8ACB-61D627F9E10C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5" creationId="{A95C95D4-4ABE-9BD1-F4E7-D13718BB0C48}"/>
          </ac:spMkLst>
        </pc:spChg>
        <pc:spChg chg="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26" creationId="{65039C43-89FB-19FF-9497-DB015A1FFE96}"/>
          </ac:spMkLst>
        </pc:spChg>
        <pc:spChg chg="del">
          <ac:chgData name="Xinglin Yu" userId="4801e06f-c74b-485f-b362-ab0302cee3b8" providerId="ADAL" clId="{B9A25049-228E-4206-A3DB-4DFB36EDB6F0}" dt="2022-08-11T13:02:03.144" v="442" actId="478"/>
          <ac:spMkLst>
            <pc:docMk/>
            <pc:sldMk cId="2515997930" sldId="258"/>
            <ac:spMk id="28" creationId="{10903F77-1628-97D2-64B3-9B37C77CA977}"/>
          </ac:spMkLst>
        </pc:spChg>
        <pc:spChg chg="add del mod">
          <ac:chgData name="Xinglin Yu" userId="4801e06f-c74b-485f-b362-ab0302cee3b8" providerId="ADAL" clId="{B9A25049-228E-4206-A3DB-4DFB36EDB6F0}" dt="2022-08-11T13:05:22.616" v="480" actId="478"/>
          <ac:spMkLst>
            <pc:docMk/>
            <pc:sldMk cId="2515997930" sldId="258"/>
            <ac:spMk id="29" creationId="{F8EFAB44-2AB8-B632-8B03-4982B2236F22}"/>
          </ac:spMkLst>
        </pc:spChg>
        <pc:spChg chg="del mod topLvl">
          <ac:chgData name="Xinglin Yu" userId="4801e06f-c74b-485f-b362-ab0302cee3b8" providerId="ADAL" clId="{B9A25049-228E-4206-A3DB-4DFB36EDB6F0}" dt="2022-08-11T13:03:28.677" v="456" actId="478"/>
          <ac:spMkLst>
            <pc:docMk/>
            <pc:sldMk cId="2515997930" sldId="258"/>
            <ac:spMk id="30" creationId="{B9993C96-395D-840A-4C64-650B4BF2B7B2}"/>
          </ac:spMkLst>
        </pc:spChg>
        <pc:spChg chg="del topLvl">
          <ac:chgData name="Xinglin Yu" userId="4801e06f-c74b-485f-b362-ab0302cee3b8" providerId="ADAL" clId="{B9A25049-228E-4206-A3DB-4DFB36EDB6F0}" dt="2022-08-11T13:02:13.901" v="445" actId="478"/>
          <ac:spMkLst>
            <pc:docMk/>
            <pc:sldMk cId="2515997930" sldId="258"/>
            <ac:spMk id="32" creationId="{9C919789-C824-0568-3006-F40CB0867CA5}"/>
          </ac:spMkLst>
        </pc:spChg>
        <pc:spChg chg="add mod">
          <ac:chgData name="Xinglin Yu" userId="4801e06f-c74b-485f-b362-ab0302cee3b8" providerId="ADAL" clId="{B9A25049-228E-4206-A3DB-4DFB36EDB6F0}" dt="2022-08-11T13:06:44.198" v="491" actId="1076"/>
          <ac:spMkLst>
            <pc:docMk/>
            <pc:sldMk cId="2515997930" sldId="258"/>
            <ac:spMk id="33" creationId="{9B9A7FC7-2CCF-135F-CC13-C6C445B1BCBC}"/>
          </ac:spMkLst>
        </pc:spChg>
        <pc:spChg chg="mod topLvl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34" creationId="{52B9F181-8422-2FBB-E356-66648B5D7C46}"/>
          </ac:spMkLst>
        </pc:spChg>
        <pc:spChg chg="del">
          <ac:chgData name="Xinglin Yu" userId="4801e06f-c74b-485f-b362-ab0302cee3b8" providerId="ADAL" clId="{B9A25049-228E-4206-A3DB-4DFB36EDB6F0}" dt="2022-08-11T13:01:58.836" v="440" actId="478"/>
          <ac:spMkLst>
            <pc:docMk/>
            <pc:sldMk cId="2515997930" sldId="258"/>
            <ac:spMk id="37" creationId="{BC3C6C84-06D4-590E-98F7-6C91C4285671}"/>
          </ac:spMkLst>
        </pc:spChg>
        <pc:spChg chg="add mod">
          <ac:chgData name="Xinglin Yu" userId="4801e06f-c74b-485f-b362-ab0302cee3b8" providerId="ADAL" clId="{B9A25049-228E-4206-A3DB-4DFB36EDB6F0}" dt="2022-08-11T13:07:05.712" v="496" actId="1076"/>
          <ac:spMkLst>
            <pc:docMk/>
            <pc:sldMk cId="2515997930" sldId="258"/>
            <ac:spMk id="38" creationId="{18B773E3-AA64-9A55-FA19-A55B131B9A32}"/>
          </ac:spMkLst>
        </pc:spChg>
        <pc:spChg chg="del">
          <ac:chgData name="Xinglin Yu" userId="4801e06f-c74b-485f-b362-ab0302cee3b8" providerId="ADAL" clId="{B9A25049-228E-4206-A3DB-4DFB36EDB6F0}" dt="2022-08-11T13:02:01.001" v="441" actId="478"/>
          <ac:spMkLst>
            <pc:docMk/>
            <pc:sldMk cId="2515997930" sldId="258"/>
            <ac:spMk id="39" creationId="{C7C162A0-C1B9-F874-B3AC-B59728D62026}"/>
          </ac:spMkLst>
        </pc:spChg>
        <pc:spChg chg="add mod">
          <ac:chgData name="Xinglin Yu" userId="4801e06f-c74b-485f-b362-ab0302cee3b8" providerId="ADAL" clId="{B9A25049-228E-4206-A3DB-4DFB36EDB6F0}" dt="2022-08-11T13:07:21.318" v="499" actId="1076"/>
          <ac:spMkLst>
            <pc:docMk/>
            <pc:sldMk cId="2515997930" sldId="258"/>
            <ac:spMk id="47" creationId="{06F66BCE-F8DF-E31D-31AB-78EBB06EAC30}"/>
          </ac:spMkLst>
        </pc:spChg>
        <pc:spChg chg="add del">
          <ac:chgData name="Xinglin Yu" userId="4801e06f-c74b-485f-b362-ab0302cee3b8" providerId="ADAL" clId="{B9A25049-228E-4206-A3DB-4DFB36EDB6F0}" dt="2022-08-11T13:01:40.800" v="438" actId="478"/>
          <ac:spMkLst>
            <pc:docMk/>
            <pc:sldMk cId="2515997930" sldId="258"/>
            <ac:spMk id="48" creationId="{D04BACD2-8180-AE18-2FD6-51A870662D80}"/>
          </ac:spMkLst>
        </pc:spChg>
        <pc:spChg chg="del">
          <ac:chgData name="Xinglin Yu" userId="4801e06f-c74b-485f-b362-ab0302cee3b8" providerId="ADAL" clId="{B9A25049-228E-4206-A3DB-4DFB36EDB6F0}" dt="2022-08-11T12:59:27.816" v="411" actId="478"/>
          <ac:spMkLst>
            <pc:docMk/>
            <pc:sldMk cId="2515997930" sldId="258"/>
            <ac:spMk id="50" creationId="{90DA68CA-A22F-6C7B-BC9D-342C046775CB}"/>
          </ac:spMkLst>
        </pc:spChg>
        <pc:spChg chg="add mod">
          <ac:chgData name="Xinglin Yu" userId="4801e06f-c74b-485f-b362-ab0302cee3b8" providerId="ADAL" clId="{B9A25049-228E-4206-A3DB-4DFB36EDB6F0}" dt="2022-08-11T13:07:46.326" v="506" actId="1076"/>
          <ac:spMkLst>
            <pc:docMk/>
            <pc:sldMk cId="2515997930" sldId="258"/>
            <ac:spMk id="51" creationId="{AE21DC8D-6471-BF77-C1FA-50C6D1A48D8E}"/>
          </ac:spMkLst>
        </pc:spChg>
        <pc:spChg chg="add mod">
          <ac:chgData name="Xinglin Yu" userId="4801e06f-c74b-485f-b362-ab0302cee3b8" providerId="ADAL" clId="{B9A25049-228E-4206-A3DB-4DFB36EDB6F0}" dt="2022-08-11T13:10:14.619" v="530" actId="255"/>
          <ac:spMkLst>
            <pc:docMk/>
            <pc:sldMk cId="2515997930" sldId="258"/>
            <ac:spMk id="53" creationId="{BAF89C69-0BB4-AF33-B8E8-AD118A2FC125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57" creationId="{6FF56BAC-31F2-A662-8ADC-2A0BA049EC63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58" creationId="{3AADAAA7-2428-7D30-8061-653187FD5CD1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59" creationId="{717CB3D7-B3F5-E084-4AB0-BD3E2F1E674E}"/>
          </ac:spMkLst>
        </pc:spChg>
        <pc:spChg chg="mod">
          <ac:chgData name="Xinglin Yu" userId="4801e06f-c74b-485f-b362-ab0302cee3b8" providerId="ADAL" clId="{B9A25049-228E-4206-A3DB-4DFB36EDB6F0}" dt="2022-08-11T13:09:41.439" v="523"/>
          <ac:spMkLst>
            <pc:docMk/>
            <pc:sldMk cId="2515997930" sldId="258"/>
            <ac:spMk id="60" creationId="{8A16B0F2-E203-6A60-4D82-B05910000E26}"/>
          </ac:spMkLst>
        </pc:spChg>
        <pc:spChg chg="add mod">
          <ac:chgData name="Xinglin Yu" userId="4801e06f-c74b-485f-b362-ab0302cee3b8" providerId="ADAL" clId="{B9A25049-228E-4206-A3DB-4DFB36EDB6F0}" dt="2022-08-11T13:11:27.931" v="535" actId="1076"/>
          <ac:spMkLst>
            <pc:docMk/>
            <pc:sldMk cId="2515997930" sldId="258"/>
            <ac:spMk id="62" creationId="{96C80AC7-D6A9-D8C0-28B3-971278A8EB14}"/>
          </ac:spMkLst>
        </pc:spChg>
        <pc:spChg chg="add mod">
          <ac:chgData name="Xinglin Yu" userId="4801e06f-c74b-485f-b362-ab0302cee3b8" providerId="ADAL" clId="{B9A25049-228E-4206-A3DB-4DFB36EDB6F0}" dt="2022-08-11T13:11:41.601" v="537" actId="1076"/>
          <ac:spMkLst>
            <pc:docMk/>
            <pc:sldMk cId="2515997930" sldId="258"/>
            <ac:spMk id="64" creationId="{64A315D7-B449-9C9A-0FC9-0B6E052CDA41}"/>
          </ac:spMkLst>
        </pc:spChg>
        <pc:spChg chg="add mod">
          <ac:chgData name="Xinglin Yu" userId="4801e06f-c74b-485f-b362-ab0302cee3b8" providerId="ADAL" clId="{B9A25049-228E-4206-A3DB-4DFB36EDB6F0}" dt="2022-08-11T13:12:15.520" v="539" actId="1076"/>
          <ac:spMkLst>
            <pc:docMk/>
            <pc:sldMk cId="2515997930" sldId="258"/>
            <ac:spMk id="66" creationId="{00232BE7-5116-9B0B-C921-A360C99822CF}"/>
          </ac:spMkLst>
        </pc:spChg>
        <pc:spChg chg="add mod">
          <ac:chgData name="Xinglin Yu" userId="4801e06f-c74b-485f-b362-ab0302cee3b8" providerId="ADAL" clId="{B9A25049-228E-4206-A3DB-4DFB36EDB6F0}" dt="2022-08-11T13:13:36.863" v="544" actId="688"/>
          <ac:spMkLst>
            <pc:docMk/>
            <pc:sldMk cId="2515997930" sldId="258"/>
            <ac:spMk id="69" creationId="{8F468C1E-2D00-AC6D-0770-39551E8111E5}"/>
          </ac:spMkLst>
        </pc:spChg>
        <pc:spChg chg="add mod">
          <ac:chgData name="Xinglin Yu" userId="4801e06f-c74b-485f-b362-ab0302cee3b8" providerId="ADAL" clId="{B9A25049-228E-4206-A3DB-4DFB36EDB6F0}" dt="2022-08-11T13:28:06.223" v="569" actId="1076"/>
          <ac:spMkLst>
            <pc:docMk/>
            <pc:sldMk cId="2515997930" sldId="258"/>
            <ac:spMk id="71" creationId="{F992CF4E-E64E-BE2A-480F-8406F64C87B5}"/>
          </ac:spMkLst>
        </pc:spChg>
        <pc:spChg chg="add mod">
          <ac:chgData name="Xinglin Yu" userId="4801e06f-c74b-485f-b362-ab0302cee3b8" providerId="ADAL" clId="{B9A25049-228E-4206-A3DB-4DFB36EDB6F0}" dt="2022-08-11T13:14:24.345" v="546" actId="1076"/>
          <ac:spMkLst>
            <pc:docMk/>
            <pc:sldMk cId="2515997930" sldId="258"/>
            <ac:spMk id="73" creationId="{5F535691-D2A2-CE72-0A13-2A6F062BABCE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75" creationId="{479551E2-0F42-DD08-CDD7-87995D86E960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76" creationId="{AF217689-40DC-08CA-AE2B-103188834B77}"/>
          </ac:spMkLst>
        </pc:spChg>
        <pc:spChg chg="mod ord">
          <ac:chgData name="Xinglin Yu" userId="4801e06f-c74b-485f-b362-ab0302cee3b8" providerId="ADAL" clId="{B9A25049-228E-4206-A3DB-4DFB36EDB6F0}" dt="2022-08-11T13:29:12.079" v="575" actId="171"/>
          <ac:spMkLst>
            <pc:docMk/>
            <pc:sldMk cId="2515997930" sldId="258"/>
            <ac:spMk id="77" creationId="{9A2C4146-9C8D-0CCD-004E-7D479A2B4898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78" creationId="{30027D88-78C7-5489-9CB7-4D2B869965C7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0" creationId="{A44CFEE9-79A9-A9B1-5A70-513119B3096A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1" creationId="{2167A91D-5F75-3AF4-B274-9EFE6C86B5F3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2" creationId="{811B20F6-86F5-C2E5-6E0A-AB4F23999C45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3" creationId="{9CA2D5D7-C8F1-A455-BA41-E94AFC8E2C8A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5" creationId="{D26F9735-C52F-30DC-EA0B-E45B6AB8A6B6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6" creationId="{C7DCFE12-8018-CDB3-4A65-BBC619E1132C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7" creationId="{18D6732F-DFCE-2FA2-F0DA-86FF1005B9C9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88" creationId="{8851F00A-78C1-AAC6-F012-5B417FB95566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1" creationId="{9FE0FD51-77EB-265D-E9C0-F8E7EAEC41A1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2" creationId="{329E75D2-2BC8-DCD9-A962-E92AF86C234F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3" creationId="{B74B435B-2435-5E7A-353E-401EF8EE7E75}"/>
          </ac:spMkLst>
        </pc:spChg>
        <pc:spChg chg="mod">
          <ac:chgData name="Xinglin Yu" userId="4801e06f-c74b-485f-b362-ab0302cee3b8" providerId="ADAL" clId="{B9A25049-228E-4206-A3DB-4DFB36EDB6F0}" dt="2022-08-11T13:27:37.930" v="567"/>
          <ac:spMkLst>
            <pc:docMk/>
            <pc:sldMk cId="2515997930" sldId="258"/>
            <ac:spMk id="94" creationId="{C5190100-1A58-CE72-A481-409BE5BFD09F}"/>
          </ac:spMkLst>
        </pc:spChg>
        <pc:grpChg chg="del mod ord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7" creationId="{A38B0FE6-E2B6-7505-9DDB-2052CDE3895E}"/>
          </ac:grpSpMkLst>
        </pc:grpChg>
        <pc:grpChg chg="topLvl">
          <ac:chgData name="Xinglin Yu" userId="4801e06f-c74b-485f-b362-ab0302cee3b8" providerId="ADAL" clId="{B9A25049-228E-4206-A3DB-4DFB36EDB6F0}" dt="2022-08-11T13:08:54.746" v="512" actId="165"/>
          <ac:grpSpMkLst>
            <pc:docMk/>
            <pc:sldMk cId="2515997930" sldId="258"/>
            <ac:grpSpMk id="12" creationId="{1700E8EF-1909-4E38-D06E-8955C7F051BE}"/>
          </ac:grpSpMkLst>
        </pc:grpChg>
        <pc:grpChg chg="del mod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17" creationId="{F6594B84-F61F-E6F0-7DEA-C44DFEBE94FC}"/>
          </ac:grpSpMkLst>
        </pc:grpChg>
        <pc:grpChg chg="del mod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22" creationId="{2217C3DF-D6E4-CD48-F352-973E3FA0E09F}"/>
          </ac:grpSpMkLst>
        </pc:grpChg>
        <pc:grpChg chg="del mod">
          <ac:chgData name="Xinglin Yu" userId="4801e06f-c74b-485f-b362-ab0302cee3b8" providerId="ADAL" clId="{B9A25049-228E-4206-A3DB-4DFB36EDB6F0}" dt="2022-08-11T13:08:54.746" v="512" actId="165"/>
          <ac:grpSpMkLst>
            <pc:docMk/>
            <pc:sldMk cId="2515997930" sldId="258"/>
            <ac:grpSpMk id="35" creationId="{C9961AFA-B144-5375-0EA3-B128A8D7E145}"/>
          </ac:grpSpMkLst>
        </pc:grpChg>
        <pc:grpChg chg="del mod">
          <ac:chgData name="Xinglin Yu" userId="4801e06f-c74b-485f-b362-ab0302cee3b8" providerId="ADAL" clId="{B9A25049-228E-4206-A3DB-4DFB36EDB6F0}" dt="2022-08-11T13:02:13.901" v="445" actId="478"/>
          <ac:grpSpMkLst>
            <pc:docMk/>
            <pc:sldMk cId="2515997930" sldId="258"/>
            <ac:grpSpMk id="40" creationId="{8984335C-D845-83B4-A579-279EC6AD0798}"/>
          </ac:grpSpMkLst>
        </pc:grpChg>
        <pc:grpChg chg="del mod">
          <ac:chgData name="Xinglin Yu" userId="4801e06f-c74b-485f-b362-ab0302cee3b8" providerId="ADAL" clId="{B9A25049-228E-4206-A3DB-4DFB36EDB6F0}" dt="2022-08-11T12:59:25.554" v="410" actId="478"/>
          <ac:grpSpMkLst>
            <pc:docMk/>
            <pc:sldMk cId="2515997930" sldId="258"/>
            <ac:grpSpMk id="41" creationId="{3DA53034-046C-7A33-95C9-F734F16EA2B3}"/>
          </ac:grpSpMkLst>
        </pc:grpChg>
        <pc:grpChg chg="add">
          <ac:chgData name="Xinglin Yu" userId="4801e06f-c74b-485f-b362-ab0302cee3b8" providerId="ADAL" clId="{B9A25049-228E-4206-A3DB-4DFB36EDB6F0}" dt="2022-08-11T13:08:58.696" v="513" actId="164"/>
          <ac:grpSpMkLst>
            <pc:docMk/>
            <pc:sldMk cId="2515997930" sldId="258"/>
            <ac:grpSpMk id="54" creationId="{1E0EF517-B398-18B0-DECF-8CDA833AE1FE}"/>
          </ac:grpSpMkLst>
        </pc:grpChg>
        <pc:grpChg chg="add del">
          <ac:chgData name="Xinglin Yu" userId="4801e06f-c74b-485f-b362-ab0302cee3b8" providerId="ADAL" clId="{B9A25049-228E-4206-A3DB-4DFB36EDB6F0}" dt="2022-08-11T13:27:50.094" v="568" actId="478"/>
          <ac:grpSpMkLst>
            <pc:docMk/>
            <pc:sldMk cId="2515997930" sldId="258"/>
            <ac:grpSpMk id="55" creationId="{4C3B9BD9-1A32-77EB-86AD-71F0FCA02E88}"/>
          </ac:grpSpMkLst>
        </pc:grpChg>
        <pc:grpChg chg="add del mod">
          <ac:chgData name="Xinglin Yu" userId="4801e06f-c74b-485f-b362-ab0302cee3b8" providerId="ADAL" clId="{B9A25049-228E-4206-A3DB-4DFB36EDB6F0}" dt="2022-08-11T13:09:45.535" v="525" actId="478"/>
          <ac:grpSpMkLst>
            <pc:docMk/>
            <pc:sldMk cId="2515997930" sldId="258"/>
            <ac:grpSpMk id="56" creationId="{1F53336C-5E99-E9CD-E359-825E42B160B9}"/>
          </ac:grpSpMkLst>
        </pc:grpChg>
        <pc:grpChg chg="add mod ord">
          <ac:chgData name="Xinglin Yu" userId="4801e06f-c74b-485f-b362-ab0302cee3b8" providerId="ADAL" clId="{B9A25049-228E-4206-A3DB-4DFB36EDB6F0}" dt="2022-08-11T13:29:12.891" v="576" actId="171"/>
          <ac:grpSpMkLst>
            <pc:docMk/>
            <pc:sldMk cId="2515997930" sldId="258"/>
            <ac:grpSpMk id="74" creationId="{8AB0EB16-F1B7-67BC-C38F-8C0E8260E137}"/>
          </ac:grpSpMkLst>
        </pc:grpChg>
        <pc:grpChg chg="add mod ord">
          <ac:chgData name="Xinglin Yu" userId="4801e06f-c74b-485f-b362-ab0302cee3b8" providerId="ADAL" clId="{B9A25049-228E-4206-A3DB-4DFB36EDB6F0}" dt="2022-08-11T13:28:40.523" v="570" actId="171"/>
          <ac:grpSpMkLst>
            <pc:docMk/>
            <pc:sldMk cId="2515997930" sldId="258"/>
            <ac:grpSpMk id="79" creationId="{A0D6BC5A-7C4F-7B8A-256D-6C0592709328}"/>
          </ac:grpSpMkLst>
        </pc:grpChg>
        <pc:grpChg chg="add mod ord">
          <ac:chgData name="Xinglin Yu" userId="4801e06f-c74b-485f-b362-ab0302cee3b8" providerId="ADAL" clId="{B9A25049-228E-4206-A3DB-4DFB36EDB6F0}" dt="2022-08-11T13:28:40.523" v="570" actId="171"/>
          <ac:grpSpMkLst>
            <pc:docMk/>
            <pc:sldMk cId="2515997930" sldId="258"/>
            <ac:grpSpMk id="84" creationId="{38284068-B2A1-7FEC-A806-6BA2F96BBEF0}"/>
          </ac:grpSpMkLst>
        </pc:grpChg>
        <pc:grpChg chg="add mod ord">
          <ac:chgData name="Xinglin Yu" userId="4801e06f-c74b-485f-b362-ab0302cee3b8" providerId="ADAL" clId="{B9A25049-228E-4206-A3DB-4DFB36EDB6F0}" dt="2022-08-11T13:28:40.523" v="570" actId="171"/>
          <ac:grpSpMkLst>
            <pc:docMk/>
            <pc:sldMk cId="2515997930" sldId="258"/>
            <ac:grpSpMk id="89" creationId="{3DCC1219-01BA-CE4D-761E-712E518C5689}"/>
          </ac:grpSpMkLst>
        </pc:grpChg>
        <pc:grpChg chg="mod">
          <ac:chgData name="Xinglin Yu" userId="4801e06f-c74b-485f-b362-ab0302cee3b8" providerId="ADAL" clId="{B9A25049-228E-4206-A3DB-4DFB36EDB6F0}" dt="2022-08-11T13:27:37.930" v="567"/>
          <ac:grpSpMkLst>
            <pc:docMk/>
            <pc:sldMk cId="2515997930" sldId="258"/>
            <ac:grpSpMk id="90" creationId="{4D35E72E-5686-9012-9919-522C48D4AC24}"/>
          </ac:grpSpMkLst>
        </pc:grpChg>
        <pc:picChg chg="mod">
          <ac:chgData name="Xinglin Yu" userId="4801e06f-c74b-485f-b362-ab0302cee3b8" providerId="ADAL" clId="{B9A25049-228E-4206-A3DB-4DFB36EDB6F0}" dt="2022-08-11T13:09:10.272" v="516" actId="1076"/>
          <ac:picMkLst>
            <pc:docMk/>
            <pc:sldMk cId="2515997930" sldId="258"/>
            <ac:picMk id="67" creationId="{B37F36CD-DBBB-428D-D309-5156F51AEE5F}"/>
          </ac:picMkLst>
        </pc:picChg>
      </pc:sldChg>
      <pc:sldChg chg="addSp delSp modSp add mod">
        <pc:chgData name="Xinglin Yu" userId="4801e06f-c74b-485f-b362-ab0302cee3b8" providerId="ADAL" clId="{B9A25049-228E-4206-A3DB-4DFB36EDB6F0}" dt="2022-08-11T14:29:02.888" v="641" actId="478"/>
        <pc:sldMkLst>
          <pc:docMk/>
          <pc:sldMk cId="2296792973" sldId="259"/>
        </pc:sldMkLst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3" creationId="{B5CEF906-379D-B3F8-C485-0747E512A260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33" creationId="{9B9A7FC7-2CCF-135F-CC13-C6C445B1BCBC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38" creationId="{18B773E3-AA64-9A55-FA19-A55B131B9A32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47" creationId="{06F66BCE-F8DF-E31D-31AB-78EBB06EAC30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51" creationId="{AE21DC8D-6471-BF77-C1FA-50C6D1A48D8E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62" creationId="{96C80AC7-D6A9-D8C0-28B3-971278A8EB14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64" creationId="{64A315D7-B449-9C9A-0FC9-0B6E052CDA41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66" creationId="{00232BE7-5116-9B0B-C921-A360C99822CF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69" creationId="{8F468C1E-2D00-AC6D-0770-39551E8111E5}"/>
          </ac:spMkLst>
        </pc:spChg>
        <pc:spChg chg="del mod">
          <ac:chgData name="Xinglin Yu" userId="4801e06f-c74b-485f-b362-ab0302cee3b8" providerId="ADAL" clId="{B9A25049-228E-4206-A3DB-4DFB36EDB6F0}" dt="2022-08-11T14:28:59.312" v="640" actId="478"/>
          <ac:spMkLst>
            <pc:docMk/>
            <pc:sldMk cId="2296792973" sldId="259"/>
            <ac:spMk id="71" creationId="{F992CF4E-E64E-BE2A-480F-8406F64C87B5}"/>
          </ac:spMkLst>
        </pc:spChg>
        <pc:spChg chg="del mod">
          <ac:chgData name="Xinglin Yu" userId="4801e06f-c74b-485f-b362-ab0302cee3b8" providerId="ADAL" clId="{B9A25049-228E-4206-A3DB-4DFB36EDB6F0}" dt="2022-08-11T14:29:02.888" v="641" actId="478"/>
          <ac:spMkLst>
            <pc:docMk/>
            <pc:sldMk cId="2296792973" sldId="259"/>
            <ac:spMk id="73" creationId="{5F535691-D2A2-CE72-0A13-2A6F062BABCE}"/>
          </ac:spMkLst>
        </pc:spChg>
        <pc:cxnChg chg="add mod">
          <ac:chgData name="Xinglin Yu" userId="4801e06f-c74b-485f-b362-ab0302cee3b8" providerId="ADAL" clId="{B9A25049-228E-4206-A3DB-4DFB36EDB6F0}" dt="2022-08-11T14:27:17.657" v="601" actId="1076"/>
          <ac:cxnSpMkLst>
            <pc:docMk/>
            <pc:sldMk cId="2296792973" sldId="259"/>
            <ac:cxnSpMk id="4" creationId="{DC1DCA0D-6CC5-62F7-1E03-558B45890204}"/>
          </ac:cxnSpMkLst>
        </pc:cxnChg>
        <pc:cxnChg chg="add mod">
          <ac:chgData name="Xinglin Yu" userId="4801e06f-c74b-485f-b362-ab0302cee3b8" providerId="ADAL" clId="{B9A25049-228E-4206-A3DB-4DFB36EDB6F0}" dt="2022-08-11T14:27:48.714" v="613" actId="1076"/>
          <ac:cxnSpMkLst>
            <pc:docMk/>
            <pc:sldMk cId="2296792973" sldId="259"/>
            <ac:cxnSpMk id="14" creationId="{5E083634-2E15-3AF7-FD46-0D81A8D88D63}"/>
          </ac:cxnSpMkLst>
        </pc:cxnChg>
        <pc:cxnChg chg="add mod">
          <ac:chgData name="Xinglin Yu" userId="4801e06f-c74b-485f-b362-ab0302cee3b8" providerId="ADAL" clId="{B9A25049-228E-4206-A3DB-4DFB36EDB6F0}" dt="2022-08-11T14:27:41.972" v="609" actId="1076"/>
          <ac:cxnSpMkLst>
            <pc:docMk/>
            <pc:sldMk cId="2296792973" sldId="259"/>
            <ac:cxnSpMk id="28" creationId="{0D4CA7FE-ABAE-12F0-6642-72C0D8BCB5B4}"/>
          </ac:cxnSpMkLst>
        </pc:cxnChg>
        <pc:cxnChg chg="add mod">
          <ac:chgData name="Xinglin Yu" userId="4801e06f-c74b-485f-b362-ab0302cee3b8" providerId="ADAL" clId="{B9A25049-228E-4206-A3DB-4DFB36EDB6F0}" dt="2022-08-11T14:27:46.630" v="612" actId="1076"/>
          <ac:cxnSpMkLst>
            <pc:docMk/>
            <pc:sldMk cId="2296792973" sldId="259"/>
            <ac:cxnSpMk id="30" creationId="{2F67E853-6CD5-CC56-4CA6-61ADF3BF8A71}"/>
          </ac:cxnSpMkLst>
        </pc:cxnChg>
        <pc:cxnChg chg="add mod">
          <ac:chgData name="Xinglin Yu" userId="4801e06f-c74b-485f-b362-ab0302cee3b8" providerId="ADAL" clId="{B9A25049-228E-4206-A3DB-4DFB36EDB6F0}" dt="2022-08-11T14:27:54.634" v="616" actId="1076"/>
          <ac:cxnSpMkLst>
            <pc:docMk/>
            <pc:sldMk cId="2296792973" sldId="259"/>
            <ac:cxnSpMk id="32" creationId="{090F76B7-E702-393E-56CB-E4FCDEE63464}"/>
          </ac:cxnSpMkLst>
        </pc:cxnChg>
        <pc:cxnChg chg="add mod">
          <ac:chgData name="Xinglin Yu" userId="4801e06f-c74b-485f-b362-ab0302cee3b8" providerId="ADAL" clId="{B9A25049-228E-4206-A3DB-4DFB36EDB6F0}" dt="2022-08-11T14:28:00.144" v="619" actId="1076"/>
          <ac:cxnSpMkLst>
            <pc:docMk/>
            <pc:sldMk cId="2296792973" sldId="259"/>
            <ac:cxnSpMk id="36" creationId="{F6E98713-71E0-8A45-1A38-3AB424A66F58}"/>
          </ac:cxnSpMkLst>
        </pc:cxnChg>
        <pc:cxnChg chg="add mod">
          <ac:chgData name="Xinglin Yu" userId="4801e06f-c74b-485f-b362-ab0302cee3b8" providerId="ADAL" clId="{B9A25049-228E-4206-A3DB-4DFB36EDB6F0}" dt="2022-08-11T14:28:07.110" v="622" actId="1076"/>
          <ac:cxnSpMkLst>
            <pc:docMk/>
            <pc:sldMk cId="2296792973" sldId="259"/>
            <ac:cxnSpMk id="39" creationId="{F5588FA9-8D2B-1DFE-213A-CA1E6398B3CC}"/>
          </ac:cxnSpMkLst>
        </pc:cxnChg>
        <pc:cxnChg chg="add mod">
          <ac:chgData name="Xinglin Yu" userId="4801e06f-c74b-485f-b362-ab0302cee3b8" providerId="ADAL" clId="{B9A25049-228E-4206-A3DB-4DFB36EDB6F0}" dt="2022-08-11T14:28:22.317" v="627" actId="14100"/>
          <ac:cxnSpMkLst>
            <pc:docMk/>
            <pc:sldMk cId="2296792973" sldId="259"/>
            <ac:cxnSpMk id="41" creationId="{04820B36-2024-F0CC-639D-88C231D999AE}"/>
          </ac:cxnSpMkLst>
        </pc:cxnChg>
        <pc:cxnChg chg="add mod">
          <ac:chgData name="Xinglin Yu" userId="4801e06f-c74b-485f-b362-ab0302cee3b8" providerId="ADAL" clId="{B9A25049-228E-4206-A3DB-4DFB36EDB6F0}" dt="2022-08-11T14:28:32.592" v="631" actId="1076"/>
          <ac:cxnSpMkLst>
            <pc:docMk/>
            <pc:sldMk cId="2296792973" sldId="259"/>
            <ac:cxnSpMk id="45" creationId="{0292A09C-5A2B-8039-CC18-5190E861CA9E}"/>
          </ac:cxnSpMkLst>
        </pc:cxnChg>
        <pc:cxnChg chg="add mod">
          <ac:chgData name="Xinglin Yu" userId="4801e06f-c74b-485f-b362-ab0302cee3b8" providerId="ADAL" clId="{B9A25049-228E-4206-A3DB-4DFB36EDB6F0}" dt="2022-08-11T14:28:49.698" v="636" actId="1076"/>
          <ac:cxnSpMkLst>
            <pc:docMk/>
            <pc:sldMk cId="2296792973" sldId="259"/>
            <ac:cxnSpMk id="48" creationId="{39641C22-AB95-BCC1-6505-F41270B29E1E}"/>
          </ac:cxnSpMkLst>
        </pc:cxnChg>
        <pc:cxnChg chg="add mod">
          <ac:chgData name="Xinglin Yu" userId="4801e06f-c74b-485f-b362-ab0302cee3b8" providerId="ADAL" clId="{B9A25049-228E-4206-A3DB-4DFB36EDB6F0}" dt="2022-08-11T14:28:55.296" v="639" actId="1076"/>
          <ac:cxnSpMkLst>
            <pc:docMk/>
            <pc:sldMk cId="2296792973" sldId="259"/>
            <ac:cxnSpMk id="52" creationId="{4FAF6A44-E78B-7B9A-87F9-1C6CA0402CC0}"/>
          </ac:cxnSpMkLst>
        </pc:cxnChg>
      </pc:sldChg>
      <pc:sldChg chg="addSp delSp modSp add del mod">
        <pc:chgData name="Xinglin Yu" userId="4801e06f-c74b-485f-b362-ab0302cee3b8" providerId="ADAL" clId="{B9A25049-228E-4206-A3DB-4DFB36EDB6F0}" dt="2022-08-11T13:27:03.226" v="565" actId="47"/>
        <pc:sldMkLst>
          <pc:docMk/>
          <pc:sldMk cId="2319782150" sldId="259"/>
        </pc:sldMkLst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4" creationId="{EC5E893C-DDCB-A9FB-D596-DA995CE87867}"/>
          </ac:spMkLst>
        </pc:spChg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5" creationId="{C32B42DB-6377-C3B7-7F9A-503F40A2455E}"/>
          </ac:spMkLst>
        </pc:spChg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6" creationId="{D6E72AC2-54B0-1A12-3B4D-4E592730E2E1}"/>
          </ac:spMkLst>
        </pc:spChg>
        <pc:spChg chg="mod">
          <ac:chgData name="Xinglin Yu" userId="4801e06f-c74b-485f-b362-ab0302cee3b8" providerId="ADAL" clId="{B9A25049-228E-4206-A3DB-4DFB36EDB6F0}" dt="2022-08-11T13:26:12.720" v="559"/>
          <ac:spMkLst>
            <pc:docMk/>
            <pc:sldMk cId="2319782150" sldId="259"/>
            <ac:spMk id="15" creationId="{D8BD3805-77F6-450C-F35A-03A21BEB82F5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31" creationId="{909B6934-B813-B642-A77F-37F67C00EBF6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36" creationId="{C4A52ECF-B1FC-0E1D-9F11-45F32C146758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38" creationId="{64FB7988-27AE-887E-4ECF-E282C62D608F}"/>
          </ac:spMkLst>
        </pc:spChg>
        <pc:spChg chg="mod">
          <ac:chgData name="Xinglin Yu" userId="4801e06f-c74b-485f-b362-ab0302cee3b8" providerId="ADAL" clId="{B9A25049-228E-4206-A3DB-4DFB36EDB6F0}" dt="2022-08-11T13:26:34.615" v="562"/>
          <ac:spMkLst>
            <pc:docMk/>
            <pc:sldMk cId="2319782150" sldId="259"/>
            <ac:spMk id="44" creationId="{BA4BE38A-72EC-E41E-D5FB-C3EB1A37AFB3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49" creationId="{9F1E97F2-FD04-A144-D328-FBC5F8048367}"/>
          </ac:spMkLst>
        </pc:spChg>
        <pc:spChg chg="mod">
          <ac:chgData name="Xinglin Yu" userId="4801e06f-c74b-485f-b362-ab0302cee3b8" providerId="ADAL" clId="{B9A25049-228E-4206-A3DB-4DFB36EDB6F0}" dt="2022-08-11T13:26:19.982" v="560" actId="1076"/>
          <ac:spMkLst>
            <pc:docMk/>
            <pc:sldMk cId="2319782150" sldId="259"/>
            <ac:spMk id="50" creationId="{90DA68CA-A22F-6C7B-BC9D-342C046775CB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51" creationId="{FC0B2D5C-6AA4-E6C1-B5AF-C8CD5B03D381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52" creationId="{019E7733-5BC4-AC13-2DCA-841FBDA933C6}"/>
          </ac:spMkLst>
        </pc:spChg>
        <pc:spChg chg="mod">
          <ac:chgData name="Xinglin Yu" userId="4801e06f-c74b-485f-b362-ab0302cee3b8" providerId="ADAL" clId="{B9A25049-228E-4206-A3DB-4DFB36EDB6F0}" dt="2022-08-11T13:26:52.973" v="564"/>
          <ac:spMkLst>
            <pc:docMk/>
            <pc:sldMk cId="2319782150" sldId="259"/>
            <ac:spMk id="53" creationId="{8CAD6C19-88EB-DE6D-1AEA-C8D8DC7014BC}"/>
          </ac:spMkLst>
        </pc:spChg>
        <pc:grpChg chg="add mod">
          <ac:chgData name="Xinglin Yu" userId="4801e06f-c74b-485f-b362-ab0302cee3b8" providerId="ADAL" clId="{B9A25049-228E-4206-A3DB-4DFB36EDB6F0}" dt="2022-08-11T13:26:12.720" v="559"/>
          <ac:grpSpMkLst>
            <pc:docMk/>
            <pc:sldMk cId="2319782150" sldId="259"/>
            <ac:grpSpMk id="3" creationId="{1905FB4C-0475-BBF7-A4EC-C3E88FC0FD22}"/>
          </ac:grpSpMkLst>
        </pc:grpChg>
        <pc:grpChg chg="del mod">
          <ac:chgData name="Xinglin Yu" userId="4801e06f-c74b-485f-b362-ab0302cee3b8" providerId="ADAL" clId="{B9A25049-228E-4206-A3DB-4DFB36EDB6F0}" dt="2022-08-11T13:26:06.888" v="558" actId="478"/>
          <ac:grpSpMkLst>
            <pc:docMk/>
            <pc:sldMk cId="2319782150" sldId="259"/>
            <ac:grpSpMk id="7" creationId="{A38B0FE6-E2B6-7505-9DDB-2052CDE3895E}"/>
          </ac:grpSpMkLst>
        </pc:grpChg>
        <pc:grpChg chg="del">
          <ac:chgData name="Xinglin Yu" userId="4801e06f-c74b-485f-b362-ab0302cee3b8" providerId="ADAL" clId="{B9A25049-228E-4206-A3DB-4DFB36EDB6F0}" dt="2022-08-11T13:26:47.040" v="563" actId="478"/>
          <ac:grpSpMkLst>
            <pc:docMk/>
            <pc:sldMk cId="2319782150" sldId="259"/>
            <ac:grpSpMk id="17" creationId="{F6594B84-F61F-E6F0-7DEA-C44DFEBE94FC}"/>
          </ac:grpSpMkLst>
        </pc:grpChg>
        <pc:grpChg chg="add mod">
          <ac:chgData name="Xinglin Yu" userId="4801e06f-c74b-485f-b362-ab0302cee3b8" providerId="ADAL" clId="{B9A25049-228E-4206-A3DB-4DFB36EDB6F0}" dt="2022-08-11T13:26:34.615" v="562"/>
          <ac:grpSpMkLst>
            <pc:docMk/>
            <pc:sldMk cId="2319782150" sldId="259"/>
            <ac:grpSpMk id="27" creationId="{6C283C90-2438-202E-1276-88B8E2F7EC18}"/>
          </ac:grpSpMkLst>
        </pc:grpChg>
        <pc:grpChg chg="mod">
          <ac:chgData name="Xinglin Yu" userId="4801e06f-c74b-485f-b362-ab0302cee3b8" providerId="ADAL" clId="{B9A25049-228E-4206-A3DB-4DFB36EDB6F0}" dt="2022-08-11T13:26:34.615" v="562"/>
          <ac:grpSpMkLst>
            <pc:docMk/>
            <pc:sldMk cId="2319782150" sldId="259"/>
            <ac:grpSpMk id="29" creationId="{B9E39F00-1634-7179-5500-151052FFBFB8}"/>
          </ac:grpSpMkLst>
        </pc:grpChg>
        <pc:grpChg chg="mod">
          <ac:chgData name="Xinglin Yu" userId="4801e06f-c74b-485f-b362-ab0302cee3b8" providerId="ADAL" clId="{B9A25049-228E-4206-A3DB-4DFB36EDB6F0}" dt="2022-08-11T13:26:34.615" v="562"/>
          <ac:grpSpMkLst>
            <pc:docMk/>
            <pc:sldMk cId="2319782150" sldId="259"/>
            <ac:grpSpMk id="33" creationId="{5B430EC2-BD6E-C3BC-0F32-74BB0B9FB1E4}"/>
          </ac:grpSpMkLst>
        </pc:grpChg>
        <pc:grpChg chg="del">
          <ac:chgData name="Xinglin Yu" userId="4801e06f-c74b-485f-b362-ab0302cee3b8" providerId="ADAL" clId="{B9A25049-228E-4206-A3DB-4DFB36EDB6F0}" dt="2022-08-11T13:26:27.575" v="561" actId="478"/>
          <ac:grpSpMkLst>
            <pc:docMk/>
            <pc:sldMk cId="2319782150" sldId="259"/>
            <ac:grpSpMk id="35" creationId="{C9961AFA-B144-5375-0EA3-B128A8D7E145}"/>
          </ac:grpSpMkLst>
        </pc:grpChg>
        <pc:grpChg chg="add mod">
          <ac:chgData name="Xinglin Yu" userId="4801e06f-c74b-485f-b362-ab0302cee3b8" providerId="ADAL" clId="{B9A25049-228E-4206-A3DB-4DFB36EDB6F0}" dt="2022-08-11T13:26:52.973" v="564"/>
          <ac:grpSpMkLst>
            <pc:docMk/>
            <pc:sldMk cId="2319782150" sldId="259"/>
            <ac:grpSpMk id="47" creationId="{9006D273-FEC1-EE96-2C9D-ADA25765A38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66" y="452063"/>
            <a:ext cx="2064544" cy="961672"/>
          </a:xfrm>
        </p:spPr>
        <p:txBody>
          <a:bodyPr anchor="b"/>
          <a:lstStyle>
            <a:lvl1pPr algn="ctr">
              <a:defRPr sz="15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610" y="1450821"/>
            <a:ext cx="1821656" cy="666904"/>
          </a:xfrm>
        </p:spPr>
        <p:txBody>
          <a:bodyPr/>
          <a:lstStyle>
            <a:lvl1pPr marL="0" indent="0" algn="ctr">
              <a:buNone/>
              <a:defRPr sz="637"/>
            </a:lvl1pPr>
            <a:lvl2pPr marL="121432" indent="0" algn="ctr">
              <a:buNone/>
              <a:defRPr sz="531"/>
            </a:lvl2pPr>
            <a:lvl3pPr marL="242865" indent="0" algn="ctr">
              <a:buNone/>
              <a:defRPr sz="478"/>
            </a:lvl3pPr>
            <a:lvl4pPr marL="364297" indent="0" algn="ctr">
              <a:buNone/>
              <a:defRPr sz="425"/>
            </a:lvl4pPr>
            <a:lvl5pPr marL="485729" indent="0" algn="ctr">
              <a:buNone/>
              <a:defRPr sz="425"/>
            </a:lvl5pPr>
            <a:lvl6pPr marL="607162" indent="0" algn="ctr">
              <a:buNone/>
              <a:defRPr sz="425"/>
            </a:lvl6pPr>
            <a:lvl7pPr marL="728594" indent="0" algn="ctr">
              <a:buNone/>
              <a:defRPr sz="425"/>
            </a:lvl7pPr>
            <a:lvl8pPr marL="850026" indent="0" algn="ctr">
              <a:buNone/>
              <a:defRPr sz="425"/>
            </a:lvl8pPr>
            <a:lvl9pPr marL="971459" indent="0" algn="ctr">
              <a:buNone/>
              <a:defRPr sz="4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8164" y="147064"/>
            <a:ext cx="523726" cy="2340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985" y="147064"/>
            <a:ext cx="1540818" cy="2340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20" y="688645"/>
            <a:ext cx="2094905" cy="1149019"/>
          </a:xfrm>
        </p:spPr>
        <p:txBody>
          <a:bodyPr anchor="b"/>
          <a:lstStyle>
            <a:lvl1pPr>
              <a:defRPr sz="15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20" y="1848534"/>
            <a:ext cx="2094905" cy="604242"/>
          </a:xfrm>
        </p:spPr>
        <p:txBody>
          <a:bodyPr/>
          <a:lstStyle>
            <a:lvl1pPr marL="0" indent="0">
              <a:buNone/>
              <a:defRPr sz="637">
                <a:solidFill>
                  <a:schemeClr val="tx1"/>
                </a:solidFill>
              </a:defRPr>
            </a:lvl1pPr>
            <a:lvl2pPr marL="121432" indent="0">
              <a:buNone/>
              <a:defRPr sz="531">
                <a:solidFill>
                  <a:schemeClr val="tx1">
                    <a:tint val="75000"/>
                  </a:schemeClr>
                </a:solidFill>
              </a:defRPr>
            </a:lvl2pPr>
            <a:lvl3pPr marL="242865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3pPr>
            <a:lvl4pPr marL="364297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4pPr>
            <a:lvl5pPr marL="48572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5pPr>
            <a:lvl6pPr marL="607162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6pPr>
            <a:lvl7pPr marL="728594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7pPr>
            <a:lvl8pPr marL="85002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8pPr>
            <a:lvl9pPr marL="97145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985" y="735321"/>
            <a:ext cx="1032272" cy="1752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9618" y="735321"/>
            <a:ext cx="1032272" cy="1752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01" y="147065"/>
            <a:ext cx="2094905" cy="533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02" y="677135"/>
            <a:ext cx="1027528" cy="331853"/>
          </a:xfrm>
        </p:spPr>
        <p:txBody>
          <a:bodyPr anchor="b"/>
          <a:lstStyle>
            <a:lvl1pPr marL="0" indent="0">
              <a:buNone/>
              <a:defRPr sz="637" b="1"/>
            </a:lvl1pPr>
            <a:lvl2pPr marL="121432" indent="0">
              <a:buNone/>
              <a:defRPr sz="531" b="1"/>
            </a:lvl2pPr>
            <a:lvl3pPr marL="242865" indent="0">
              <a:buNone/>
              <a:defRPr sz="478" b="1"/>
            </a:lvl3pPr>
            <a:lvl4pPr marL="364297" indent="0">
              <a:buNone/>
              <a:defRPr sz="425" b="1"/>
            </a:lvl4pPr>
            <a:lvl5pPr marL="485729" indent="0">
              <a:buNone/>
              <a:defRPr sz="425" b="1"/>
            </a:lvl5pPr>
            <a:lvl6pPr marL="607162" indent="0">
              <a:buNone/>
              <a:defRPr sz="425" b="1"/>
            </a:lvl6pPr>
            <a:lvl7pPr marL="728594" indent="0">
              <a:buNone/>
              <a:defRPr sz="425" b="1"/>
            </a:lvl7pPr>
            <a:lvl8pPr marL="850026" indent="0">
              <a:buNone/>
              <a:defRPr sz="425" b="1"/>
            </a:lvl8pPr>
            <a:lvl9pPr marL="971459" indent="0">
              <a:buNone/>
              <a:defRPr sz="4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02" y="1008989"/>
            <a:ext cx="1027528" cy="148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9618" y="677135"/>
            <a:ext cx="1032588" cy="331853"/>
          </a:xfrm>
        </p:spPr>
        <p:txBody>
          <a:bodyPr anchor="b"/>
          <a:lstStyle>
            <a:lvl1pPr marL="0" indent="0">
              <a:buNone/>
              <a:defRPr sz="637" b="1"/>
            </a:lvl1pPr>
            <a:lvl2pPr marL="121432" indent="0">
              <a:buNone/>
              <a:defRPr sz="531" b="1"/>
            </a:lvl2pPr>
            <a:lvl3pPr marL="242865" indent="0">
              <a:buNone/>
              <a:defRPr sz="478" b="1"/>
            </a:lvl3pPr>
            <a:lvl4pPr marL="364297" indent="0">
              <a:buNone/>
              <a:defRPr sz="425" b="1"/>
            </a:lvl4pPr>
            <a:lvl5pPr marL="485729" indent="0">
              <a:buNone/>
              <a:defRPr sz="425" b="1"/>
            </a:lvl5pPr>
            <a:lvl6pPr marL="607162" indent="0">
              <a:buNone/>
              <a:defRPr sz="425" b="1"/>
            </a:lvl6pPr>
            <a:lvl7pPr marL="728594" indent="0">
              <a:buNone/>
              <a:defRPr sz="425" b="1"/>
            </a:lvl7pPr>
            <a:lvl8pPr marL="850026" indent="0">
              <a:buNone/>
              <a:defRPr sz="425" b="1"/>
            </a:lvl8pPr>
            <a:lvl9pPr marL="971459" indent="0">
              <a:buNone/>
              <a:defRPr sz="4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9618" y="1008989"/>
            <a:ext cx="1032588" cy="148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02" y="184150"/>
            <a:ext cx="783375" cy="644525"/>
          </a:xfrm>
        </p:spPr>
        <p:txBody>
          <a:bodyPr anchor="b"/>
          <a:lstStyle>
            <a:lvl1pPr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588" y="397713"/>
            <a:ext cx="1229618" cy="1962988"/>
          </a:xfrm>
        </p:spPr>
        <p:txBody>
          <a:bodyPr/>
          <a:lstStyle>
            <a:lvl1pPr>
              <a:defRPr sz="850"/>
            </a:lvl1pPr>
            <a:lvl2pPr>
              <a:defRPr sz="744"/>
            </a:lvl2pPr>
            <a:lvl3pPr>
              <a:defRPr sz="637"/>
            </a:lvl3pPr>
            <a:lvl4pPr>
              <a:defRPr sz="531"/>
            </a:lvl4pPr>
            <a:lvl5pPr>
              <a:defRPr sz="531"/>
            </a:lvl5pPr>
            <a:lvl6pPr>
              <a:defRPr sz="531"/>
            </a:lvl6pPr>
            <a:lvl7pPr>
              <a:defRPr sz="531"/>
            </a:lvl7pPr>
            <a:lvl8pPr>
              <a:defRPr sz="531"/>
            </a:lvl8pPr>
            <a:lvl9pPr>
              <a:defRPr sz="5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02" y="828675"/>
            <a:ext cx="783375" cy="1535223"/>
          </a:xfrm>
        </p:spPr>
        <p:txBody>
          <a:bodyPr/>
          <a:lstStyle>
            <a:lvl1pPr marL="0" indent="0">
              <a:buNone/>
              <a:defRPr sz="425"/>
            </a:lvl1pPr>
            <a:lvl2pPr marL="121432" indent="0">
              <a:buNone/>
              <a:defRPr sz="372"/>
            </a:lvl2pPr>
            <a:lvl3pPr marL="242865" indent="0">
              <a:buNone/>
              <a:defRPr sz="319"/>
            </a:lvl3pPr>
            <a:lvl4pPr marL="364297" indent="0">
              <a:buNone/>
              <a:defRPr sz="266"/>
            </a:lvl4pPr>
            <a:lvl5pPr marL="485729" indent="0">
              <a:buNone/>
              <a:defRPr sz="266"/>
            </a:lvl5pPr>
            <a:lvl6pPr marL="607162" indent="0">
              <a:buNone/>
              <a:defRPr sz="266"/>
            </a:lvl6pPr>
            <a:lvl7pPr marL="728594" indent="0">
              <a:buNone/>
              <a:defRPr sz="266"/>
            </a:lvl7pPr>
            <a:lvl8pPr marL="850026" indent="0">
              <a:buNone/>
              <a:defRPr sz="266"/>
            </a:lvl8pPr>
            <a:lvl9pPr marL="971459" indent="0">
              <a:buNone/>
              <a:defRPr sz="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02" y="184150"/>
            <a:ext cx="783375" cy="644525"/>
          </a:xfrm>
        </p:spPr>
        <p:txBody>
          <a:bodyPr anchor="b"/>
          <a:lstStyle>
            <a:lvl1pPr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2588" y="397713"/>
            <a:ext cx="1229618" cy="1962988"/>
          </a:xfrm>
        </p:spPr>
        <p:txBody>
          <a:bodyPr anchor="t"/>
          <a:lstStyle>
            <a:lvl1pPr marL="0" indent="0">
              <a:buNone/>
              <a:defRPr sz="850"/>
            </a:lvl1pPr>
            <a:lvl2pPr marL="121432" indent="0">
              <a:buNone/>
              <a:defRPr sz="744"/>
            </a:lvl2pPr>
            <a:lvl3pPr marL="242865" indent="0">
              <a:buNone/>
              <a:defRPr sz="637"/>
            </a:lvl3pPr>
            <a:lvl4pPr marL="364297" indent="0">
              <a:buNone/>
              <a:defRPr sz="531"/>
            </a:lvl4pPr>
            <a:lvl5pPr marL="485729" indent="0">
              <a:buNone/>
              <a:defRPr sz="531"/>
            </a:lvl5pPr>
            <a:lvl6pPr marL="607162" indent="0">
              <a:buNone/>
              <a:defRPr sz="531"/>
            </a:lvl6pPr>
            <a:lvl7pPr marL="728594" indent="0">
              <a:buNone/>
              <a:defRPr sz="531"/>
            </a:lvl7pPr>
            <a:lvl8pPr marL="850026" indent="0">
              <a:buNone/>
              <a:defRPr sz="531"/>
            </a:lvl8pPr>
            <a:lvl9pPr marL="971459" indent="0">
              <a:buNone/>
              <a:defRPr sz="5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02" y="828675"/>
            <a:ext cx="783375" cy="1535223"/>
          </a:xfrm>
        </p:spPr>
        <p:txBody>
          <a:bodyPr/>
          <a:lstStyle>
            <a:lvl1pPr marL="0" indent="0">
              <a:buNone/>
              <a:defRPr sz="425"/>
            </a:lvl1pPr>
            <a:lvl2pPr marL="121432" indent="0">
              <a:buNone/>
              <a:defRPr sz="372"/>
            </a:lvl2pPr>
            <a:lvl3pPr marL="242865" indent="0">
              <a:buNone/>
              <a:defRPr sz="319"/>
            </a:lvl3pPr>
            <a:lvl4pPr marL="364297" indent="0">
              <a:buNone/>
              <a:defRPr sz="266"/>
            </a:lvl4pPr>
            <a:lvl5pPr marL="485729" indent="0">
              <a:buNone/>
              <a:defRPr sz="266"/>
            </a:lvl5pPr>
            <a:lvl6pPr marL="607162" indent="0">
              <a:buNone/>
              <a:defRPr sz="266"/>
            </a:lvl6pPr>
            <a:lvl7pPr marL="728594" indent="0">
              <a:buNone/>
              <a:defRPr sz="266"/>
            </a:lvl7pPr>
            <a:lvl8pPr marL="850026" indent="0">
              <a:buNone/>
              <a:defRPr sz="266"/>
            </a:lvl8pPr>
            <a:lvl9pPr marL="971459" indent="0">
              <a:buNone/>
              <a:defRPr sz="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985" y="147065"/>
            <a:ext cx="2094905" cy="53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985" y="735321"/>
            <a:ext cx="2094905" cy="175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985" y="2560197"/>
            <a:ext cx="546497" cy="147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4C6B-1374-4852-8FF7-DD88DFBC6E7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565" y="2560197"/>
            <a:ext cx="819745" cy="147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5393" y="2560197"/>
            <a:ext cx="546497" cy="147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23C1-A592-446C-A4B8-BE306C7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2865" rtl="0" eaLnBrk="1" latinLnBrk="0" hangingPunct="1">
        <a:lnSpc>
          <a:spcPct val="90000"/>
        </a:lnSpc>
        <a:spcBef>
          <a:spcPct val="0"/>
        </a:spcBef>
        <a:buNone/>
        <a:defRPr sz="1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16" indent="-60716" algn="l" defTabSz="242865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2148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7" kern="1200">
          <a:solidFill>
            <a:schemeClr val="tx1"/>
          </a:solidFill>
          <a:latin typeface="+mn-lt"/>
          <a:ea typeface="+mn-ea"/>
          <a:cs typeface="+mn-cs"/>
        </a:defRPr>
      </a:lvl2pPr>
      <a:lvl3pPr marL="303581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1" kern="1200">
          <a:solidFill>
            <a:schemeClr val="tx1"/>
          </a:solidFill>
          <a:latin typeface="+mn-lt"/>
          <a:ea typeface="+mn-ea"/>
          <a:cs typeface="+mn-cs"/>
        </a:defRPr>
      </a:lvl3pPr>
      <a:lvl4pPr marL="425013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546445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67878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89310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910742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1032175" indent="-60716" algn="l" defTabSz="242865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21432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2pPr>
      <a:lvl3pPr marL="242865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3pPr>
      <a:lvl4pPr marL="364297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485729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07162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28594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850026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971459" algn="l" defTabSz="242865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picture containing chart&#10;&#10;Description automatically generated">
            <a:extLst>
              <a:ext uri="{FF2B5EF4-FFF2-40B4-BE49-F238E27FC236}">
                <a16:creationId xmlns:a16="http://schemas.microsoft.com/office/drawing/2014/main" id="{B37F36CD-DBBB-428D-D309-5156F51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276225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AB0CC72-DDCA-6BCB-CE81-B5945B8B5B8C}"/>
              </a:ext>
            </a:extLst>
          </p:cNvPr>
          <p:cNvGrpSpPr/>
          <p:nvPr/>
        </p:nvGrpSpPr>
        <p:grpSpPr>
          <a:xfrm>
            <a:off x="82297" y="446881"/>
            <a:ext cx="2190541" cy="276999"/>
            <a:chOff x="66675" y="377825"/>
            <a:chExt cx="2190541" cy="27699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0C397E-B6C2-650E-E8CB-CCE75A78670C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AF635-294A-F1EF-BF7F-E8BB3251EB24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D8324C-DE29-D7EF-84A9-77F86F512AE4}"/>
                </a:ext>
              </a:extLst>
            </p:cNvPr>
            <p:cNvSpPr txBox="1"/>
            <p:nvPr/>
          </p:nvSpPr>
          <p:spPr>
            <a:xfrm>
              <a:off x="128270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55D5E6-79E0-7CE1-81FA-2C5C39F7743B}"/>
                </a:ext>
              </a:extLst>
            </p:cNvPr>
            <p:cNvSpPr txBox="1"/>
            <p:nvPr/>
          </p:nvSpPr>
          <p:spPr>
            <a:xfrm>
              <a:off x="192347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6292F-1CE3-46BF-2A29-96501702F69C}"/>
              </a:ext>
            </a:extLst>
          </p:cNvPr>
          <p:cNvGrpSpPr/>
          <p:nvPr/>
        </p:nvGrpSpPr>
        <p:grpSpPr>
          <a:xfrm>
            <a:off x="84512" y="1063525"/>
            <a:ext cx="2190541" cy="276999"/>
            <a:chOff x="66675" y="377825"/>
            <a:chExt cx="2190541" cy="27699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F71883-7BAE-FED0-2470-584D20F2DF02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8D71B1-436F-AC46-F5D3-9FCD1982FCF6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89A8A75-4963-8A40-6A28-BB8BF50A84D0}"/>
                </a:ext>
              </a:extLst>
            </p:cNvPr>
            <p:cNvSpPr txBox="1"/>
            <p:nvPr/>
          </p:nvSpPr>
          <p:spPr>
            <a:xfrm>
              <a:off x="128270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35E875-7699-B07B-1B7F-6C79708CAC63}"/>
                </a:ext>
              </a:extLst>
            </p:cNvPr>
            <p:cNvSpPr txBox="1"/>
            <p:nvPr/>
          </p:nvSpPr>
          <p:spPr>
            <a:xfrm>
              <a:off x="192347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S7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628D2ED-460B-2061-ED04-AF5D8C68FC3E}"/>
              </a:ext>
            </a:extLst>
          </p:cNvPr>
          <p:cNvGrpSpPr/>
          <p:nvPr/>
        </p:nvGrpSpPr>
        <p:grpSpPr>
          <a:xfrm>
            <a:off x="116091" y="1696321"/>
            <a:ext cx="2196691" cy="280016"/>
            <a:chOff x="66675" y="374808"/>
            <a:chExt cx="2196691" cy="28001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1D4D2B-0235-8471-BBCA-08754111404C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S8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D25A524-4CAF-9CCD-3302-3EF0270CFF80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6473FF-0A73-F987-3095-DBC479B72D9D}"/>
                </a:ext>
              </a:extLst>
            </p:cNvPr>
            <p:cNvSpPr txBox="1"/>
            <p:nvPr/>
          </p:nvSpPr>
          <p:spPr>
            <a:xfrm>
              <a:off x="1198815" y="375761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1A0EED8-18B8-33B9-CD65-D924A30ECA73}"/>
                </a:ext>
              </a:extLst>
            </p:cNvPr>
            <p:cNvSpPr txBox="1"/>
            <p:nvPr/>
          </p:nvSpPr>
          <p:spPr>
            <a:xfrm>
              <a:off x="1851074" y="374808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EE1A8D-B52E-7D59-A697-5C794129BDCB}"/>
              </a:ext>
            </a:extLst>
          </p:cNvPr>
          <p:cNvGrpSpPr/>
          <p:nvPr/>
        </p:nvGrpSpPr>
        <p:grpSpPr>
          <a:xfrm>
            <a:off x="50233" y="2310646"/>
            <a:ext cx="2269087" cy="276999"/>
            <a:chOff x="66675" y="377825"/>
            <a:chExt cx="2269087" cy="27699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771635-03A0-1820-3D68-A7A3B3206179}"/>
                </a:ext>
              </a:extLst>
            </p:cNvPr>
            <p:cNvSpPr txBox="1"/>
            <p:nvPr/>
          </p:nvSpPr>
          <p:spPr>
            <a:xfrm>
              <a:off x="666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5F71D1-C1E0-DCCD-DB0D-F7722D9A2487}"/>
                </a:ext>
              </a:extLst>
            </p:cNvPr>
            <p:cNvSpPr txBox="1"/>
            <p:nvPr/>
          </p:nvSpPr>
          <p:spPr>
            <a:xfrm>
              <a:off x="6635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F2BCA2-6B42-F648-379F-58F62ECF7A91}"/>
                </a:ext>
              </a:extLst>
            </p:cNvPr>
            <p:cNvSpPr txBox="1"/>
            <p:nvPr/>
          </p:nvSpPr>
          <p:spPr>
            <a:xfrm>
              <a:off x="128270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7FE4DE8-6ACF-9025-3352-EA94968E218C}"/>
                </a:ext>
              </a:extLst>
            </p:cNvPr>
            <p:cNvSpPr txBox="1"/>
            <p:nvPr/>
          </p:nvSpPr>
          <p:spPr>
            <a:xfrm>
              <a:off x="192347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D42A34-FC6E-A143-233C-E3016E54A5DC}"/>
              </a:ext>
            </a:extLst>
          </p:cNvPr>
          <p:cNvCxnSpPr/>
          <p:nvPr/>
        </p:nvCxnSpPr>
        <p:spPr>
          <a:xfrm>
            <a:off x="286039" y="596900"/>
            <a:ext cx="0" cy="123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E4F994-6437-9CC9-2EB7-E7CB0ABE1AF0}"/>
              </a:ext>
            </a:extLst>
          </p:cNvPr>
          <p:cNvCxnSpPr>
            <a:cxnSpLocks/>
          </p:cNvCxnSpPr>
          <p:nvPr/>
        </p:nvCxnSpPr>
        <p:spPr>
          <a:xfrm>
            <a:off x="882939" y="1827410"/>
            <a:ext cx="0" cy="661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11191BA-AC0B-B8AF-2EAE-E1C8EAE4F1AB}"/>
              </a:ext>
            </a:extLst>
          </p:cNvPr>
          <p:cNvCxnSpPr>
            <a:cxnSpLocks/>
          </p:cNvCxnSpPr>
          <p:nvPr/>
        </p:nvCxnSpPr>
        <p:spPr>
          <a:xfrm>
            <a:off x="286039" y="1827410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9F5C07-43B1-CAC0-3B5D-10DC2B3CAB32}"/>
              </a:ext>
            </a:extLst>
          </p:cNvPr>
          <p:cNvCxnSpPr>
            <a:cxnSpLocks/>
          </p:cNvCxnSpPr>
          <p:nvPr/>
        </p:nvCxnSpPr>
        <p:spPr>
          <a:xfrm>
            <a:off x="889542" y="2464395"/>
            <a:ext cx="12192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CDEC3CE-7C63-4F5F-1E20-DA78E8AC6286}"/>
              </a:ext>
            </a:extLst>
          </p:cNvPr>
          <p:cNvCxnSpPr>
            <a:cxnSpLocks/>
          </p:cNvCxnSpPr>
          <p:nvPr/>
        </p:nvCxnSpPr>
        <p:spPr>
          <a:xfrm>
            <a:off x="1511878" y="585985"/>
            <a:ext cx="0" cy="18206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99BA525-0DBD-3876-F1BC-450A61B5990F}"/>
              </a:ext>
            </a:extLst>
          </p:cNvPr>
          <p:cNvCxnSpPr>
            <a:cxnSpLocks/>
          </p:cNvCxnSpPr>
          <p:nvPr/>
        </p:nvCxnSpPr>
        <p:spPr>
          <a:xfrm>
            <a:off x="276514" y="585985"/>
            <a:ext cx="12255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419718-1163-D3C2-2D7E-00DCB82568FB}"/>
              </a:ext>
            </a:extLst>
          </p:cNvPr>
          <p:cNvCxnSpPr>
            <a:cxnSpLocks/>
          </p:cNvCxnSpPr>
          <p:nvPr/>
        </p:nvCxnSpPr>
        <p:spPr>
          <a:xfrm>
            <a:off x="1511878" y="2406650"/>
            <a:ext cx="5969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F4155BE-6A79-D1CA-58CB-0592C8E271CF}"/>
              </a:ext>
            </a:extLst>
          </p:cNvPr>
          <p:cNvSpPr txBox="1"/>
          <p:nvPr/>
        </p:nvSpPr>
        <p:spPr>
          <a:xfrm>
            <a:off x="12994" y="729337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Path1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7716FB-D632-C6DF-A9F8-D57DADCE49E3}"/>
              </a:ext>
            </a:extLst>
          </p:cNvPr>
          <p:cNvSpPr txBox="1"/>
          <p:nvPr/>
        </p:nvSpPr>
        <p:spPr>
          <a:xfrm>
            <a:off x="291410" y="381397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Path2</a:t>
            </a:r>
          </a:p>
        </p:txBody>
      </p:sp>
    </p:spTree>
    <p:extLst>
      <p:ext uri="{BB962C8B-B14F-4D97-AF65-F5344CB8AC3E}">
        <p14:creationId xmlns:p14="http://schemas.microsoft.com/office/powerpoint/2010/main" val="7984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picture containing chart&#10;&#10;Description automatically generated">
            <a:extLst>
              <a:ext uri="{FF2B5EF4-FFF2-40B4-BE49-F238E27FC236}">
                <a16:creationId xmlns:a16="http://schemas.microsoft.com/office/drawing/2014/main" id="{B37F36CD-DBBB-428D-D309-5156F51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27622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8B0FE6-E2B6-7505-9DDB-2052CDE3895E}"/>
              </a:ext>
            </a:extLst>
          </p:cNvPr>
          <p:cNvGrpSpPr/>
          <p:nvPr/>
        </p:nvGrpSpPr>
        <p:grpSpPr>
          <a:xfrm>
            <a:off x="82297" y="446881"/>
            <a:ext cx="2190541" cy="276999"/>
            <a:chOff x="66675" y="377825"/>
            <a:chExt cx="2190541" cy="27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CA5A59-3836-B75B-2B5C-8032FBCB7BD3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0A948-8D2A-1D56-1F51-9F68549D8585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11AC4B-6552-336B-834B-469F72E5FF91}"/>
                </a:ext>
              </a:extLst>
            </p:cNvPr>
            <p:cNvSpPr txBox="1"/>
            <p:nvPr/>
          </p:nvSpPr>
          <p:spPr>
            <a:xfrm>
              <a:off x="128270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4FE1B-A0BC-90CA-7E37-6F7F30340A91}"/>
                </a:ext>
              </a:extLst>
            </p:cNvPr>
            <p:cNvSpPr txBox="1"/>
            <p:nvPr/>
          </p:nvSpPr>
          <p:spPr>
            <a:xfrm>
              <a:off x="1923470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594B84-F61F-E6F0-7DEA-C44DFEBE94FC}"/>
              </a:ext>
            </a:extLst>
          </p:cNvPr>
          <p:cNvGrpSpPr/>
          <p:nvPr/>
        </p:nvGrpSpPr>
        <p:grpSpPr>
          <a:xfrm>
            <a:off x="116091" y="1696321"/>
            <a:ext cx="2196691" cy="280016"/>
            <a:chOff x="66675" y="374808"/>
            <a:chExt cx="2196691" cy="2800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01A778-85E5-EC0F-3FEA-1106FD1E0A36}"/>
                </a:ext>
              </a:extLst>
            </p:cNvPr>
            <p:cNvSpPr txBox="1"/>
            <p:nvPr/>
          </p:nvSpPr>
          <p:spPr>
            <a:xfrm>
              <a:off x="666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523F5B-D75E-006D-C3EF-30656433D7B3}"/>
                </a:ext>
              </a:extLst>
            </p:cNvPr>
            <p:cNvSpPr txBox="1"/>
            <p:nvPr/>
          </p:nvSpPr>
          <p:spPr>
            <a:xfrm>
              <a:off x="663575" y="377825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5D9C5F-18D0-64CC-3985-5FFA99514286}"/>
                </a:ext>
              </a:extLst>
            </p:cNvPr>
            <p:cNvSpPr txBox="1"/>
            <p:nvPr/>
          </p:nvSpPr>
          <p:spPr>
            <a:xfrm>
              <a:off x="1198815" y="375761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18CE6D-CE1B-015B-C93A-588D9A4E9561}"/>
                </a:ext>
              </a:extLst>
            </p:cNvPr>
            <p:cNvSpPr txBox="1"/>
            <p:nvPr/>
          </p:nvSpPr>
          <p:spPr>
            <a:xfrm>
              <a:off x="1851074" y="374808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17C3DF-D6E4-CD48-F352-973E3FA0E09F}"/>
              </a:ext>
            </a:extLst>
          </p:cNvPr>
          <p:cNvGrpSpPr/>
          <p:nvPr/>
        </p:nvGrpSpPr>
        <p:grpSpPr>
          <a:xfrm>
            <a:off x="50233" y="2310646"/>
            <a:ext cx="2269087" cy="276999"/>
            <a:chOff x="66675" y="377825"/>
            <a:chExt cx="2269087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7ECCB0-1A13-3734-92DB-871203305ADF}"/>
                </a:ext>
              </a:extLst>
            </p:cNvPr>
            <p:cNvSpPr txBox="1"/>
            <p:nvPr/>
          </p:nvSpPr>
          <p:spPr>
            <a:xfrm>
              <a:off x="666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AE2D-1278-C4F0-8ACB-61D627F9E10C}"/>
                </a:ext>
              </a:extLst>
            </p:cNvPr>
            <p:cNvSpPr txBox="1"/>
            <p:nvPr/>
          </p:nvSpPr>
          <p:spPr>
            <a:xfrm>
              <a:off x="663575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C95D4-4ABE-9BD1-F4E7-D13718BB0C48}"/>
                </a:ext>
              </a:extLst>
            </p:cNvPr>
            <p:cNvSpPr txBox="1"/>
            <p:nvPr/>
          </p:nvSpPr>
          <p:spPr>
            <a:xfrm>
              <a:off x="128270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39C43-89FB-19FF-9497-DB015A1FFE96}"/>
                </a:ext>
              </a:extLst>
            </p:cNvPr>
            <p:cNvSpPr txBox="1"/>
            <p:nvPr/>
          </p:nvSpPr>
          <p:spPr>
            <a:xfrm>
              <a:off x="1923470" y="377825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84335C-D845-83B4-A579-279EC6AD0798}"/>
              </a:ext>
            </a:extLst>
          </p:cNvPr>
          <p:cNvGrpSpPr/>
          <p:nvPr/>
        </p:nvGrpSpPr>
        <p:grpSpPr>
          <a:xfrm>
            <a:off x="998368" y="1043456"/>
            <a:ext cx="973306" cy="698963"/>
            <a:chOff x="998368" y="1043456"/>
            <a:chExt cx="973306" cy="698963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90617FEC-BA7B-8CDA-827D-50AEDDC83FED}"/>
                </a:ext>
              </a:extLst>
            </p:cNvPr>
            <p:cNvSpPr/>
            <p:nvPr/>
          </p:nvSpPr>
          <p:spPr>
            <a:xfrm>
              <a:off x="1433138" y="1258398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10903F77-1628-97D2-64B3-9B37C77CA977}"/>
                </a:ext>
              </a:extLst>
            </p:cNvPr>
            <p:cNvSpPr/>
            <p:nvPr/>
          </p:nvSpPr>
          <p:spPr>
            <a:xfrm rot="16200000">
              <a:off x="1690398" y="993715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B9993C96-395D-840A-4C64-650B4BF2B7B2}"/>
                </a:ext>
              </a:extLst>
            </p:cNvPr>
            <p:cNvSpPr/>
            <p:nvPr/>
          </p:nvSpPr>
          <p:spPr>
            <a:xfrm rot="5400000">
              <a:off x="1201113" y="993714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919789-C824-0568-3006-F40CB0867CA5}"/>
                </a:ext>
              </a:extLst>
            </p:cNvPr>
            <p:cNvSpPr txBox="1"/>
            <p:nvPr/>
          </p:nvSpPr>
          <p:spPr>
            <a:xfrm>
              <a:off x="1296462" y="132068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a=1</a:t>
              </a:r>
            </a:p>
            <a:p>
              <a:r>
                <a:rPr lang="en-US" sz="900" dirty="0"/>
                <a:t>P=1/3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3C6C84-06D4-590E-98F7-6C91C4285671}"/>
                </a:ext>
              </a:extLst>
            </p:cNvPr>
            <p:cNvSpPr txBox="1"/>
            <p:nvPr/>
          </p:nvSpPr>
          <p:spPr>
            <a:xfrm>
              <a:off x="1506760" y="1043456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P=1/3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C162A0-C1B9-F874-B3AC-B59728D62026}"/>
                </a:ext>
              </a:extLst>
            </p:cNvPr>
            <p:cNvSpPr txBox="1"/>
            <p:nvPr/>
          </p:nvSpPr>
          <p:spPr>
            <a:xfrm>
              <a:off x="1033150" y="1044159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P=1/3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961AFA-B144-5375-0EA3-B128A8D7E145}"/>
              </a:ext>
            </a:extLst>
          </p:cNvPr>
          <p:cNvGrpSpPr/>
          <p:nvPr/>
        </p:nvGrpSpPr>
        <p:grpSpPr>
          <a:xfrm>
            <a:off x="84512" y="1063525"/>
            <a:ext cx="2190541" cy="284108"/>
            <a:chOff x="84512" y="1063525"/>
            <a:chExt cx="2190541" cy="2841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00E8EF-1909-4E38-D06E-8955C7F051BE}"/>
                </a:ext>
              </a:extLst>
            </p:cNvPr>
            <p:cNvGrpSpPr/>
            <p:nvPr/>
          </p:nvGrpSpPr>
          <p:grpSpPr>
            <a:xfrm>
              <a:off x="84512" y="1063525"/>
              <a:ext cx="2190541" cy="276999"/>
              <a:chOff x="66675" y="377825"/>
              <a:chExt cx="2190541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6A82E-00F1-842B-41F6-209B92623006}"/>
                  </a:ext>
                </a:extLst>
              </p:cNvPr>
              <p:cNvSpPr txBox="1"/>
              <p:nvPr/>
            </p:nvSpPr>
            <p:spPr>
              <a:xfrm>
                <a:off x="66675" y="377825"/>
                <a:ext cx="333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57E3AB-A344-D74F-1E66-E03187B0775A}"/>
                  </a:ext>
                </a:extLst>
              </p:cNvPr>
              <p:cNvSpPr txBox="1"/>
              <p:nvPr/>
            </p:nvSpPr>
            <p:spPr>
              <a:xfrm>
                <a:off x="663575" y="377825"/>
                <a:ext cx="333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AD1A16-A36F-8ABC-C42E-782FC56E5F38}"/>
                  </a:ext>
                </a:extLst>
              </p:cNvPr>
              <p:cNvSpPr txBox="1"/>
              <p:nvPr/>
            </p:nvSpPr>
            <p:spPr>
              <a:xfrm>
                <a:off x="1923470" y="377825"/>
                <a:ext cx="333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S7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B9F181-8422-2FBB-E356-66648B5D7C46}"/>
                </a:ext>
              </a:extLst>
            </p:cNvPr>
            <p:cNvSpPr txBox="1"/>
            <p:nvPr/>
          </p:nvSpPr>
          <p:spPr>
            <a:xfrm>
              <a:off x="1317943" y="1070634"/>
              <a:ext cx="333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S6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A53034-046C-7A33-95C9-F734F16EA2B3}"/>
              </a:ext>
            </a:extLst>
          </p:cNvPr>
          <p:cNvGrpSpPr/>
          <p:nvPr/>
        </p:nvGrpSpPr>
        <p:grpSpPr>
          <a:xfrm>
            <a:off x="79912" y="416897"/>
            <a:ext cx="698205" cy="683350"/>
            <a:chOff x="1297514" y="1053270"/>
            <a:chExt cx="698205" cy="683350"/>
          </a:xfrm>
        </p:grpSpPr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AB0B6303-EFEC-83FC-3477-09C2B368ACC5}"/>
                </a:ext>
              </a:extLst>
            </p:cNvPr>
            <p:cNvSpPr/>
            <p:nvPr/>
          </p:nvSpPr>
          <p:spPr>
            <a:xfrm>
              <a:off x="1442136" y="1252599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966E1951-A40F-90A3-FB40-614FECED248E}"/>
                </a:ext>
              </a:extLst>
            </p:cNvPr>
            <p:cNvSpPr/>
            <p:nvPr/>
          </p:nvSpPr>
          <p:spPr>
            <a:xfrm rot="16200000">
              <a:off x="1690398" y="993715"/>
              <a:ext cx="78532" cy="48402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EBE918-E163-9F0D-26AD-4C2A9D81708B}"/>
                </a:ext>
              </a:extLst>
            </p:cNvPr>
            <p:cNvSpPr txBox="1"/>
            <p:nvPr/>
          </p:nvSpPr>
          <p:spPr>
            <a:xfrm>
              <a:off x="1297514" y="135578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a=1</a:t>
              </a:r>
            </a:p>
            <a:p>
              <a:r>
                <a:rPr lang="en-US" sz="900" dirty="0"/>
                <a:t>P=1/3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8F729A-E9FE-761D-419D-81D87640154B}"/>
                </a:ext>
              </a:extLst>
            </p:cNvPr>
            <p:cNvSpPr txBox="1"/>
            <p:nvPr/>
          </p:nvSpPr>
          <p:spPr>
            <a:xfrm>
              <a:off x="1533733" y="1053270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P=1/3</a:t>
              </a:r>
            </a:p>
          </p:txBody>
        </p:sp>
      </p:grp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D04BACD2-8180-AE18-2FD6-51A870662D80}"/>
              </a:ext>
            </a:extLst>
          </p:cNvPr>
          <p:cNvSpPr/>
          <p:nvPr/>
        </p:nvSpPr>
        <p:spPr>
          <a:xfrm rot="2294645">
            <a:off x="61679" y="393038"/>
            <a:ext cx="215725" cy="338553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A68CA-A22F-6C7B-BC9D-342C046775CB}"/>
              </a:ext>
            </a:extLst>
          </p:cNvPr>
          <p:cNvSpPr txBox="1"/>
          <p:nvPr/>
        </p:nvSpPr>
        <p:spPr>
          <a:xfrm>
            <a:off x="-89388" y="270065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P=1/3</a:t>
            </a:r>
          </a:p>
        </p:txBody>
      </p:sp>
    </p:spTree>
    <p:extLst>
      <p:ext uri="{BB962C8B-B14F-4D97-AF65-F5344CB8AC3E}">
        <p14:creationId xmlns:p14="http://schemas.microsoft.com/office/powerpoint/2010/main" val="191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picture containing chart&#10;&#10;Description automatically generated">
            <a:extLst>
              <a:ext uri="{FF2B5EF4-FFF2-40B4-BE49-F238E27FC236}">
                <a16:creationId xmlns:a16="http://schemas.microsoft.com/office/drawing/2014/main" id="{B37F36CD-DBBB-428D-D309-5156F51A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27622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6594B84-F61F-E6F0-7DEA-C44DFEBE94FC}"/>
              </a:ext>
            </a:extLst>
          </p:cNvPr>
          <p:cNvGrpSpPr/>
          <p:nvPr/>
        </p:nvGrpSpPr>
        <p:grpSpPr>
          <a:xfrm>
            <a:off x="-83517" y="1436776"/>
            <a:ext cx="2166214" cy="252731"/>
            <a:chOff x="66675" y="355926"/>
            <a:chExt cx="2166214" cy="2527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01A778-85E5-EC0F-3FEA-1106FD1E0A36}"/>
                </a:ext>
              </a:extLst>
            </p:cNvPr>
            <p:cNvSpPr txBox="1"/>
            <p:nvPr/>
          </p:nvSpPr>
          <p:spPr>
            <a:xfrm>
              <a:off x="666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523F5B-D75E-006D-C3EF-30656433D7B3}"/>
                </a:ext>
              </a:extLst>
            </p:cNvPr>
            <p:cNvSpPr txBox="1"/>
            <p:nvPr/>
          </p:nvSpPr>
          <p:spPr>
            <a:xfrm>
              <a:off x="6635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5D9C5F-18D0-64CC-3985-5FFA99514286}"/>
                </a:ext>
              </a:extLst>
            </p:cNvPr>
            <p:cNvSpPr txBox="1"/>
            <p:nvPr/>
          </p:nvSpPr>
          <p:spPr>
            <a:xfrm>
              <a:off x="1288850" y="376101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18CE6D-CE1B-015B-C93A-588D9A4E9561}"/>
                </a:ext>
              </a:extLst>
            </p:cNvPr>
            <p:cNvSpPr txBox="1"/>
            <p:nvPr/>
          </p:nvSpPr>
          <p:spPr>
            <a:xfrm>
              <a:off x="1879907" y="355926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8B0FE6-E2B6-7505-9DDB-2052CDE3895E}"/>
              </a:ext>
            </a:extLst>
          </p:cNvPr>
          <p:cNvGrpSpPr/>
          <p:nvPr/>
        </p:nvGrpSpPr>
        <p:grpSpPr>
          <a:xfrm>
            <a:off x="-77367" y="220161"/>
            <a:ext cx="2126665" cy="237389"/>
            <a:chOff x="66675" y="377825"/>
            <a:chExt cx="2126665" cy="2373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CA5A59-3836-B75B-2B5C-8032FBCB7BD3}"/>
                </a:ext>
              </a:extLst>
            </p:cNvPr>
            <p:cNvSpPr txBox="1"/>
            <p:nvPr/>
          </p:nvSpPr>
          <p:spPr>
            <a:xfrm>
              <a:off x="666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0A948-8D2A-1D56-1F51-9F68549D8585}"/>
                </a:ext>
              </a:extLst>
            </p:cNvPr>
            <p:cNvSpPr txBox="1"/>
            <p:nvPr/>
          </p:nvSpPr>
          <p:spPr>
            <a:xfrm>
              <a:off x="663575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11AC4B-6552-336B-834B-469F72E5FF91}"/>
                </a:ext>
              </a:extLst>
            </p:cNvPr>
            <p:cNvSpPr txBox="1"/>
            <p:nvPr/>
          </p:nvSpPr>
          <p:spPr>
            <a:xfrm>
              <a:off x="1282700" y="37782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4FE1B-A0BC-90CA-7E37-6F7F30340A91}"/>
                </a:ext>
              </a:extLst>
            </p:cNvPr>
            <p:cNvSpPr txBox="1"/>
            <p:nvPr/>
          </p:nvSpPr>
          <p:spPr>
            <a:xfrm>
              <a:off x="1898066" y="384382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17C3DF-D6E4-CD48-F352-973E3FA0E09F}"/>
              </a:ext>
            </a:extLst>
          </p:cNvPr>
          <p:cNvGrpSpPr/>
          <p:nvPr/>
        </p:nvGrpSpPr>
        <p:grpSpPr>
          <a:xfrm>
            <a:off x="-83517" y="2066442"/>
            <a:ext cx="2209777" cy="230832"/>
            <a:chOff x="66675" y="377825"/>
            <a:chExt cx="2209777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7ECCB0-1A13-3734-92DB-871203305ADF}"/>
                </a:ext>
              </a:extLst>
            </p:cNvPr>
            <p:cNvSpPr txBox="1"/>
            <p:nvPr/>
          </p:nvSpPr>
          <p:spPr>
            <a:xfrm>
              <a:off x="66675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AE2D-1278-C4F0-8ACB-61D627F9E10C}"/>
                </a:ext>
              </a:extLst>
            </p:cNvPr>
            <p:cNvSpPr txBox="1"/>
            <p:nvPr/>
          </p:nvSpPr>
          <p:spPr>
            <a:xfrm>
              <a:off x="663575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C95D4-4ABE-9BD1-F4E7-D13718BB0C48}"/>
                </a:ext>
              </a:extLst>
            </p:cNvPr>
            <p:cNvSpPr txBox="1"/>
            <p:nvPr/>
          </p:nvSpPr>
          <p:spPr>
            <a:xfrm>
              <a:off x="1282700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39C43-89FB-19FF-9497-DB015A1FFE96}"/>
                </a:ext>
              </a:extLst>
            </p:cNvPr>
            <p:cNvSpPr txBox="1"/>
            <p:nvPr/>
          </p:nvSpPr>
          <p:spPr>
            <a:xfrm>
              <a:off x="1923470" y="377825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S15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3B9BD9-1A32-77EB-86AD-71F0FCA02E88}"/>
              </a:ext>
            </a:extLst>
          </p:cNvPr>
          <p:cNvGrpSpPr/>
          <p:nvPr/>
        </p:nvGrpSpPr>
        <p:grpSpPr>
          <a:xfrm>
            <a:off x="-83517" y="828467"/>
            <a:ext cx="2118946" cy="249380"/>
            <a:chOff x="-83517" y="828467"/>
            <a:chExt cx="2118946" cy="24938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E0EF517-B398-18B0-DECF-8CDA833AE1FE}"/>
                </a:ext>
              </a:extLst>
            </p:cNvPr>
            <p:cNvGrpSpPr/>
            <p:nvPr/>
          </p:nvGrpSpPr>
          <p:grpSpPr>
            <a:xfrm>
              <a:off x="-83517" y="828467"/>
              <a:ext cx="2118946" cy="238564"/>
              <a:chOff x="-83517" y="828467"/>
              <a:chExt cx="2118946" cy="2385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00E8EF-1909-4E38-D06E-8955C7F051BE}"/>
                  </a:ext>
                </a:extLst>
              </p:cNvPr>
              <p:cNvGrpSpPr/>
              <p:nvPr/>
            </p:nvGrpSpPr>
            <p:grpSpPr>
              <a:xfrm>
                <a:off x="-83517" y="828468"/>
                <a:ext cx="2118946" cy="238563"/>
                <a:chOff x="31692" y="366386"/>
                <a:chExt cx="2118946" cy="238563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06A82E-00F1-842B-41F6-209B92623006}"/>
                    </a:ext>
                  </a:extLst>
                </p:cNvPr>
                <p:cNvSpPr txBox="1"/>
                <p:nvPr/>
              </p:nvSpPr>
              <p:spPr>
                <a:xfrm>
                  <a:off x="31692" y="374117"/>
                  <a:ext cx="2952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S4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AD1A16-A36F-8ABC-C42E-782FC56E5F38}"/>
                    </a:ext>
                  </a:extLst>
                </p:cNvPr>
                <p:cNvSpPr txBox="1"/>
                <p:nvPr/>
              </p:nvSpPr>
              <p:spPr>
                <a:xfrm>
                  <a:off x="1855364" y="366386"/>
                  <a:ext cx="2952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S7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B9F181-8422-2FBB-E356-66648B5D7C46}"/>
                  </a:ext>
                </a:extLst>
              </p:cNvPr>
              <p:cNvSpPr txBox="1"/>
              <p:nvPr/>
            </p:nvSpPr>
            <p:spPr>
              <a:xfrm>
                <a:off x="1138658" y="828467"/>
                <a:ext cx="2952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S6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F89C69-0BB4-AF33-B8E8-AD118A2FC125}"/>
                </a:ext>
              </a:extLst>
            </p:cNvPr>
            <p:cNvSpPr txBox="1"/>
            <p:nvPr/>
          </p:nvSpPr>
          <p:spPr>
            <a:xfrm>
              <a:off x="519533" y="847015"/>
              <a:ext cx="2952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S5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CA0D-6CC5-62F7-1E03-558B45890204}"/>
              </a:ext>
            </a:extLst>
          </p:cNvPr>
          <p:cNvCxnSpPr>
            <a:cxnSpLocks/>
          </p:cNvCxnSpPr>
          <p:nvPr/>
        </p:nvCxnSpPr>
        <p:spPr>
          <a:xfrm flipH="1">
            <a:off x="111464" y="565111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083634-2E15-3AF7-FD46-0D81A8D88D63}"/>
              </a:ext>
            </a:extLst>
          </p:cNvPr>
          <p:cNvCxnSpPr>
            <a:cxnSpLocks/>
          </p:cNvCxnSpPr>
          <p:nvPr/>
        </p:nvCxnSpPr>
        <p:spPr>
          <a:xfrm flipV="1">
            <a:off x="887229" y="435418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CA7FE-ABAE-12F0-6642-72C0D8BCB5B4}"/>
              </a:ext>
            </a:extLst>
          </p:cNvPr>
          <p:cNvCxnSpPr>
            <a:cxnSpLocks/>
          </p:cNvCxnSpPr>
          <p:nvPr/>
        </p:nvCxnSpPr>
        <p:spPr>
          <a:xfrm flipV="1">
            <a:off x="1505266" y="435418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67E853-6CD5-CC56-4CA6-61ADF3BF8A71}"/>
              </a:ext>
            </a:extLst>
          </p:cNvPr>
          <p:cNvCxnSpPr>
            <a:cxnSpLocks/>
          </p:cNvCxnSpPr>
          <p:nvPr/>
        </p:nvCxnSpPr>
        <p:spPr>
          <a:xfrm flipV="1">
            <a:off x="2126576" y="435418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0F76B7-E702-393E-56CB-E4FCDEE63464}"/>
              </a:ext>
            </a:extLst>
          </p:cNvPr>
          <p:cNvCxnSpPr>
            <a:cxnSpLocks/>
          </p:cNvCxnSpPr>
          <p:nvPr/>
        </p:nvCxnSpPr>
        <p:spPr>
          <a:xfrm flipH="1">
            <a:off x="111464" y="1226980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E98713-71E0-8A45-1A38-3AB424A66F58}"/>
              </a:ext>
            </a:extLst>
          </p:cNvPr>
          <p:cNvCxnSpPr>
            <a:cxnSpLocks/>
          </p:cNvCxnSpPr>
          <p:nvPr/>
        </p:nvCxnSpPr>
        <p:spPr>
          <a:xfrm flipH="1">
            <a:off x="1358523" y="1206185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588FA9-8D2B-1DFE-213A-CA1E6398B3CC}"/>
              </a:ext>
            </a:extLst>
          </p:cNvPr>
          <p:cNvCxnSpPr>
            <a:cxnSpLocks/>
          </p:cNvCxnSpPr>
          <p:nvPr/>
        </p:nvCxnSpPr>
        <p:spPr>
          <a:xfrm flipV="1">
            <a:off x="258207" y="1711505"/>
            <a:ext cx="0" cy="26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820B36-2024-F0CC-639D-88C231D999AE}"/>
              </a:ext>
            </a:extLst>
          </p:cNvPr>
          <p:cNvCxnSpPr>
            <a:cxnSpLocks/>
          </p:cNvCxnSpPr>
          <p:nvPr/>
        </p:nvCxnSpPr>
        <p:spPr>
          <a:xfrm>
            <a:off x="921782" y="1711505"/>
            <a:ext cx="0" cy="252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92A09C-5A2B-8039-CC18-5190E861CA9E}"/>
              </a:ext>
            </a:extLst>
          </p:cNvPr>
          <p:cNvCxnSpPr>
            <a:cxnSpLocks/>
          </p:cNvCxnSpPr>
          <p:nvPr/>
        </p:nvCxnSpPr>
        <p:spPr>
          <a:xfrm flipH="1">
            <a:off x="1368353" y="1837647"/>
            <a:ext cx="2934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641C22-AB95-BCC1-6505-F41270B29E1E}"/>
              </a:ext>
            </a:extLst>
          </p:cNvPr>
          <p:cNvCxnSpPr>
            <a:cxnSpLocks/>
          </p:cNvCxnSpPr>
          <p:nvPr/>
        </p:nvCxnSpPr>
        <p:spPr>
          <a:xfrm>
            <a:off x="786166" y="2466729"/>
            <a:ext cx="2712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AF6A44-E78B-7B9A-87F9-1C6CA0402CC0}"/>
              </a:ext>
            </a:extLst>
          </p:cNvPr>
          <p:cNvCxnSpPr>
            <a:cxnSpLocks/>
          </p:cNvCxnSpPr>
          <p:nvPr/>
        </p:nvCxnSpPr>
        <p:spPr>
          <a:xfrm>
            <a:off x="1380778" y="2463453"/>
            <a:ext cx="2712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9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74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Yu</dc:creator>
  <cp:lastModifiedBy>Xinglin Yu</cp:lastModifiedBy>
  <cp:revision>1</cp:revision>
  <dcterms:created xsi:type="dcterms:W3CDTF">2022-08-11T08:16:54Z</dcterms:created>
  <dcterms:modified xsi:type="dcterms:W3CDTF">2022-08-11T14:29:04Z</dcterms:modified>
</cp:coreProperties>
</file>