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A6FC6-F6DF-468D-B330-A7CE6DC8BE5E}" v="3" dt="2022-08-11T14:30:13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glin Yu" userId="4801e06f-c74b-485f-b362-ab0302cee3b8" providerId="ADAL" clId="{0E5A6FC6-F6DF-468D-B330-A7CE6DC8BE5E}"/>
    <pc:docChg chg="undo custSel addSld modSld">
      <pc:chgData name="Xinglin Yu" userId="4801e06f-c74b-485f-b362-ab0302cee3b8" providerId="ADAL" clId="{0E5A6FC6-F6DF-468D-B330-A7CE6DC8BE5E}" dt="2022-08-11T14:30:25.126" v="125" actId="14100"/>
      <pc:docMkLst>
        <pc:docMk/>
      </pc:docMkLst>
      <pc:sldChg chg="addSp delSp modSp new mod setBg">
        <pc:chgData name="Xinglin Yu" userId="4801e06f-c74b-485f-b362-ab0302cee3b8" providerId="ADAL" clId="{0E5A6FC6-F6DF-468D-B330-A7CE6DC8BE5E}" dt="2022-08-11T14:30:25.126" v="125" actId="14100"/>
        <pc:sldMkLst>
          <pc:docMk/>
          <pc:sldMk cId="639808581" sldId="256"/>
        </pc:sldMkLst>
        <pc:spChg chg="del">
          <ac:chgData name="Xinglin Yu" userId="4801e06f-c74b-485f-b362-ab0302cee3b8" providerId="ADAL" clId="{0E5A6FC6-F6DF-468D-B330-A7CE6DC8BE5E}" dt="2022-08-11T13:23:49.827" v="14" actId="478"/>
          <ac:spMkLst>
            <pc:docMk/>
            <pc:sldMk cId="639808581" sldId="256"/>
            <ac:spMk id="2" creationId="{194A93B0-D3F9-A358-588D-05989633F27A}"/>
          </ac:spMkLst>
        </pc:spChg>
        <pc:spChg chg="del">
          <ac:chgData name="Xinglin Yu" userId="4801e06f-c74b-485f-b362-ab0302cee3b8" providerId="ADAL" clId="{0E5A6FC6-F6DF-468D-B330-A7CE6DC8BE5E}" dt="2022-08-11T13:23:51.696" v="15" actId="478"/>
          <ac:spMkLst>
            <pc:docMk/>
            <pc:sldMk cId="639808581" sldId="256"/>
            <ac:spMk id="3" creationId="{0978ED1D-B4BC-D2AC-D28F-A393FBBE9293}"/>
          </ac:spMkLst>
        </pc:spChg>
        <pc:spChg chg="add del">
          <ac:chgData name="Xinglin Yu" userId="4801e06f-c74b-485f-b362-ab0302cee3b8" providerId="ADAL" clId="{0E5A6FC6-F6DF-468D-B330-A7CE6DC8BE5E}" dt="2022-08-11T13:24:17.187" v="26" actId="26606"/>
          <ac:spMkLst>
            <pc:docMk/>
            <pc:sldMk cId="639808581" sldId="256"/>
            <ac:spMk id="18" creationId="{EB1CEFBF-6F09-4052-862B-E219DA15757E}"/>
          </ac:spMkLst>
        </pc:spChg>
        <pc:spChg chg="add del">
          <ac:chgData name="Xinglin Yu" userId="4801e06f-c74b-485f-b362-ab0302cee3b8" providerId="ADAL" clId="{0E5A6FC6-F6DF-468D-B330-A7CE6DC8BE5E}" dt="2022-08-11T13:24:13.677" v="22" actId="26606"/>
          <ac:spMkLst>
            <pc:docMk/>
            <pc:sldMk cId="639808581" sldId="256"/>
            <ac:spMk id="19" creationId="{C96C8BAF-68F3-4B78-B238-35DF5D86560D}"/>
          </ac:spMkLst>
        </pc:spChg>
        <pc:spChg chg="add del">
          <ac:chgData name="Xinglin Yu" userId="4801e06f-c74b-485f-b362-ab0302cee3b8" providerId="ADAL" clId="{0E5A6FC6-F6DF-468D-B330-A7CE6DC8BE5E}" dt="2022-08-11T13:24:14.654" v="24" actId="26606"/>
          <ac:spMkLst>
            <pc:docMk/>
            <pc:sldMk cId="639808581" sldId="256"/>
            <ac:spMk id="28" creationId="{4F7B9026-36AD-42E4-B172-8D68F3A339B4}"/>
          </ac:spMkLst>
        </pc:spChg>
        <pc:spChg chg="add mod">
          <ac:chgData name="Xinglin Yu" userId="4801e06f-c74b-485f-b362-ab0302cee3b8" providerId="ADAL" clId="{0E5A6FC6-F6DF-468D-B330-A7CE6DC8BE5E}" dt="2022-08-11T13:31:46.822" v="119" actId="1076"/>
          <ac:spMkLst>
            <pc:docMk/>
            <pc:sldMk cId="639808581" sldId="256"/>
            <ac:spMk id="29" creationId="{4CC23366-8A8F-5068-5309-53D5B96CEA82}"/>
          </ac:spMkLst>
        </pc:spChg>
        <pc:spChg chg="add del">
          <ac:chgData name="Xinglin Yu" userId="4801e06f-c74b-485f-b362-ab0302cee3b8" providerId="ADAL" clId="{0E5A6FC6-F6DF-468D-B330-A7CE6DC8BE5E}" dt="2022-08-11T13:24:17.187" v="26" actId="26606"/>
          <ac:spMkLst>
            <pc:docMk/>
            <pc:sldMk cId="639808581" sldId="256"/>
            <ac:spMk id="30" creationId="{56827C3C-D52F-46CE-A441-3CD6A1A6A0A2}"/>
          </ac:spMkLst>
        </pc:spChg>
        <pc:spChg chg="add del">
          <ac:chgData name="Xinglin Yu" userId="4801e06f-c74b-485f-b362-ab0302cee3b8" providerId="ADAL" clId="{0E5A6FC6-F6DF-468D-B330-A7CE6DC8BE5E}" dt="2022-08-11T13:24:17.187" v="26" actId="26606"/>
          <ac:spMkLst>
            <pc:docMk/>
            <pc:sldMk cId="639808581" sldId="256"/>
            <ac:spMk id="31" creationId="{F52A8B51-0A89-497B-B882-6658E029A3F9}"/>
          </ac:spMkLst>
        </pc:spChg>
        <pc:spChg chg="add del">
          <ac:chgData name="Xinglin Yu" userId="4801e06f-c74b-485f-b362-ab0302cee3b8" providerId="ADAL" clId="{0E5A6FC6-F6DF-468D-B330-A7CE6DC8BE5E}" dt="2022-08-11T13:24:17.187" v="26" actId="26606"/>
          <ac:spMkLst>
            <pc:docMk/>
            <pc:sldMk cId="639808581" sldId="256"/>
            <ac:spMk id="32" creationId="{BCB5D417-2A71-445D-B4C7-9E814D633D33}"/>
          </ac:spMkLst>
        </pc:spChg>
        <pc:spChg chg="add mod">
          <ac:chgData name="Xinglin Yu" userId="4801e06f-c74b-485f-b362-ab0302cee3b8" providerId="ADAL" clId="{0E5A6FC6-F6DF-468D-B330-A7CE6DC8BE5E}" dt="2022-08-11T13:31:46.822" v="119" actId="1076"/>
          <ac:spMkLst>
            <pc:docMk/>
            <pc:sldMk cId="639808581" sldId="256"/>
            <ac:spMk id="36" creationId="{2225DAA7-3AF6-22A7-C44D-3D6D11F8118F}"/>
          </ac:spMkLst>
        </pc:spChg>
        <pc:spChg chg="add del">
          <ac:chgData name="Xinglin Yu" userId="4801e06f-c74b-485f-b362-ab0302cee3b8" providerId="ADAL" clId="{0E5A6FC6-F6DF-468D-B330-A7CE6DC8BE5E}" dt="2022-08-11T13:24:20.126" v="30" actId="26606"/>
          <ac:spMkLst>
            <pc:docMk/>
            <pc:sldMk cId="639808581" sldId="256"/>
            <ac:spMk id="37" creationId="{799448F2-0E5B-42DA-B2D1-11A14E947BD4}"/>
          </ac:spMkLst>
        </pc:spChg>
        <pc:spChg chg="add del">
          <ac:chgData name="Xinglin Yu" userId="4801e06f-c74b-485f-b362-ab0302cee3b8" providerId="ADAL" clId="{0E5A6FC6-F6DF-468D-B330-A7CE6DC8BE5E}" dt="2022-08-11T13:24:20.126" v="30" actId="26606"/>
          <ac:spMkLst>
            <pc:docMk/>
            <pc:sldMk cId="639808581" sldId="256"/>
            <ac:spMk id="38" creationId="{4E8A7552-20E1-4F34-ADAB-C1DB6634D47E}"/>
          </ac:spMkLst>
        </pc:spChg>
        <pc:spChg chg="add del">
          <ac:chgData name="Xinglin Yu" userId="4801e06f-c74b-485f-b362-ab0302cee3b8" providerId="ADAL" clId="{0E5A6FC6-F6DF-468D-B330-A7CE6DC8BE5E}" dt="2022-08-11T13:24:22.102" v="32" actId="26606"/>
          <ac:spMkLst>
            <pc:docMk/>
            <pc:sldMk cId="639808581" sldId="256"/>
            <ac:spMk id="40" creationId="{AA3CC463-F933-4AC4-86E1-5AC14B0C3163}"/>
          </ac:spMkLst>
        </pc:spChg>
        <pc:spChg chg="add del">
          <ac:chgData name="Xinglin Yu" userId="4801e06f-c74b-485f-b362-ab0302cee3b8" providerId="ADAL" clId="{0E5A6FC6-F6DF-468D-B330-A7CE6DC8BE5E}" dt="2022-08-11T13:24:22.102" v="32" actId="26606"/>
          <ac:spMkLst>
            <pc:docMk/>
            <pc:sldMk cId="639808581" sldId="256"/>
            <ac:spMk id="41" creationId="{6025D2DB-A12A-44DB-B00E-F4D622329EDD}"/>
          </ac:spMkLst>
        </pc:spChg>
        <pc:spChg chg="add del">
          <ac:chgData name="Xinglin Yu" userId="4801e06f-c74b-485f-b362-ab0302cee3b8" providerId="ADAL" clId="{0E5A6FC6-F6DF-468D-B330-A7CE6DC8BE5E}" dt="2022-08-11T13:24:22.102" v="32" actId="26606"/>
          <ac:spMkLst>
            <pc:docMk/>
            <pc:sldMk cId="639808581" sldId="256"/>
            <ac:spMk id="42" creationId="{CE7E7877-F64E-4EEA-B778-138031EFF874}"/>
          </ac:spMkLst>
        </pc:spChg>
        <pc:spChg chg="add del">
          <ac:chgData name="Xinglin Yu" userId="4801e06f-c74b-485f-b362-ab0302cee3b8" providerId="ADAL" clId="{0E5A6FC6-F6DF-468D-B330-A7CE6DC8BE5E}" dt="2022-08-11T13:24:22.102" v="32" actId="26606"/>
          <ac:spMkLst>
            <pc:docMk/>
            <pc:sldMk cId="639808581" sldId="256"/>
            <ac:spMk id="43" creationId="{7DD6C4F3-70FD-4F13-919C-702EE4886499}"/>
          </ac:spMkLst>
        </pc:spChg>
        <pc:spChg chg="add mod">
          <ac:chgData name="Xinglin Yu" userId="4801e06f-c74b-485f-b362-ab0302cee3b8" providerId="ADAL" clId="{0E5A6FC6-F6DF-468D-B330-A7CE6DC8BE5E}" dt="2022-08-11T13:31:46.822" v="119" actId="1076"/>
          <ac:spMkLst>
            <pc:docMk/>
            <pc:sldMk cId="639808581" sldId="256"/>
            <ac:spMk id="44" creationId="{A8BFF57D-08E8-3D91-DA92-DEE493C4073D}"/>
          </ac:spMkLst>
        </pc:spChg>
        <pc:spChg chg="add del">
          <ac:chgData name="Xinglin Yu" userId="4801e06f-c74b-485f-b362-ab0302cee3b8" providerId="ADAL" clId="{0E5A6FC6-F6DF-468D-B330-A7CE6DC8BE5E}" dt="2022-08-11T13:24:25.100" v="34" actId="26606"/>
          <ac:spMkLst>
            <pc:docMk/>
            <pc:sldMk cId="639808581" sldId="256"/>
            <ac:spMk id="45" creationId="{9527FCEA-6143-4C5E-8C45-8AC9237ADE89}"/>
          </ac:spMkLst>
        </pc:spChg>
        <pc:spChg chg="add del">
          <ac:chgData name="Xinglin Yu" userId="4801e06f-c74b-485f-b362-ab0302cee3b8" providerId="ADAL" clId="{0E5A6FC6-F6DF-468D-B330-A7CE6DC8BE5E}" dt="2022-08-11T13:24:25.100" v="34" actId="26606"/>
          <ac:spMkLst>
            <pc:docMk/>
            <pc:sldMk cId="639808581" sldId="256"/>
            <ac:spMk id="46" creationId="{1A9F23AD-7A55-49F3-A3EC-743F47F36B0E}"/>
          </ac:spMkLst>
        </pc:spChg>
        <pc:spChg chg="add del">
          <ac:chgData name="Xinglin Yu" userId="4801e06f-c74b-485f-b362-ab0302cee3b8" providerId="ADAL" clId="{0E5A6FC6-F6DF-468D-B330-A7CE6DC8BE5E}" dt="2022-08-11T13:24:25.100" v="34" actId="26606"/>
          <ac:spMkLst>
            <pc:docMk/>
            <pc:sldMk cId="639808581" sldId="256"/>
            <ac:spMk id="47" creationId="{D7D9F91F-72C9-4DB9-ABD0-A8180D8262D5}"/>
          </ac:spMkLst>
        </pc:spChg>
        <pc:spChg chg="add del">
          <ac:chgData name="Xinglin Yu" userId="4801e06f-c74b-485f-b362-ab0302cee3b8" providerId="ADAL" clId="{0E5A6FC6-F6DF-468D-B330-A7CE6DC8BE5E}" dt="2022-08-11T13:24:25.100" v="34" actId="26606"/>
          <ac:spMkLst>
            <pc:docMk/>
            <pc:sldMk cId="639808581" sldId="256"/>
            <ac:spMk id="48" creationId="{BE016956-CE9F-4946-8834-A8BC3529D0F6}"/>
          </ac:spMkLst>
        </pc:spChg>
        <pc:grpChg chg="add del">
          <ac:chgData name="Xinglin Yu" userId="4801e06f-c74b-485f-b362-ab0302cee3b8" providerId="ADAL" clId="{0E5A6FC6-F6DF-468D-B330-A7CE6DC8BE5E}" dt="2022-08-11T13:24:13.677" v="22" actId="26606"/>
          <ac:grpSpMkLst>
            <pc:docMk/>
            <pc:sldMk cId="639808581" sldId="256"/>
            <ac:grpSpMk id="20" creationId="{E9537076-EF48-4F72-9164-FD8260D550AC}"/>
          </ac:grpSpMkLst>
        </pc:grpChg>
        <pc:grpChg chg="add del">
          <ac:chgData name="Xinglin Yu" userId="4801e06f-c74b-485f-b362-ab0302cee3b8" providerId="ADAL" clId="{0E5A6FC6-F6DF-468D-B330-A7CE6DC8BE5E}" dt="2022-08-11T13:24:13.677" v="22" actId="26606"/>
          <ac:grpSpMkLst>
            <pc:docMk/>
            <pc:sldMk cId="639808581" sldId="256"/>
            <ac:grpSpMk id="23" creationId="{4F4CD6D0-5A87-4BA2-A13A-0E40511C3CFA}"/>
          </ac:grpSpMkLst>
        </pc:grpChg>
        <pc:grpChg chg="add del">
          <ac:chgData name="Xinglin Yu" userId="4801e06f-c74b-485f-b362-ab0302cee3b8" providerId="ADAL" clId="{0E5A6FC6-F6DF-468D-B330-A7CE6DC8BE5E}" dt="2022-08-11T13:24:13.677" v="22" actId="26606"/>
          <ac:grpSpMkLst>
            <pc:docMk/>
            <pc:sldMk cId="639808581" sldId="256"/>
            <ac:grpSpMk id="24" creationId="{6EFC3492-86BD-4D75-B5B4-C2DBFE0BD106}"/>
          </ac:grpSpMkLst>
        </pc:grpChg>
        <pc:picChg chg="add del mod ord">
          <ac:chgData name="Xinglin Yu" userId="4801e06f-c74b-485f-b362-ab0302cee3b8" providerId="ADAL" clId="{0E5A6FC6-F6DF-468D-B330-A7CE6DC8BE5E}" dt="2022-08-11T13:29:50.664" v="39" actId="478"/>
          <ac:picMkLst>
            <pc:docMk/>
            <pc:sldMk cId="639808581" sldId="256"/>
            <ac:picMk id="5" creationId="{0427ADC2-50D7-BBF7-173C-7B2DB62081DA}"/>
          </ac:picMkLst>
        </pc:picChg>
        <pc:picChg chg="add del mod ord">
          <ac:chgData name="Xinglin Yu" userId="4801e06f-c74b-485f-b362-ab0302cee3b8" providerId="ADAL" clId="{0E5A6FC6-F6DF-468D-B330-A7CE6DC8BE5E}" dt="2022-08-11T13:29:50.664" v="39" actId="478"/>
          <ac:picMkLst>
            <pc:docMk/>
            <pc:sldMk cId="639808581" sldId="256"/>
            <ac:picMk id="7" creationId="{D263075E-29ED-9912-46DC-8C2E9CD206AA}"/>
          </ac:picMkLst>
        </pc:picChg>
        <pc:picChg chg="add del mod ord">
          <ac:chgData name="Xinglin Yu" userId="4801e06f-c74b-485f-b362-ab0302cee3b8" providerId="ADAL" clId="{0E5A6FC6-F6DF-468D-B330-A7CE6DC8BE5E}" dt="2022-08-11T13:29:50.664" v="39" actId="478"/>
          <ac:picMkLst>
            <pc:docMk/>
            <pc:sldMk cId="639808581" sldId="256"/>
            <ac:picMk id="9" creationId="{68C64586-D901-0277-E551-36E951FA444D}"/>
          </ac:picMkLst>
        </pc:picChg>
        <pc:picChg chg="add mod">
          <ac:chgData name="Xinglin Yu" userId="4801e06f-c74b-485f-b362-ab0302cee3b8" providerId="ADAL" clId="{0E5A6FC6-F6DF-468D-B330-A7CE6DC8BE5E}" dt="2022-08-11T13:31:46.822" v="119" actId="1076"/>
          <ac:picMkLst>
            <pc:docMk/>
            <pc:sldMk cId="639808581" sldId="256"/>
            <ac:picMk id="11" creationId="{B6D601F5-41A6-F527-AA12-9F4403B4630D}"/>
          </ac:picMkLst>
        </pc:picChg>
        <pc:picChg chg="add mod">
          <ac:chgData name="Xinglin Yu" userId="4801e06f-c74b-485f-b362-ab0302cee3b8" providerId="ADAL" clId="{0E5A6FC6-F6DF-468D-B330-A7CE6DC8BE5E}" dt="2022-08-11T13:31:46.822" v="119" actId="1076"/>
          <ac:picMkLst>
            <pc:docMk/>
            <pc:sldMk cId="639808581" sldId="256"/>
            <ac:picMk id="13" creationId="{28545ED0-F28F-EB53-1A8C-3CD6EF614420}"/>
          </ac:picMkLst>
        </pc:picChg>
        <pc:picChg chg="add del mod">
          <ac:chgData name="Xinglin Yu" userId="4801e06f-c74b-485f-b362-ab0302cee3b8" providerId="ADAL" clId="{0E5A6FC6-F6DF-468D-B330-A7CE6DC8BE5E}" dt="2022-08-11T14:30:04.424" v="120" actId="478"/>
          <ac:picMkLst>
            <pc:docMk/>
            <pc:sldMk cId="639808581" sldId="256"/>
            <ac:picMk id="27" creationId="{E36A63D7-D0CB-9ABF-1D49-6B102C32B0B9}"/>
          </ac:picMkLst>
        </pc:picChg>
        <pc:picChg chg="add mod">
          <ac:chgData name="Xinglin Yu" userId="4801e06f-c74b-485f-b362-ab0302cee3b8" providerId="ADAL" clId="{0E5A6FC6-F6DF-468D-B330-A7CE6DC8BE5E}" dt="2022-08-11T14:30:25.126" v="125" actId="14100"/>
          <ac:picMkLst>
            <pc:docMk/>
            <pc:sldMk cId="639808581" sldId="256"/>
            <ac:picMk id="52" creationId="{0EAE333F-CDC4-6954-5817-946038E36883}"/>
          </ac:picMkLst>
        </pc:picChg>
        <pc:cxnChg chg="add del">
          <ac:chgData name="Xinglin Yu" userId="4801e06f-c74b-485f-b362-ab0302cee3b8" providerId="ADAL" clId="{0E5A6FC6-F6DF-468D-B330-A7CE6DC8BE5E}" dt="2022-08-11T13:24:11.161" v="20" actId="26606"/>
          <ac:cxnSpMkLst>
            <pc:docMk/>
            <pc:sldMk cId="639808581" sldId="256"/>
            <ac:cxnSpMk id="14" creationId="{DCD67800-37AC-4E14-89B0-F79DCB3FB86D}"/>
          </ac:cxnSpMkLst>
        </pc:cxnChg>
        <pc:cxnChg chg="add del">
          <ac:chgData name="Xinglin Yu" userId="4801e06f-c74b-485f-b362-ab0302cee3b8" providerId="ADAL" clId="{0E5A6FC6-F6DF-468D-B330-A7CE6DC8BE5E}" dt="2022-08-11T13:24:11.161" v="20" actId="26606"/>
          <ac:cxnSpMkLst>
            <pc:docMk/>
            <pc:sldMk cId="639808581" sldId="256"/>
            <ac:cxnSpMk id="16" creationId="{20F1788F-A5AE-4188-8274-F7F2E3833ECD}"/>
          </ac:cxnSpMkLst>
        </pc:cxnChg>
        <pc:cxnChg chg="add del">
          <ac:chgData name="Xinglin Yu" userId="4801e06f-c74b-485f-b362-ab0302cee3b8" providerId="ADAL" clId="{0E5A6FC6-F6DF-468D-B330-A7CE6DC8BE5E}" dt="2022-08-11T13:24:18.680" v="28" actId="26606"/>
          <ac:cxnSpMkLst>
            <pc:docMk/>
            <pc:sldMk cId="639808581" sldId="256"/>
            <ac:cxnSpMk id="34" creationId="{DCD67800-37AC-4E14-89B0-F79DCB3FB86D}"/>
          </ac:cxnSpMkLst>
        </pc:cxnChg>
        <pc:cxnChg chg="add del">
          <ac:chgData name="Xinglin Yu" userId="4801e06f-c74b-485f-b362-ab0302cee3b8" providerId="ADAL" clId="{0E5A6FC6-F6DF-468D-B330-A7CE6DC8BE5E}" dt="2022-08-11T13:24:18.680" v="28" actId="26606"/>
          <ac:cxnSpMkLst>
            <pc:docMk/>
            <pc:sldMk cId="639808581" sldId="256"/>
            <ac:cxnSpMk id="35" creationId="{20F1788F-A5AE-4188-8274-F7F2E3833ECD}"/>
          </ac:cxnSpMkLst>
        </pc:cxnChg>
        <pc:cxnChg chg="add del">
          <ac:chgData name="Xinglin Yu" userId="4801e06f-c74b-485f-b362-ab0302cee3b8" providerId="ADAL" clId="{0E5A6FC6-F6DF-468D-B330-A7CE6DC8BE5E}" dt="2022-08-11T13:24:27.438" v="36" actId="26606"/>
          <ac:cxnSpMkLst>
            <pc:docMk/>
            <pc:sldMk cId="639808581" sldId="256"/>
            <ac:cxnSpMk id="50" creationId="{DCD67800-37AC-4E14-89B0-F79DCB3FB86D}"/>
          </ac:cxnSpMkLst>
        </pc:cxnChg>
        <pc:cxnChg chg="add del">
          <ac:chgData name="Xinglin Yu" userId="4801e06f-c74b-485f-b362-ab0302cee3b8" providerId="ADAL" clId="{0E5A6FC6-F6DF-468D-B330-A7CE6DC8BE5E}" dt="2022-08-11T13:24:27.438" v="36" actId="26606"/>
          <ac:cxnSpMkLst>
            <pc:docMk/>
            <pc:sldMk cId="639808581" sldId="256"/>
            <ac:cxnSpMk id="51" creationId="{20F1788F-A5AE-4188-8274-F7F2E3833EC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58D6-DACA-99A2-D435-2724C9D02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8D6DC-DE14-0DF8-E85E-6C4BA599E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FA2D8-1B1B-35EB-72AA-1666AE81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2E65-51B0-4A68-B7AD-8AD8D1BF5E4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051B5-2649-E099-C373-D938D0E9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DC73E-08D9-DB0E-0FB1-03635905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2C2-F0D4-4257-9BE8-8544CE4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3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24CC-392B-E739-C469-3D0598B7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1F4FC-9690-5CB4-5896-86107D3C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5136A-825A-73BA-DC30-EEFA8B5B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2E65-51B0-4A68-B7AD-8AD8D1BF5E4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FDE45-80CB-F503-9FE3-49A52899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851DE-537F-A562-C401-677DBEEF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2C2-F0D4-4257-9BE8-8544CE4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4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D8C9D-1330-9F31-3B36-8C3F7C9EC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8C863-8356-6317-093D-4951223D1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25F6E-6D36-72D2-BF6B-467DA4F8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2E65-51B0-4A68-B7AD-8AD8D1BF5E4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B986B-39C8-CD2B-7FCE-D5E7D82C1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9841A-1E26-8D7F-D8BE-B4C30E2D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2C2-F0D4-4257-9BE8-8544CE4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64F6-5649-8C9A-CA15-9E4CE149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D060-F1D2-F2B2-79E4-492E7C82B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7BB36-CDE1-5AE8-FBFD-3C37D89F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2E65-51B0-4A68-B7AD-8AD8D1BF5E4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F593D-89FB-9AED-431F-11EE04A9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CCF12-8EE8-0C1C-5F14-38F93CDF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2C2-F0D4-4257-9BE8-8544CE4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4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5CF5-3E6A-100C-AA35-B6884241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D156A-BA90-4402-2501-0FBF640B1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08530-8EC6-E4CF-0CB8-9D97D357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2E65-51B0-4A68-B7AD-8AD8D1BF5E4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CA6DA-17E8-6F81-47D6-DBD617DA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A6EE4-B4FE-74A7-3EC4-EA5C2127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2C2-F0D4-4257-9BE8-8544CE4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7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07E0-D1CB-497A-971A-0402584B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910C-5785-8887-53F5-E2408ED9C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C1500-550B-3715-AE0E-1A6C2196B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52BF-1836-496F-240F-933CA908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2E65-51B0-4A68-B7AD-8AD8D1BF5E4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EEEAB-4B7E-1AC3-1FC8-5A3D644E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AFCAE-929E-F405-434F-86160955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2C2-F0D4-4257-9BE8-8544CE4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1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DF5F-C43E-C421-64C0-269C798AE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B1D6C-0379-14FA-64BC-DFE94CD6B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C84A6-C791-7061-4267-8C5701707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82EA6-588E-A0D7-A96D-0B7A93829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190CE-33DA-2B52-D9AF-CC5CC78C6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9B7C6-E82D-9A6F-A57F-9D127949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2E65-51B0-4A68-B7AD-8AD8D1BF5E4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DBFC3-5787-DC4D-19A2-3E7E7937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4C989-A648-42F3-A0DC-1756A5D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2C2-F0D4-4257-9BE8-8544CE4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0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8A5F-85DC-C710-A3CA-02B592DE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827A7-8154-06B6-C2F4-1B801DE0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2E65-51B0-4A68-B7AD-8AD8D1BF5E4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1C8DA-22C0-8B3B-026B-42EABA52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8BF25-B37C-10E1-096E-8AEC8015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2C2-F0D4-4257-9BE8-8544CE4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5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52548-1849-207C-3967-B4C02766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2E65-51B0-4A68-B7AD-8AD8D1BF5E4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1EA8E-B180-9404-3A9F-FC61127A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FD3EB-53E0-F5E7-CD4D-DFDD1F6E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2C2-F0D4-4257-9BE8-8544CE4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7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F41B-79FA-76E0-9345-114E9108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9494-4B8D-4FC0-A423-F3049016E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623CF-4580-EA18-F5A5-062826AAB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03C1F-9E4A-5917-7F40-BD5B58F4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2E65-51B0-4A68-B7AD-8AD8D1BF5E4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5E7B1-70E2-7708-E551-D51CB010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C081F-1FCB-00F7-6937-26D575C4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2C2-F0D4-4257-9BE8-8544CE4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4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138D-5614-960C-CEB3-3B6B02AB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82976-80ED-5236-0340-C8EBB0F1E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F558D-4FF8-767E-540F-57AF90F4A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C69B6-7CEF-4D89-7133-819C6830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2E65-51B0-4A68-B7AD-8AD8D1BF5E4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20248-4146-9D25-1582-FA88889C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FE252-7D7D-2094-A3FD-2FA30E3D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2C2-F0D4-4257-9BE8-8544CE4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D0001-812A-BE03-4F7D-764D8F5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8B73D-4CB9-3953-0056-A43104161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18B2A-B0B1-CBF4-5C8E-C7AD9436B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A2E65-51B0-4A68-B7AD-8AD8D1BF5E4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25CA3-5544-29EC-78DB-6CCB5B98C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2EF01-EA87-2F18-93AF-7D8DD0A3D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2D2C2-F0D4-4257-9BE8-8544CE4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B6D601F5-41A6-F527-AA12-9F4403B46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8" y="922999"/>
            <a:ext cx="3312025" cy="3766617"/>
          </a:xfrm>
          <a:prstGeom prst="rect">
            <a:avLst/>
          </a:prstGeom>
        </p:spPr>
      </p:pic>
      <p:pic>
        <p:nvPicPr>
          <p:cNvPr id="13" name="Picture 12" descr="Calendar&#10;&#10;Description automatically generated">
            <a:extLst>
              <a:ext uri="{FF2B5EF4-FFF2-40B4-BE49-F238E27FC236}">
                <a16:creationId xmlns:a16="http://schemas.microsoft.com/office/drawing/2014/main" id="{28545ED0-F28F-EB53-1A8C-3CD6EF614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70" y="922999"/>
            <a:ext cx="3312025" cy="376661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CC23366-8A8F-5068-5309-53D5B96CEA82}"/>
              </a:ext>
            </a:extLst>
          </p:cNvPr>
          <p:cNvSpPr txBox="1"/>
          <p:nvPr/>
        </p:nvSpPr>
        <p:spPr>
          <a:xfrm>
            <a:off x="1428704" y="4802473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 2 Paths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25DAA7-3AF6-22A7-C44D-3D6D11F8118F}"/>
              </a:ext>
            </a:extLst>
          </p:cNvPr>
          <p:cNvSpPr txBox="1"/>
          <p:nvPr/>
        </p:nvSpPr>
        <p:spPr>
          <a:xfrm>
            <a:off x="5048276" y="4802473"/>
            <a:ext cx="231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 Action and Slippery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BFF57D-08E8-3D91-DA92-DEE493C4073D}"/>
              </a:ext>
            </a:extLst>
          </p:cNvPr>
          <p:cNvSpPr txBox="1"/>
          <p:nvPr/>
        </p:nvSpPr>
        <p:spPr>
          <a:xfrm>
            <a:off x="9301214" y="4802473"/>
            <a:ext cx="206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 Optimized Policy</a:t>
            </a:r>
          </a:p>
        </p:txBody>
      </p:sp>
      <p:pic>
        <p:nvPicPr>
          <p:cNvPr id="52" name="Picture 51" descr="Calendar&#10;&#10;Description automatically generated">
            <a:extLst>
              <a:ext uri="{FF2B5EF4-FFF2-40B4-BE49-F238E27FC236}">
                <a16:creationId xmlns:a16="http://schemas.microsoft.com/office/drawing/2014/main" id="{0EAE333F-CDC4-6954-5817-946038E36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072" y="922999"/>
            <a:ext cx="3312024" cy="376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0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Xinglin Yu</dc:creator>
  <cp:lastModifiedBy>Xinglin Yu</cp:lastModifiedBy>
  <cp:revision>1</cp:revision>
  <dcterms:created xsi:type="dcterms:W3CDTF">2022-08-11T13:22:48Z</dcterms:created>
  <dcterms:modified xsi:type="dcterms:W3CDTF">2022-08-11T14:30:27Z</dcterms:modified>
</cp:coreProperties>
</file>