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E2664A-29F2-4FE4-B783-903AFB2DD206}" v="11" dt="2022-09-19T23:43:28.5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glin Yu" userId="4801e06f-c74b-485f-b362-ab0302cee3b8" providerId="ADAL" clId="{99E2664A-29F2-4FE4-B783-903AFB2DD206}"/>
    <pc:docChg chg="undo custSel addSld modSld">
      <pc:chgData name="Xinglin Yu" userId="4801e06f-c74b-485f-b362-ab0302cee3b8" providerId="ADAL" clId="{99E2664A-29F2-4FE4-B783-903AFB2DD206}" dt="2022-09-19T23:46:17.908" v="179" actId="1076"/>
      <pc:docMkLst>
        <pc:docMk/>
      </pc:docMkLst>
      <pc:sldChg chg="addSp delSp modSp new mod">
        <pc:chgData name="Xinglin Yu" userId="4801e06f-c74b-485f-b362-ab0302cee3b8" providerId="ADAL" clId="{99E2664A-29F2-4FE4-B783-903AFB2DD206}" dt="2022-09-19T23:38:30.092" v="144" actId="20577"/>
        <pc:sldMkLst>
          <pc:docMk/>
          <pc:sldMk cId="1292356950" sldId="256"/>
        </pc:sldMkLst>
        <pc:spChg chg="del">
          <ac:chgData name="Xinglin Yu" userId="4801e06f-c74b-485f-b362-ab0302cee3b8" providerId="ADAL" clId="{99E2664A-29F2-4FE4-B783-903AFB2DD206}" dt="2022-09-19T23:34:01.365" v="73" actId="478"/>
          <ac:spMkLst>
            <pc:docMk/>
            <pc:sldMk cId="1292356950" sldId="256"/>
            <ac:spMk id="2" creationId="{E103540E-C530-482C-55C8-B5917EB775E2}"/>
          </ac:spMkLst>
        </pc:spChg>
        <pc:spChg chg="del">
          <ac:chgData name="Xinglin Yu" userId="4801e06f-c74b-485f-b362-ab0302cee3b8" providerId="ADAL" clId="{99E2664A-29F2-4FE4-B783-903AFB2DD206}" dt="2022-09-19T23:34:03.696" v="74" actId="478"/>
          <ac:spMkLst>
            <pc:docMk/>
            <pc:sldMk cId="1292356950" sldId="256"/>
            <ac:spMk id="3" creationId="{CBA447A1-A098-87C5-7015-DECA788051BA}"/>
          </ac:spMkLst>
        </pc:spChg>
        <pc:spChg chg="add mod">
          <ac:chgData name="Xinglin Yu" userId="4801e06f-c74b-485f-b362-ab0302cee3b8" providerId="ADAL" clId="{99E2664A-29F2-4FE4-B783-903AFB2DD206}" dt="2022-09-19T23:38:09.027" v="134" actId="12789"/>
          <ac:spMkLst>
            <pc:docMk/>
            <pc:sldMk cId="1292356950" sldId="256"/>
            <ac:spMk id="14" creationId="{734D93B7-7AE3-1A2D-EB4B-ADDB5ACBEB97}"/>
          </ac:spMkLst>
        </pc:spChg>
        <pc:spChg chg="add mod">
          <ac:chgData name="Xinglin Yu" userId="4801e06f-c74b-485f-b362-ab0302cee3b8" providerId="ADAL" clId="{99E2664A-29F2-4FE4-B783-903AFB2DD206}" dt="2022-09-19T23:38:09.027" v="134" actId="12789"/>
          <ac:spMkLst>
            <pc:docMk/>
            <pc:sldMk cId="1292356950" sldId="256"/>
            <ac:spMk id="15" creationId="{AB406605-424E-99C2-C72D-01378E287B37}"/>
          </ac:spMkLst>
        </pc:spChg>
        <pc:spChg chg="add mod">
          <ac:chgData name="Xinglin Yu" userId="4801e06f-c74b-485f-b362-ab0302cee3b8" providerId="ADAL" clId="{99E2664A-29F2-4FE4-B783-903AFB2DD206}" dt="2022-09-19T23:38:09.027" v="134" actId="12789"/>
          <ac:spMkLst>
            <pc:docMk/>
            <pc:sldMk cId="1292356950" sldId="256"/>
            <ac:spMk id="16" creationId="{94A610AA-62AE-BA38-54E3-3071CAB978A1}"/>
          </ac:spMkLst>
        </pc:spChg>
        <pc:spChg chg="add mod">
          <ac:chgData name="Xinglin Yu" userId="4801e06f-c74b-485f-b362-ab0302cee3b8" providerId="ADAL" clId="{99E2664A-29F2-4FE4-B783-903AFB2DD206}" dt="2022-09-19T23:38:27.101" v="142"/>
          <ac:spMkLst>
            <pc:docMk/>
            <pc:sldMk cId="1292356950" sldId="256"/>
            <ac:spMk id="17" creationId="{5C62F7EA-D16F-332F-B376-163DDA1F03A8}"/>
          </ac:spMkLst>
        </pc:spChg>
        <pc:spChg chg="add mod">
          <ac:chgData name="Xinglin Yu" userId="4801e06f-c74b-485f-b362-ab0302cee3b8" providerId="ADAL" clId="{99E2664A-29F2-4FE4-B783-903AFB2DD206}" dt="2022-09-19T23:38:30.092" v="144" actId="20577"/>
          <ac:spMkLst>
            <pc:docMk/>
            <pc:sldMk cId="1292356950" sldId="256"/>
            <ac:spMk id="18" creationId="{D6BE8C31-46ED-4D54-4F98-3D0B9A27F1A8}"/>
          </ac:spMkLst>
        </pc:spChg>
        <pc:picChg chg="add mod">
          <ac:chgData name="Xinglin Yu" userId="4801e06f-c74b-485f-b362-ab0302cee3b8" providerId="ADAL" clId="{99E2664A-29F2-4FE4-B783-903AFB2DD206}" dt="2022-09-19T23:36:20.161" v="100" actId="1076"/>
          <ac:picMkLst>
            <pc:docMk/>
            <pc:sldMk cId="1292356950" sldId="256"/>
            <ac:picMk id="5" creationId="{8E747157-6819-9E06-4707-5F45BE905A4D}"/>
          </ac:picMkLst>
        </pc:picChg>
        <pc:picChg chg="add mod">
          <ac:chgData name="Xinglin Yu" userId="4801e06f-c74b-485f-b362-ab0302cee3b8" providerId="ADAL" clId="{99E2664A-29F2-4FE4-B783-903AFB2DD206}" dt="2022-09-19T23:34:53.014" v="83" actId="1076"/>
          <ac:picMkLst>
            <pc:docMk/>
            <pc:sldMk cId="1292356950" sldId="256"/>
            <ac:picMk id="7" creationId="{747895C3-06FC-7B55-2A50-1CF9E7F03E64}"/>
          </ac:picMkLst>
        </pc:picChg>
        <pc:picChg chg="add mod">
          <ac:chgData name="Xinglin Yu" userId="4801e06f-c74b-485f-b362-ab0302cee3b8" providerId="ADAL" clId="{99E2664A-29F2-4FE4-B783-903AFB2DD206}" dt="2022-09-19T23:35:11.266" v="85" actId="1076"/>
          <ac:picMkLst>
            <pc:docMk/>
            <pc:sldMk cId="1292356950" sldId="256"/>
            <ac:picMk id="9" creationId="{92BABA24-1D24-2118-BCC7-70C179D976A1}"/>
          </ac:picMkLst>
        </pc:picChg>
        <pc:picChg chg="add mod">
          <ac:chgData name="Xinglin Yu" userId="4801e06f-c74b-485f-b362-ab0302cee3b8" providerId="ADAL" clId="{99E2664A-29F2-4FE4-B783-903AFB2DD206}" dt="2022-09-19T23:34:53.014" v="83" actId="1076"/>
          <ac:picMkLst>
            <pc:docMk/>
            <pc:sldMk cId="1292356950" sldId="256"/>
            <ac:picMk id="11" creationId="{E6DA083B-680B-487D-82FF-57239DAC9EC7}"/>
          </ac:picMkLst>
        </pc:picChg>
        <pc:picChg chg="add mod">
          <ac:chgData name="Xinglin Yu" userId="4801e06f-c74b-485f-b362-ab0302cee3b8" providerId="ADAL" clId="{99E2664A-29F2-4FE4-B783-903AFB2DD206}" dt="2022-09-19T23:37:11.622" v="117" actId="1076"/>
          <ac:picMkLst>
            <pc:docMk/>
            <pc:sldMk cId="1292356950" sldId="256"/>
            <ac:picMk id="13" creationId="{F8E308EF-EE2E-96F9-7AF0-50F5AB8A0D5C}"/>
          </ac:picMkLst>
        </pc:picChg>
      </pc:sldChg>
      <pc:sldChg chg="modSp add mod">
        <pc:chgData name="Xinglin Yu" userId="4801e06f-c74b-485f-b362-ab0302cee3b8" providerId="ADAL" clId="{99E2664A-29F2-4FE4-B783-903AFB2DD206}" dt="2022-09-19T23:46:17.908" v="179" actId="1076"/>
        <pc:sldMkLst>
          <pc:docMk/>
          <pc:sldMk cId="537901842" sldId="257"/>
        </pc:sldMkLst>
        <pc:spChg chg="mod">
          <ac:chgData name="Xinglin Yu" userId="4801e06f-c74b-485f-b362-ab0302cee3b8" providerId="ADAL" clId="{99E2664A-29F2-4FE4-B783-903AFB2DD206}" dt="2022-09-19T23:44:45.834" v="162" actId="1076"/>
          <ac:spMkLst>
            <pc:docMk/>
            <pc:sldMk cId="537901842" sldId="257"/>
            <ac:spMk id="14" creationId="{734D93B7-7AE3-1A2D-EB4B-ADDB5ACBEB97}"/>
          </ac:spMkLst>
        </pc:spChg>
        <pc:spChg chg="mod">
          <ac:chgData name="Xinglin Yu" userId="4801e06f-c74b-485f-b362-ab0302cee3b8" providerId="ADAL" clId="{99E2664A-29F2-4FE4-B783-903AFB2DD206}" dt="2022-09-19T23:45:07.364" v="165" actId="1076"/>
          <ac:spMkLst>
            <pc:docMk/>
            <pc:sldMk cId="537901842" sldId="257"/>
            <ac:spMk id="15" creationId="{AB406605-424E-99C2-C72D-01378E287B37}"/>
          </ac:spMkLst>
        </pc:spChg>
        <pc:spChg chg="mod">
          <ac:chgData name="Xinglin Yu" userId="4801e06f-c74b-485f-b362-ab0302cee3b8" providerId="ADAL" clId="{99E2664A-29F2-4FE4-B783-903AFB2DD206}" dt="2022-09-19T23:44:50.105" v="163" actId="1076"/>
          <ac:spMkLst>
            <pc:docMk/>
            <pc:sldMk cId="537901842" sldId="257"/>
            <ac:spMk id="16" creationId="{94A610AA-62AE-BA38-54E3-3071CAB978A1}"/>
          </ac:spMkLst>
        </pc:spChg>
        <pc:spChg chg="mod">
          <ac:chgData name="Xinglin Yu" userId="4801e06f-c74b-485f-b362-ab0302cee3b8" providerId="ADAL" clId="{99E2664A-29F2-4FE4-B783-903AFB2DD206}" dt="2022-09-19T23:46:10.487" v="177" actId="1076"/>
          <ac:spMkLst>
            <pc:docMk/>
            <pc:sldMk cId="537901842" sldId="257"/>
            <ac:spMk id="17" creationId="{5C62F7EA-D16F-332F-B376-163DDA1F03A8}"/>
          </ac:spMkLst>
        </pc:spChg>
        <pc:spChg chg="mod">
          <ac:chgData name="Xinglin Yu" userId="4801e06f-c74b-485f-b362-ab0302cee3b8" providerId="ADAL" clId="{99E2664A-29F2-4FE4-B783-903AFB2DD206}" dt="2022-09-19T23:46:17.908" v="179" actId="1076"/>
          <ac:spMkLst>
            <pc:docMk/>
            <pc:sldMk cId="537901842" sldId="257"/>
            <ac:spMk id="18" creationId="{D6BE8C31-46ED-4D54-4F98-3D0B9A27F1A8}"/>
          </ac:spMkLst>
        </pc:spChg>
        <pc:picChg chg="mod">
          <ac:chgData name="Xinglin Yu" userId="4801e06f-c74b-485f-b362-ab0302cee3b8" providerId="ADAL" clId="{99E2664A-29F2-4FE4-B783-903AFB2DD206}" dt="2022-09-19T23:44:42.608" v="161" actId="14100"/>
          <ac:picMkLst>
            <pc:docMk/>
            <pc:sldMk cId="537901842" sldId="257"/>
            <ac:picMk id="5" creationId="{8E747157-6819-9E06-4707-5F45BE905A4D}"/>
          </ac:picMkLst>
        </pc:picChg>
        <pc:picChg chg="mod">
          <ac:chgData name="Xinglin Yu" userId="4801e06f-c74b-485f-b362-ab0302cee3b8" providerId="ADAL" clId="{99E2664A-29F2-4FE4-B783-903AFB2DD206}" dt="2022-09-19T23:45:21.039" v="166" actId="14100"/>
          <ac:picMkLst>
            <pc:docMk/>
            <pc:sldMk cId="537901842" sldId="257"/>
            <ac:picMk id="7" creationId="{747895C3-06FC-7B55-2A50-1CF9E7F03E64}"/>
          </ac:picMkLst>
        </pc:picChg>
        <pc:picChg chg="mod">
          <ac:chgData name="Xinglin Yu" userId="4801e06f-c74b-485f-b362-ab0302cee3b8" providerId="ADAL" clId="{99E2664A-29F2-4FE4-B783-903AFB2DD206}" dt="2022-09-19T23:44:39.016" v="160" actId="1076"/>
          <ac:picMkLst>
            <pc:docMk/>
            <pc:sldMk cId="537901842" sldId="257"/>
            <ac:picMk id="9" creationId="{92BABA24-1D24-2118-BCC7-70C179D976A1}"/>
          </ac:picMkLst>
        </pc:picChg>
        <pc:picChg chg="mod">
          <ac:chgData name="Xinglin Yu" userId="4801e06f-c74b-485f-b362-ab0302cee3b8" providerId="ADAL" clId="{99E2664A-29F2-4FE4-B783-903AFB2DD206}" dt="2022-09-19T23:46:02.472" v="176" actId="1076"/>
          <ac:picMkLst>
            <pc:docMk/>
            <pc:sldMk cId="537901842" sldId="257"/>
            <ac:picMk id="11" creationId="{E6DA083B-680B-487D-82FF-57239DAC9EC7}"/>
          </ac:picMkLst>
        </pc:picChg>
        <pc:picChg chg="mod">
          <ac:chgData name="Xinglin Yu" userId="4801e06f-c74b-485f-b362-ab0302cee3b8" providerId="ADAL" clId="{99E2664A-29F2-4FE4-B783-903AFB2DD206}" dt="2022-09-19T23:46:14.032" v="178" actId="1076"/>
          <ac:picMkLst>
            <pc:docMk/>
            <pc:sldMk cId="537901842" sldId="257"/>
            <ac:picMk id="13" creationId="{F8E308EF-EE2E-96F9-7AF0-50F5AB8A0D5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FFCD9-A861-0FE5-8240-E2B2CD03C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3B635-2FEB-1F97-587B-8A4248C4E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FDAE8-B40D-D3B8-D7F7-FDC6930B4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31AD4-5514-4AE1-B04E-9C60F3754562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C31D2-26F6-6AC2-5206-9CF6986A7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8A04C-0BCC-9FBB-BF9D-B13D5FAB0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98DDE-041A-4BB2-9961-71DEAA56C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04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E4E3D-4806-60D9-B7C4-FD648A618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1D2C63-12D0-4C27-0E15-EAE8A3C7D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C0E26-4DD0-64F8-308F-67B2154F6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31AD4-5514-4AE1-B04E-9C60F3754562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FC291-234A-70CF-2328-E7DEB1CAB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FFF1A-6F29-508B-0668-66D5ADE6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98DDE-041A-4BB2-9961-71DEAA56C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8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C85F6F-8A96-0E1D-9427-A2BF8A4AC3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7E4B14-7B85-51FB-2192-6D5BB82AE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2D904-8ACF-F61E-6E3E-48C5C147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31AD4-5514-4AE1-B04E-9C60F3754562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35E47-7B5B-7587-B0BD-2771BE801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E6EFF-8114-8F04-BF79-C3511FB7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98DDE-041A-4BB2-9961-71DEAA56C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0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3B682-A15D-D69B-3DD7-9E7BF1FA6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3A71-697C-8211-FA5A-6A7976932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F2969-1655-42C8-4EAB-D59DD3565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31AD4-5514-4AE1-B04E-9C60F3754562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8703D-CDF4-3D41-ED22-96521959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C9598-EB32-D5AA-7D94-2BE292FF8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98DDE-041A-4BB2-9961-71DEAA56C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00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37ECF-7075-751E-A919-D228AE2B0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63486-6C38-E580-934C-8BA6CB1A1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F61AC-B680-DD03-03CE-BA18B742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31AD4-5514-4AE1-B04E-9C60F3754562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87B68-F112-7794-E0F4-78353CF80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2D034-03EE-8816-C05A-5C620FED4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98DDE-041A-4BB2-9961-71DEAA56C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53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FE4B4-3571-63EA-AA32-3F54D1B2B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8DDB1-768C-4BC2-3C54-D6172481DB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8B846-ADEC-91F7-4D00-0340D1ABD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20696-A137-553F-1FD0-999ECEBDA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31AD4-5514-4AE1-B04E-9C60F3754562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FB734-34E6-FD18-E8E7-094A249DE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2B5BA-4E4E-E67A-E959-1EBD02E76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98DDE-041A-4BB2-9961-71DEAA56C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90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825AE-1FC8-262D-1E2A-E95DDBC69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580B8-E76A-75FA-A7DD-1DFF29B6D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1355A-0FC1-1CEA-ADBB-4A88C9AAC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A5032F-43F8-1730-54F6-962D27038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1D1F6-E19B-422E-D8DA-ADEA68543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823A9A-B256-3D5F-A102-8EB3A721D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31AD4-5514-4AE1-B04E-9C60F3754562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C27260-4CE6-F667-DBC4-E10B1FB43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9F0561-6A15-9B9D-9A61-BCF7B38C8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98DDE-041A-4BB2-9961-71DEAA56C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6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206DE-D2B1-86D0-6DF6-7E2A10F84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464780-BD80-672D-8838-2FFA19978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31AD4-5514-4AE1-B04E-9C60F3754562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14F35A-EAE2-F19C-DEAC-041619D53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847A3B-BE03-C86A-A47F-8E3EFDE01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98DDE-041A-4BB2-9961-71DEAA56C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92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C7EDB7-CB80-F870-68A6-FFA2F632D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31AD4-5514-4AE1-B04E-9C60F3754562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F5C1C-B189-8490-85B3-079D55788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A9469-FD85-5B5F-540E-F45986D2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98DDE-041A-4BB2-9961-71DEAA56C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69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9C931-2904-272F-B182-54BA3C55B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F62DA-5788-4B46-59AD-B3F9F9E60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15095A-1B16-D551-3900-174CB789F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55796-038D-C3CB-2801-D9254A5EF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31AD4-5514-4AE1-B04E-9C60F3754562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6725B-5068-8F64-935F-C8BBF223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EEF48-1BD6-341E-B2D4-FFB91C8C0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98DDE-041A-4BB2-9961-71DEAA56C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0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2FFDD-AD09-67DE-074A-29C3FA3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F1FF8F-0564-9EF0-28A9-9AAA04FAE3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3E7D20-6329-FB6C-EA67-6A9BA36B8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2BF82-840E-060C-4633-2D9367964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31AD4-5514-4AE1-B04E-9C60F3754562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E452B-3205-2FC5-501A-B92A2E21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D645F-B52A-20DB-BA9D-4D7A9F3CF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98DDE-041A-4BB2-9961-71DEAA56C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24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D215C9-5BDA-DC7A-AC86-46A49A4A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CF713-66F4-C543-A5D9-3510A877C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39627-7D63-252C-D8F5-057688A5B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31AD4-5514-4AE1-B04E-9C60F3754562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29C2C-8A33-4580-5ED0-9EE2E1181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5545E-5C53-746B-B696-6D209BE0AD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98DDE-041A-4BB2-9961-71DEAA56C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98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8E747157-6819-9E06-4707-5F45BE905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75" y="517054"/>
            <a:ext cx="3639145" cy="2729359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747895C3-06FC-7B55-2A50-1CF9E7F03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785" y="494523"/>
            <a:ext cx="3639147" cy="2729360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92BABA24-1D24-2118-BCC7-70C179D976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842" y="517055"/>
            <a:ext cx="3639145" cy="2729358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E6DA083B-680B-487D-82FF-57239DAC9E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74" y="3341208"/>
            <a:ext cx="3639146" cy="2729359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F8E308EF-EE2E-96F9-7AF0-50F5AB8A0D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785" y="3341208"/>
            <a:ext cx="3639145" cy="27293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34D93B7-7AE3-1A2D-EB4B-ADDB5ACBEB97}"/>
              </a:ext>
            </a:extLst>
          </p:cNvPr>
          <p:cNvSpPr txBox="1"/>
          <p:nvPr/>
        </p:nvSpPr>
        <p:spPr>
          <a:xfrm>
            <a:off x="1921612" y="3020935"/>
            <a:ext cx="1607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(a) </a:t>
            </a:r>
            <a:r>
              <a:rPr lang="en-US" altLang="zh-CN" sz="1600" dirty="0" err="1"/>
              <a:t>max_iter</a:t>
            </a:r>
            <a:r>
              <a:rPr lang="en-US" altLang="zh-CN" sz="1600" dirty="0"/>
              <a:t>=100</a:t>
            </a: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406605-424E-99C2-C72D-01378E287B37}"/>
              </a:ext>
            </a:extLst>
          </p:cNvPr>
          <p:cNvSpPr txBox="1"/>
          <p:nvPr/>
        </p:nvSpPr>
        <p:spPr>
          <a:xfrm>
            <a:off x="5356552" y="3020935"/>
            <a:ext cx="15126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(b) </a:t>
            </a:r>
            <a:r>
              <a:rPr lang="en-US" altLang="zh-CN" sz="1600" dirty="0" err="1"/>
              <a:t>max_iter</a:t>
            </a:r>
            <a:r>
              <a:rPr lang="en-US" altLang="zh-CN" sz="1600" dirty="0"/>
              <a:t>=50</a:t>
            </a:r>
            <a:endParaRPr 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A610AA-62AE-BA38-54E3-3071CAB978A1}"/>
              </a:ext>
            </a:extLst>
          </p:cNvPr>
          <p:cNvSpPr txBox="1"/>
          <p:nvPr/>
        </p:nvSpPr>
        <p:spPr>
          <a:xfrm>
            <a:off x="9056017" y="3020935"/>
            <a:ext cx="1491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(c) </a:t>
            </a:r>
            <a:r>
              <a:rPr lang="en-US" altLang="zh-CN" sz="1600" dirty="0" err="1"/>
              <a:t>max_iter</a:t>
            </a:r>
            <a:r>
              <a:rPr lang="en-US" altLang="zh-CN" sz="1600" dirty="0"/>
              <a:t>=10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62F7EA-D16F-332F-B376-163DDA1F03A8}"/>
              </a:ext>
            </a:extLst>
          </p:cNvPr>
          <p:cNvSpPr txBox="1"/>
          <p:nvPr/>
        </p:nvSpPr>
        <p:spPr>
          <a:xfrm>
            <a:off x="1921612" y="5885549"/>
            <a:ext cx="1408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(d) </a:t>
            </a:r>
            <a:r>
              <a:rPr lang="en-US" altLang="zh-CN" sz="1600" dirty="0" err="1"/>
              <a:t>max_iter</a:t>
            </a:r>
            <a:r>
              <a:rPr lang="en-US" altLang="zh-CN" sz="1600" dirty="0"/>
              <a:t>=5</a:t>
            </a:r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BE8C31-46ED-4D54-4F98-3D0B9A27F1A8}"/>
              </a:ext>
            </a:extLst>
          </p:cNvPr>
          <p:cNvSpPr txBox="1"/>
          <p:nvPr/>
        </p:nvSpPr>
        <p:spPr>
          <a:xfrm>
            <a:off x="5408739" y="5885549"/>
            <a:ext cx="1403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(e) </a:t>
            </a:r>
            <a:r>
              <a:rPr lang="en-US" altLang="zh-CN" sz="1600" dirty="0" err="1"/>
              <a:t>max_iter</a:t>
            </a:r>
            <a:r>
              <a:rPr lang="en-US" altLang="zh-CN" sz="1600" dirty="0"/>
              <a:t>=1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9235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8E747157-6819-9E06-4707-5F45BE905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782" y="22532"/>
            <a:ext cx="3093284" cy="2319964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747895C3-06FC-7B55-2A50-1CF9E7F03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192" y="0"/>
            <a:ext cx="3123328" cy="2342496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92BABA24-1D24-2118-BCC7-70C179D976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801" y="2308848"/>
            <a:ext cx="3103265" cy="2327448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E6DA083B-680B-487D-82FF-57239DAC9E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899" y="2308848"/>
            <a:ext cx="3142690" cy="2357017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F8E308EF-EE2E-96F9-7AF0-50F5AB8A0D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782" y="4508020"/>
            <a:ext cx="3103265" cy="23274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34D93B7-7AE3-1A2D-EB4B-ADDB5ACBEB97}"/>
              </a:ext>
            </a:extLst>
          </p:cNvPr>
          <p:cNvSpPr txBox="1"/>
          <p:nvPr/>
        </p:nvSpPr>
        <p:spPr>
          <a:xfrm>
            <a:off x="2143815" y="2122796"/>
            <a:ext cx="1607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(a) </a:t>
            </a:r>
            <a:r>
              <a:rPr lang="en-US" altLang="zh-CN" sz="1600" dirty="0" err="1"/>
              <a:t>max_iter</a:t>
            </a:r>
            <a:r>
              <a:rPr lang="en-US" altLang="zh-CN" sz="1600" dirty="0"/>
              <a:t>=100</a:t>
            </a: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406605-424E-99C2-C72D-01378E287B37}"/>
              </a:ext>
            </a:extLst>
          </p:cNvPr>
          <p:cNvSpPr txBox="1"/>
          <p:nvPr/>
        </p:nvSpPr>
        <p:spPr>
          <a:xfrm>
            <a:off x="5456028" y="2122796"/>
            <a:ext cx="15126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(b) </a:t>
            </a:r>
            <a:r>
              <a:rPr lang="en-US" altLang="zh-CN" sz="1600" dirty="0" err="1"/>
              <a:t>max_iter</a:t>
            </a:r>
            <a:r>
              <a:rPr lang="en-US" altLang="zh-CN" sz="1600" dirty="0"/>
              <a:t>=50</a:t>
            </a:r>
            <a:endParaRPr 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A610AA-62AE-BA38-54E3-3071CAB978A1}"/>
              </a:ext>
            </a:extLst>
          </p:cNvPr>
          <p:cNvSpPr txBox="1"/>
          <p:nvPr/>
        </p:nvSpPr>
        <p:spPr>
          <a:xfrm>
            <a:off x="2201522" y="4369970"/>
            <a:ext cx="1491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(c) </a:t>
            </a:r>
            <a:r>
              <a:rPr lang="en-US" altLang="zh-CN" sz="1600" dirty="0" err="1"/>
              <a:t>max_iter</a:t>
            </a:r>
            <a:r>
              <a:rPr lang="en-US" altLang="zh-CN" sz="1600" dirty="0"/>
              <a:t>=10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62F7EA-D16F-332F-B376-163DDA1F03A8}"/>
              </a:ext>
            </a:extLst>
          </p:cNvPr>
          <p:cNvSpPr txBox="1"/>
          <p:nvPr/>
        </p:nvSpPr>
        <p:spPr>
          <a:xfrm>
            <a:off x="5661013" y="4377805"/>
            <a:ext cx="1408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(d) </a:t>
            </a:r>
            <a:r>
              <a:rPr lang="en-US" altLang="zh-CN" sz="1600" dirty="0" err="1"/>
              <a:t>max_iter</a:t>
            </a:r>
            <a:r>
              <a:rPr lang="en-US" altLang="zh-CN" sz="1600" dirty="0"/>
              <a:t>=5</a:t>
            </a:r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BE8C31-46ED-4D54-4F98-3D0B9A27F1A8}"/>
              </a:ext>
            </a:extLst>
          </p:cNvPr>
          <p:cNvSpPr txBox="1"/>
          <p:nvPr/>
        </p:nvSpPr>
        <p:spPr>
          <a:xfrm>
            <a:off x="2255587" y="6569142"/>
            <a:ext cx="1403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(e) </a:t>
            </a:r>
            <a:r>
              <a:rPr lang="en-US" altLang="zh-CN" sz="1600" dirty="0" err="1"/>
              <a:t>max_iter</a:t>
            </a:r>
            <a:r>
              <a:rPr lang="en-US" altLang="zh-CN" sz="1600" dirty="0"/>
              <a:t>=1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37901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80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Xinglin Yu</dc:creator>
  <cp:lastModifiedBy>Xinglin Yu</cp:lastModifiedBy>
  <cp:revision>1</cp:revision>
  <dcterms:created xsi:type="dcterms:W3CDTF">2022-09-19T23:29:35Z</dcterms:created>
  <dcterms:modified xsi:type="dcterms:W3CDTF">2022-09-19T23:46:22Z</dcterms:modified>
</cp:coreProperties>
</file>