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DF7AB-79A9-4F57-897D-3445DB0A183C}" v="93" dt="2022-10-04T10:32:45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318DF7AB-79A9-4F57-897D-3445DB0A183C}"/>
    <pc:docChg chg="undo custSel addSld delSld modSld">
      <pc:chgData name="Xinglin Yu" userId="4801e06f-c74b-485f-b362-ab0302cee3b8" providerId="ADAL" clId="{318DF7AB-79A9-4F57-897D-3445DB0A183C}" dt="2022-10-04T10:35:45.524" v="476" actId="1076"/>
      <pc:docMkLst>
        <pc:docMk/>
      </pc:docMkLst>
      <pc:sldChg chg="addSp delSp modSp new mod">
        <pc:chgData name="Xinglin Yu" userId="4801e06f-c74b-485f-b362-ab0302cee3b8" providerId="ADAL" clId="{318DF7AB-79A9-4F57-897D-3445DB0A183C}" dt="2022-10-04T10:29:48.750" v="420" actId="1076"/>
        <pc:sldMkLst>
          <pc:docMk/>
          <pc:sldMk cId="534224956" sldId="256"/>
        </pc:sldMkLst>
        <pc:spChg chg="del">
          <ac:chgData name="Xinglin Yu" userId="4801e06f-c74b-485f-b362-ab0302cee3b8" providerId="ADAL" clId="{318DF7AB-79A9-4F57-897D-3445DB0A183C}" dt="2022-10-04T09:46:08.800" v="2" actId="478"/>
          <ac:spMkLst>
            <pc:docMk/>
            <pc:sldMk cId="534224956" sldId="256"/>
            <ac:spMk id="2" creationId="{D365DF04-A082-8CDF-8DA4-D5308808D2D2}"/>
          </ac:spMkLst>
        </pc:spChg>
        <pc:spChg chg="del">
          <ac:chgData name="Xinglin Yu" userId="4801e06f-c74b-485f-b362-ab0302cee3b8" providerId="ADAL" clId="{318DF7AB-79A9-4F57-897D-3445DB0A183C}" dt="2022-10-04T09:46:12.149" v="3" actId="478"/>
          <ac:spMkLst>
            <pc:docMk/>
            <pc:sldMk cId="534224956" sldId="256"/>
            <ac:spMk id="3" creationId="{3CA4D211-865A-C49F-A74A-65ED8393CF6C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11" creationId="{7702E755-C617-7B67-7D0D-E1CAF9B4A51C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12" creationId="{B50B578D-6464-D971-CB33-E9B6B21FAFFD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47" creationId="{C6B11608-639C-DFDD-FF2B-AF17245548C7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48" creationId="{D62CB2EC-F0F1-6B17-C334-720801D14F04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55" creationId="{9FEEE110-D369-0977-2727-43F34B8DC6E4}"/>
          </ac:spMkLst>
        </pc:spChg>
        <pc:spChg chg="add del mod">
          <ac:chgData name="Xinglin Yu" userId="4801e06f-c74b-485f-b362-ab0302cee3b8" providerId="ADAL" clId="{318DF7AB-79A9-4F57-897D-3445DB0A183C}" dt="2022-10-04T10:23:32.496" v="372" actId="478"/>
          <ac:spMkLst>
            <pc:docMk/>
            <pc:sldMk cId="534224956" sldId="256"/>
            <ac:spMk id="56" creationId="{F5D8F8D9-21D4-E3E1-C76C-4B81F39DC5CB}"/>
          </ac:spMkLst>
        </pc:spChg>
        <pc:spChg chg="add del mod">
          <ac:chgData name="Xinglin Yu" userId="4801e06f-c74b-485f-b362-ab0302cee3b8" providerId="ADAL" clId="{318DF7AB-79A9-4F57-897D-3445DB0A183C}" dt="2022-10-04T10:23:21.324" v="368" actId="478"/>
          <ac:spMkLst>
            <pc:docMk/>
            <pc:sldMk cId="534224956" sldId="256"/>
            <ac:spMk id="57" creationId="{A442A953-0453-3CA2-341D-9887BCC5302F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58" creationId="{29E15F7F-4B15-3340-B837-9209A15FE7D2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59" creationId="{FA1C28E5-2818-FD3D-1AAD-37C7FF1B707D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60" creationId="{ED41A6C3-172D-16D3-0568-331680304FFD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69" creationId="{43BD3D82-C929-3138-853C-7999D03A3441}"/>
          </ac:spMkLst>
        </pc:spChg>
        <pc:spChg chg="add del mod">
          <ac:chgData name="Xinglin Yu" userId="4801e06f-c74b-485f-b362-ab0302cee3b8" providerId="ADAL" clId="{318DF7AB-79A9-4F57-897D-3445DB0A183C}" dt="2022-10-04T10:20:22.490" v="335" actId="478"/>
          <ac:spMkLst>
            <pc:docMk/>
            <pc:sldMk cId="534224956" sldId="256"/>
            <ac:spMk id="70" creationId="{5DE8BEA1-497E-7BAE-D50E-BFCB3007A3D8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73" creationId="{022D7F24-106F-3452-5753-2533F32026BE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74" creationId="{69C455DA-6224-E4EC-4AE8-EEC8ADA58728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83" creationId="{81D90246-DF56-F0BB-A042-F479FC9B1A7F}"/>
          </ac:spMkLst>
        </pc:spChg>
        <pc:spChg chg="add mod">
          <ac:chgData name="Xinglin Yu" userId="4801e06f-c74b-485f-b362-ab0302cee3b8" providerId="ADAL" clId="{318DF7AB-79A9-4F57-897D-3445DB0A183C}" dt="2022-10-04T10:29:48.750" v="420" actId="1076"/>
          <ac:spMkLst>
            <pc:docMk/>
            <pc:sldMk cId="534224956" sldId="256"/>
            <ac:spMk id="98" creationId="{F9C185B6-2F35-51FB-0596-4F6C53068573}"/>
          </ac:spMkLst>
        </pc:spChg>
        <pc:spChg chg="add mod">
          <ac:chgData name="Xinglin Yu" userId="4801e06f-c74b-485f-b362-ab0302cee3b8" providerId="ADAL" clId="{318DF7AB-79A9-4F57-897D-3445DB0A183C}" dt="2022-10-04T10:29:48.750" v="420" actId="1076"/>
          <ac:spMkLst>
            <pc:docMk/>
            <pc:sldMk cId="534224956" sldId="256"/>
            <ac:spMk id="99" creationId="{1F2AFE7A-1237-11C3-9EA2-283CC1751010}"/>
          </ac:spMkLst>
        </pc:spChg>
        <pc:spChg chg="add del mod">
          <ac:chgData name="Xinglin Yu" userId="4801e06f-c74b-485f-b362-ab0302cee3b8" providerId="ADAL" clId="{318DF7AB-79A9-4F57-897D-3445DB0A183C}" dt="2022-10-04T10:23:38.399" v="374" actId="478"/>
          <ac:spMkLst>
            <pc:docMk/>
            <pc:sldMk cId="534224956" sldId="256"/>
            <ac:spMk id="104" creationId="{9E7B8D18-FDA8-505D-A7D1-394EC25A33A2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105" creationId="{B2B8E970-E206-6962-06EA-94ACD2D2A180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107" creationId="{67B144C4-FC09-0833-B229-BD522A112496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108" creationId="{EBBA4DAE-46BE-B5C5-B55A-8F594C3010BE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114" creationId="{33A5AD17-B5E8-5FA4-5749-B4403B2ED365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120" creationId="{97AE6128-595E-4F0E-E830-08A3392A1109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124" creationId="{12AAEA69-3ECC-7862-4B78-9E0915E84422}"/>
          </ac:spMkLst>
        </pc:spChg>
        <pc:spChg chg="add mod">
          <ac:chgData name="Xinglin Yu" userId="4801e06f-c74b-485f-b362-ab0302cee3b8" providerId="ADAL" clId="{318DF7AB-79A9-4F57-897D-3445DB0A183C}" dt="2022-10-04T10:29:32.528" v="417" actId="1076"/>
          <ac:spMkLst>
            <pc:docMk/>
            <pc:sldMk cId="534224956" sldId="256"/>
            <ac:spMk id="125" creationId="{3DF2E3AD-692D-5587-84CC-06CCFC86DFD2}"/>
          </ac:spMkLst>
        </pc:spChg>
        <pc:spChg chg="add mod">
          <ac:chgData name="Xinglin Yu" userId="4801e06f-c74b-485f-b362-ab0302cee3b8" providerId="ADAL" clId="{318DF7AB-79A9-4F57-897D-3445DB0A183C}" dt="2022-10-04T10:29:38.251" v="418" actId="1076"/>
          <ac:spMkLst>
            <pc:docMk/>
            <pc:sldMk cId="534224956" sldId="256"/>
            <ac:spMk id="127" creationId="{626620D9-4E1A-32AD-B902-C61681AFD837}"/>
          </ac:spMkLst>
        </pc:spChg>
        <pc:cxnChg chg="add mod or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5" creationId="{8F3B6618-C89B-F452-E94C-ADC7CD306C9A}"/>
          </ac:cxnSpMkLst>
        </pc:cxnChg>
        <pc:cxnChg chg="add mod or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6" creationId="{9BC3D3AE-F1CA-22FB-235E-1F22339E1664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19" creationId="{F09D9E8A-C7F0-3763-E438-F5452CC79680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23" creationId="{5DC4B290-0BDC-29EA-8732-75A6D5969442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27" creationId="{30B5A876-0748-45FB-51A9-9FE8CF2AF2DE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31" creationId="{2AE19C62-C2B0-C760-6D05-1479D7E48A94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35" creationId="{5EBC493D-1D2A-3C4C-8837-92E12867CB8A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37" creationId="{1F6CF89A-0F2B-40B8-95DD-DFBEC14539CF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43" creationId="{5F44EF6B-97F9-2860-2BF9-5CFD01648046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45" creationId="{5D8DFE18-601B-6079-CFF1-8CFC32298F12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49" creationId="{3376A25B-9310-AA75-9262-78C94A62625B}"/>
          </ac:cxnSpMkLst>
        </pc:cxnChg>
        <pc:cxnChg chg="add mod">
          <ac:chgData name="Xinglin Yu" userId="4801e06f-c74b-485f-b362-ab0302cee3b8" providerId="ADAL" clId="{318DF7AB-79A9-4F57-897D-3445DB0A183C}" dt="2022-10-04T10:29:32.528" v="417" actId="1076"/>
          <ac:cxnSpMkLst>
            <pc:docMk/>
            <pc:sldMk cId="534224956" sldId="256"/>
            <ac:cxnSpMk id="51" creationId="{D92F3A1B-7601-813A-9109-337E80094B48}"/>
          </ac:cxnSpMkLst>
        </pc:cxnChg>
        <pc:cxnChg chg="add del mod">
          <ac:chgData name="Xinglin Yu" userId="4801e06f-c74b-485f-b362-ab0302cee3b8" providerId="ADAL" clId="{318DF7AB-79A9-4F57-897D-3445DB0A183C}" dt="2022-10-04T10:04:20.366" v="201" actId="478"/>
          <ac:cxnSpMkLst>
            <pc:docMk/>
            <pc:sldMk cId="534224956" sldId="256"/>
            <ac:cxnSpMk id="61" creationId="{047BF570-70EF-F6BD-4F37-E4EC637A694D}"/>
          </ac:cxnSpMkLst>
        </pc:cxnChg>
        <pc:cxnChg chg="add del mod">
          <ac:chgData name="Xinglin Yu" userId="4801e06f-c74b-485f-b362-ab0302cee3b8" providerId="ADAL" clId="{318DF7AB-79A9-4F57-897D-3445DB0A183C}" dt="2022-10-04T10:04:22.452" v="203" actId="478"/>
          <ac:cxnSpMkLst>
            <pc:docMk/>
            <pc:sldMk cId="534224956" sldId="256"/>
            <ac:cxnSpMk id="62" creationId="{1007AC63-4BF4-1923-D0B2-C761E3ED4AA9}"/>
          </ac:cxnSpMkLst>
        </pc:cxnChg>
        <pc:cxnChg chg="add del mod">
          <ac:chgData name="Xinglin Yu" userId="4801e06f-c74b-485f-b362-ab0302cee3b8" providerId="ADAL" clId="{318DF7AB-79A9-4F57-897D-3445DB0A183C}" dt="2022-10-04T10:04:24.154" v="205" actId="478"/>
          <ac:cxnSpMkLst>
            <pc:docMk/>
            <pc:sldMk cId="534224956" sldId="256"/>
            <ac:cxnSpMk id="63" creationId="{64E66A7C-9BCC-8928-3DB5-1C3142E9BE61}"/>
          </ac:cxnSpMkLst>
        </pc:cxnChg>
        <pc:cxnChg chg="add del mod">
          <ac:chgData name="Xinglin Yu" userId="4801e06f-c74b-485f-b362-ab0302cee3b8" providerId="ADAL" clId="{318DF7AB-79A9-4F57-897D-3445DB0A183C}" dt="2022-10-04T10:04:21.694" v="202" actId="478"/>
          <ac:cxnSpMkLst>
            <pc:docMk/>
            <pc:sldMk cId="534224956" sldId="256"/>
            <ac:cxnSpMk id="64" creationId="{D39EADD3-2DF3-8E9C-3139-0AAF46A5D0D5}"/>
          </ac:cxnSpMkLst>
        </pc:cxnChg>
        <pc:cxnChg chg="add del mod">
          <ac:chgData name="Xinglin Yu" userId="4801e06f-c74b-485f-b362-ab0302cee3b8" providerId="ADAL" clId="{318DF7AB-79A9-4F57-897D-3445DB0A183C}" dt="2022-10-04T10:04:23.351" v="204" actId="478"/>
          <ac:cxnSpMkLst>
            <pc:docMk/>
            <pc:sldMk cId="534224956" sldId="256"/>
            <ac:cxnSpMk id="65" creationId="{02D3BE18-47E3-5142-C029-558811667974}"/>
          </ac:cxnSpMkLst>
        </pc:cxnChg>
        <pc:cxnChg chg="add del mod">
          <ac:chgData name="Xinglin Yu" userId="4801e06f-c74b-485f-b362-ab0302cee3b8" providerId="ADAL" clId="{318DF7AB-79A9-4F57-897D-3445DB0A183C}" dt="2022-10-04T10:04:25.170" v="206" actId="478"/>
          <ac:cxnSpMkLst>
            <pc:docMk/>
            <pc:sldMk cId="534224956" sldId="256"/>
            <ac:cxnSpMk id="66" creationId="{ACB19B46-9498-7B8B-454D-F4CB052F95C3}"/>
          </ac:cxnSpMkLst>
        </pc:cxnChg>
        <pc:cxnChg chg="add del mod">
          <ac:chgData name="Xinglin Yu" userId="4801e06f-c74b-485f-b362-ab0302cee3b8" providerId="ADAL" clId="{318DF7AB-79A9-4F57-897D-3445DB0A183C}" dt="2022-10-04T10:04:25.976" v="207" actId="478"/>
          <ac:cxnSpMkLst>
            <pc:docMk/>
            <pc:sldMk cId="534224956" sldId="256"/>
            <ac:cxnSpMk id="67" creationId="{75987345-B852-41A5-E157-3D874A25227F}"/>
          </ac:cxnSpMkLst>
        </pc:cxnChg>
        <pc:cxnChg chg="add del mod">
          <ac:chgData name="Xinglin Yu" userId="4801e06f-c74b-485f-b362-ab0302cee3b8" providerId="ADAL" clId="{318DF7AB-79A9-4F57-897D-3445DB0A183C}" dt="2022-10-04T10:04:26.853" v="209" actId="478"/>
          <ac:cxnSpMkLst>
            <pc:docMk/>
            <pc:sldMk cId="534224956" sldId="256"/>
            <ac:cxnSpMk id="68" creationId="{836D3A71-44F0-5739-7C76-F2579C63919A}"/>
          </ac:cxnSpMkLst>
        </pc:cxnChg>
        <pc:cxnChg chg="add mod">
          <ac:chgData name="Xinglin Yu" userId="4801e06f-c74b-485f-b362-ab0302cee3b8" providerId="ADAL" clId="{318DF7AB-79A9-4F57-897D-3445DB0A183C}" dt="2022-10-04T10:29:38.251" v="418" actId="1076"/>
          <ac:cxnSpMkLst>
            <pc:docMk/>
            <pc:sldMk cId="534224956" sldId="256"/>
            <ac:cxnSpMk id="71" creationId="{76E83307-AC19-8778-D1BF-B062C4ADE47D}"/>
          </ac:cxnSpMkLst>
        </pc:cxnChg>
        <pc:cxnChg chg="add mod">
          <ac:chgData name="Xinglin Yu" userId="4801e06f-c74b-485f-b362-ab0302cee3b8" providerId="ADAL" clId="{318DF7AB-79A9-4F57-897D-3445DB0A183C}" dt="2022-10-04T10:29:38.251" v="418" actId="1076"/>
          <ac:cxnSpMkLst>
            <pc:docMk/>
            <pc:sldMk cId="534224956" sldId="256"/>
            <ac:cxnSpMk id="72" creationId="{CFAEE4C0-4A29-2953-2B3C-E04D80A2E66C}"/>
          </ac:cxnSpMkLst>
        </pc:cxnChg>
        <pc:cxnChg chg="add del mod">
          <ac:chgData name="Xinglin Yu" userId="4801e06f-c74b-485f-b362-ab0302cee3b8" providerId="ADAL" clId="{318DF7AB-79A9-4F57-897D-3445DB0A183C}" dt="2022-10-04T10:06:03.331" v="222" actId="478"/>
          <ac:cxnSpMkLst>
            <pc:docMk/>
            <pc:sldMk cId="534224956" sldId="256"/>
            <ac:cxnSpMk id="75" creationId="{7ED8E2B6-72DC-CD7E-4466-C443023CA033}"/>
          </ac:cxnSpMkLst>
        </pc:cxnChg>
        <pc:cxnChg chg="add mod">
          <ac:chgData name="Xinglin Yu" userId="4801e06f-c74b-485f-b362-ab0302cee3b8" providerId="ADAL" clId="{318DF7AB-79A9-4F57-897D-3445DB0A183C}" dt="2022-10-04T10:29:38.251" v="418" actId="1076"/>
          <ac:cxnSpMkLst>
            <pc:docMk/>
            <pc:sldMk cId="534224956" sldId="256"/>
            <ac:cxnSpMk id="84" creationId="{62877F43-6001-1091-4D52-29683D508553}"/>
          </ac:cxnSpMkLst>
        </pc:cxnChg>
        <pc:cxnChg chg="add mod ord">
          <ac:chgData name="Xinglin Yu" userId="4801e06f-c74b-485f-b362-ab0302cee3b8" providerId="ADAL" clId="{318DF7AB-79A9-4F57-897D-3445DB0A183C}" dt="2022-10-04T10:29:38.251" v="418" actId="1076"/>
          <ac:cxnSpMkLst>
            <pc:docMk/>
            <pc:sldMk cId="534224956" sldId="256"/>
            <ac:cxnSpMk id="90" creationId="{B90F2214-A2F5-94D8-4324-746E31ECDBBF}"/>
          </ac:cxnSpMkLst>
        </pc:cxnChg>
        <pc:cxnChg chg="add del mod">
          <ac:chgData name="Xinglin Yu" userId="4801e06f-c74b-485f-b362-ab0302cee3b8" providerId="ADAL" clId="{318DF7AB-79A9-4F57-897D-3445DB0A183C}" dt="2022-10-04T10:22:44.332" v="362" actId="478"/>
          <ac:cxnSpMkLst>
            <pc:docMk/>
            <pc:sldMk cId="534224956" sldId="256"/>
            <ac:cxnSpMk id="102" creationId="{215C44F5-5CB2-8007-154A-9D1154E927A7}"/>
          </ac:cxnSpMkLst>
        </pc:cxnChg>
        <pc:cxnChg chg="add mod">
          <ac:chgData name="Xinglin Yu" userId="4801e06f-c74b-485f-b362-ab0302cee3b8" providerId="ADAL" clId="{318DF7AB-79A9-4F57-897D-3445DB0A183C}" dt="2022-10-04T10:29:38.251" v="418" actId="1076"/>
          <ac:cxnSpMkLst>
            <pc:docMk/>
            <pc:sldMk cId="534224956" sldId="256"/>
            <ac:cxnSpMk id="115" creationId="{318FDFBA-388A-6E46-3954-ECE6222DFA22}"/>
          </ac:cxnSpMkLst>
        </pc:cxnChg>
        <pc:cxnChg chg="add mod">
          <ac:chgData name="Xinglin Yu" userId="4801e06f-c74b-485f-b362-ab0302cee3b8" providerId="ADAL" clId="{318DF7AB-79A9-4F57-897D-3445DB0A183C}" dt="2022-10-04T10:29:38.251" v="418" actId="1076"/>
          <ac:cxnSpMkLst>
            <pc:docMk/>
            <pc:sldMk cId="534224956" sldId="256"/>
            <ac:cxnSpMk id="126" creationId="{7854EEC4-216B-B3A2-4EF1-98626C06D45A}"/>
          </ac:cxnSpMkLst>
        </pc:cxnChg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639808581" sldId="256"/>
        </pc:sldMkLst>
      </pc:sldChg>
      <pc:sldChg chg="delSp modSp add mod">
        <pc:chgData name="Xinglin Yu" userId="4801e06f-c74b-485f-b362-ab0302cee3b8" providerId="ADAL" clId="{318DF7AB-79A9-4F57-897D-3445DB0A183C}" dt="2022-10-04T10:35:45.524" v="476" actId="1076"/>
        <pc:sldMkLst>
          <pc:docMk/>
          <pc:sldMk cId="3999325261" sldId="257"/>
        </pc:sldMkLst>
        <pc:spChg chg="mod">
          <ac:chgData name="Xinglin Yu" userId="4801e06f-c74b-485f-b362-ab0302cee3b8" providerId="ADAL" clId="{318DF7AB-79A9-4F57-897D-3445DB0A183C}" dt="2022-10-04T10:33:29.497" v="463" actId="1076"/>
          <ac:spMkLst>
            <pc:docMk/>
            <pc:sldMk cId="3999325261" sldId="257"/>
            <ac:spMk id="11" creationId="{7702E755-C617-7B67-7D0D-E1CAF9B4A51C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12" creationId="{B50B578D-6464-D971-CB33-E9B6B21FAFFD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47" creationId="{C6B11608-639C-DFDD-FF2B-AF17245548C7}"/>
          </ac:spMkLst>
        </pc:spChg>
        <pc:spChg chg="mod">
          <ac:chgData name="Xinglin Yu" userId="4801e06f-c74b-485f-b362-ab0302cee3b8" providerId="ADAL" clId="{318DF7AB-79A9-4F57-897D-3445DB0A183C}" dt="2022-10-04T10:35:45.524" v="476" actId="1076"/>
          <ac:spMkLst>
            <pc:docMk/>
            <pc:sldMk cId="3999325261" sldId="257"/>
            <ac:spMk id="48" creationId="{D62CB2EC-F0F1-6B17-C334-720801D14F04}"/>
          </ac:spMkLst>
        </pc:spChg>
        <pc:spChg chg="mod">
          <ac:chgData name="Xinglin Yu" userId="4801e06f-c74b-485f-b362-ab0302cee3b8" providerId="ADAL" clId="{318DF7AB-79A9-4F57-897D-3445DB0A183C}" dt="2022-10-04T10:35:45.524" v="476" actId="1076"/>
          <ac:spMkLst>
            <pc:docMk/>
            <pc:sldMk cId="3999325261" sldId="257"/>
            <ac:spMk id="55" creationId="{9FEEE110-D369-0977-2727-43F34B8DC6E4}"/>
          </ac:spMkLst>
        </pc:spChg>
        <pc:spChg chg="del mod">
          <ac:chgData name="Xinglin Yu" userId="4801e06f-c74b-485f-b362-ab0302cee3b8" providerId="ADAL" clId="{318DF7AB-79A9-4F57-897D-3445DB0A183C}" dt="2022-10-04T10:33:21.160" v="462" actId="478"/>
          <ac:spMkLst>
            <pc:docMk/>
            <pc:sldMk cId="3999325261" sldId="257"/>
            <ac:spMk id="58" creationId="{29E15F7F-4B15-3340-B837-9209A15FE7D2}"/>
          </ac:spMkLst>
        </pc:spChg>
        <pc:spChg chg="del mod">
          <ac:chgData name="Xinglin Yu" userId="4801e06f-c74b-485f-b362-ab0302cee3b8" providerId="ADAL" clId="{318DF7AB-79A9-4F57-897D-3445DB0A183C}" dt="2022-10-04T10:33:10.975" v="460" actId="478"/>
          <ac:spMkLst>
            <pc:docMk/>
            <pc:sldMk cId="3999325261" sldId="257"/>
            <ac:spMk id="59" creationId="{FA1C28E5-2818-FD3D-1AAD-37C7FF1B707D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60" creationId="{ED41A6C3-172D-16D3-0568-331680304FFD}"/>
          </ac:spMkLst>
        </pc:spChg>
        <pc:spChg chg="del mod">
          <ac:chgData name="Xinglin Yu" userId="4801e06f-c74b-485f-b362-ab0302cee3b8" providerId="ADAL" clId="{318DF7AB-79A9-4F57-897D-3445DB0A183C}" dt="2022-10-04T10:33:10.975" v="460" actId="478"/>
          <ac:spMkLst>
            <pc:docMk/>
            <pc:sldMk cId="3999325261" sldId="257"/>
            <ac:spMk id="69" creationId="{43BD3D82-C929-3138-853C-7999D03A3441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73" creationId="{022D7F24-106F-3452-5753-2533F32026BE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74" creationId="{69C455DA-6224-E4EC-4AE8-EEC8ADA58728}"/>
          </ac:spMkLst>
        </pc:spChg>
        <pc:spChg chg="mod">
          <ac:chgData name="Xinglin Yu" userId="4801e06f-c74b-485f-b362-ab0302cee3b8" providerId="ADAL" clId="{318DF7AB-79A9-4F57-897D-3445DB0A183C}" dt="2022-10-04T10:35:45.524" v="476" actId="1076"/>
          <ac:spMkLst>
            <pc:docMk/>
            <pc:sldMk cId="3999325261" sldId="257"/>
            <ac:spMk id="83" creationId="{81D90246-DF56-F0BB-A042-F479FC9B1A7F}"/>
          </ac:spMkLst>
        </pc:spChg>
        <pc:spChg chg="mod">
          <ac:chgData name="Xinglin Yu" userId="4801e06f-c74b-485f-b362-ab0302cee3b8" providerId="ADAL" clId="{318DF7AB-79A9-4F57-897D-3445DB0A183C}" dt="2022-10-04T10:33:53.507" v="475" actId="20577"/>
          <ac:spMkLst>
            <pc:docMk/>
            <pc:sldMk cId="3999325261" sldId="257"/>
            <ac:spMk id="98" creationId="{F9C185B6-2F35-51FB-0596-4F6C53068573}"/>
          </ac:spMkLst>
        </pc:spChg>
        <pc:spChg chg="del mod">
          <ac:chgData name="Xinglin Yu" userId="4801e06f-c74b-485f-b362-ab0302cee3b8" providerId="ADAL" clId="{318DF7AB-79A9-4F57-897D-3445DB0A183C}" dt="2022-10-04T10:33:10.975" v="460" actId="478"/>
          <ac:spMkLst>
            <pc:docMk/>
            <pc:sldMk cId="3999325261" sldId="257"/>
            <ac:spMk id="99" creationId="{1F2AFE7A-1237-11C3-9EA2-283CC1751010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105" creationId="{B2B8E970-E206-6962-06EA-94ACD2D2A180}"/>
          </ac:spMkLst>
        </pc:spChg>
        <pc:spChg chg="del mod">
          <ac:chgData name="Xinglin Yu" userId="4801e06f-c74b-485f-b362-ab0302cee3b8" providerId="ADAL" clId="{318DF7AB-79A9-4F57-897D-3445DB0A183C}" dt="2022-10-04T10:33:10.975" v="460" actId="478"/>
          <ac:spMkLst>
            <pc:docMk/>
            <pc:sldMk cId="3999325261" sldId="257"/>
            <ac:spMk id="107" creationId="{67B144C4-FC09-0833-B229-BD522A112496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108" creationId="{EBBA4DAE-46BE-B5C5-B55A-8F594C3010BE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114" creationId="{33A5AD17-B5E8-5FA4-5749-B4403B2ED365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120" creationId="{97AE6128-595E-4F0E-E830-08A3392A1109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124" creationId="{12AAEA69-3ECC-7862-4B78-9E0915E84422}"/>
          </ac:spMkLst>
        </pc:spChg>
        <pc:spChg chg="mod">
          <ac:chgData name="Xinglin Yu" userId="4801e06f-c74b-485f-b362-ab0302cee3b8" providerId="ADAL" clId="{318DF7AB-79A9-4F57-897D-3445DB0A183C}" dt="2022-10-04T10:33:17.940" v="461" actId="1076"/>
          <ac:spMkLst>
            <pc:docMk/>
            <pc:sldMk cId="3999325261" sldId="257"/>
            <ac:spMk id="125" creationId="{3DF2E3AD-692D-5587-84CC-06CCFC86DFD2}"/>
          </ac:spMkLst>
        </pc:spChg>
        <pc:spChg chg="del mod">
          <ac:chgData name="Xinglin Yu" userId="4801e06f-c74b-485f-b362-ab0302cee3b8" providerId="ADAL" clId="{318DF7AB-79A9-4F57-897D-3445DB0A183C}" dt="2022-10-04T10:33:10.975" v="460" actId="478"/>
          <ac:spMkLst>
            <pc:docMk/>
            <pc:sldMk cId="3999325261" sldId="257"/>
            <ac:spMk id="127" creationId="{626620D9-4E1A-32AD-B902-C61681AFD837}"/>
          </ac:spMkLst>
        </pc:sp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5" creationId="{8F3B6618-C89B-F452-E94C-ADC7CD306C9A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6" creationId="{9BC3D3AE-F1CA-22FB-235E-1F22339E1664}"/>
          </ac:cxnSpMkLst>
        </pc:cxnChg>
        <pc:cxnChg chg="del">
          <ac:chgData name="Xinglin Yu" userId="4801e06f-c74b-485f-b362-ab0302cee3b8" providerId="ADAL" clId="{318DF7AB-79A9-4F57-897D-3445DB0A183C}" dt="2022-10-04T10:31:21.283" v="433" actId="478"/>
          <ac:cxnSpMkLst>
            <pc:docMk/>
            <pc:sldMk cId="3999325261" sldId="257"/>
            <ac:cxnSpMk id="19" creationId="{F09D9E8A-C7F0-3763-E438-F5452CC79680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23" creationId="{5DC4B290-0BDC-29EA-8732-75A6D5969442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27" creationId="{30B5A876-0748-45FB-51A9-9FE8CF2AF2DE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31" creationId="{2AE19C62-C2B0-C760-6D05-1479D7E48A94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35" creationId="{5EBC493D-1D2A-3C4C-8837-92E12867CB8A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37" creationId="{1F6CF89A-0F2B-40B8-95DD-DFBEC14539CF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43" creationId="{5F44EF6B-97F9-2860-2BF9-5CFD01648046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45" creationId="{5D8DFE18-601B-6079-CFF1-8CFC32298F12}"/>
          </ac:cxnSpMkLst>
        </pc:cxnChg>
        <pc:cxnChg chg="mod">
          <ac:chgData name="Xinglin Yu" userId="4801e06f-c74b-485f-b362-ab0302cee3b8" providerId="ADAL" clId="{318DF7AB-79A9-4F57-897D-3445DB0A183C}" dt="2022-10-04T10:35:45.524" v="476" actId="1076"/>
          <ac:cxnSpMkLst>
            <pc:docMk/>
            <pc:sldMk cId="3999325261" sldId="257"/>
            <ac:cxnSpMk id="49" creationId="{3376A25B-9310-AA75-9262-78C94A62625B}"/>
          </ac:cxnSpMkLst>
        </pc:cxnChg>
        <pc:cxnChg chg="mod">
          <ac:chgData name="Xinglin Yu" userId="4801e06f-c74b-485f-b362-ab0302cee3b8" providerId="ADAL" clId="{318DF7AB-79A9-4F57-897D-3445DB0A183C}" dt="2022-10-04T10:35:45.524" v="476" actId="1076"/>
          <ac:cxnSpMkLst>
            <pc:docMk/>
            <pc:sldMk cId="3999325261" sldId="257"/>
            <ac:cxnSpMk id="51" creationId="{D92F3A1B-7601-813A-9109-337E80094B48}"/>
          </ac:cxnSpMkLst>
        </pc:cxnChg>
        <pc:cxnChg chg="mod">
          <ac:chgData name="Xinglin Yu" userId="4801e06f-c74b-485f-b362-ab0302cee3b8" providerId="ADAL" clId="{318DF7AB-79A9-4F57-897D-3445DB0A183C}" dt="2022-10-04T10:33:17.940" v="461" actId="1076"/>
          <ac:cxnSpMkLst>
            <pc:docMk/>
            <pc:sldMk cId="3999325261" sldId="257"/>
            <ac:cxnSpMk id="71" creationId="{76E83307-AC19-8778-D1BF-B062C4ADE47D}"/>
          </ac:cxnSpMkLst>
        </pc:cxnChg>
        <pc:cxnChg chg="del mod">
          <ac:chgData name="Xinglin Yu" userId="4801e06f-c74b-485f-b362-ab0302cee3b8" providerId="ADAL" clId="{318DF7AB-79A9-4F57-897D-3445DB0A183C}" dt="2022-10-04T10:33:10.975" v="460" actId="478"/>
          <ac:cxnSpMkLst>
            <pc:docMk/>
            <pc:sldMk cId="3999325261" sldId="257"/>
            <ac:cxnSpMk id="72" creationId="{CFAEE4C0-4A29-2953-2B3C-E04D80A2E66C}"/>
          </ac:cxnSpMkLst>
        </pc:cxnChg>
        <pc:cxnChg chg="mod">
          <ac:chgData name="Xinglin Yu" userId="4801e06f-c74b-485f-b362-ab0302cee3b8" providerId="ADAL" clId="{318DF7AB-79A9-4F57-897D-3445DB0A183C}" dt="2022-10-04T10:35:45.524" v="476" actId="1076"/>
          <ac:cxnSpMkLst>
            <pc:docMk/>
            <pc:sldMk cId="3999325261" sldId="257"/>
            <ac:cxnSpMk id="84" creationId="{62877F43-6001-1091-4D52-29683D508553}"/>
          </ac:cxnSpMkLst>
        </pc:cxnChg>
        <pc:cxnChg chg="del mod">
          <ac:chgData name="Xinglin Yu" userId="4801e06f-c74b-485f-b362-ab0302cee3b8" providerId="ADAL" clId="{318DF7AB-79A9-4F57-897D-3445DB0A183C}" dt="2022-10-04T10:33:10.975" v="460" actId="478"/>
          <ac:cxnSpMkLst>
            <pc:docMk/>
            <pc:sldMk cId="3999325261" sldId="257"/>
            <ac:cxnSpMk id="90" creationId="{B90F2214-A2F5-94D8-4324-746E31ECDBBF}"/>
          </ac:cxnSpMkLst>
        </pc:cxnChg>
        <pc:cxnChg chg="del mod">
          <ac:chgData name="Xinglin Yu" userId="4801e06f-c74b-485f-b362-ab0302cee3b8" providerId="ADAL" clId="{318DF7AB-79A9-4F57-897D-3445DB0A183C}" dt="2022-10-04T10:33:10.975" v="460" actId="478"/>
          <ac:cxnSpMkLst>
            <pc:docMk/>
            <pc:sldMk cId="3999325261" sldId="257"/>
            <ac:cxnSpMk id="115" creationId="{318FDFBA-388A-6E46-3954-ECE6222DFA22}"/>
          </ac:cxnSpMkLst>
        </pc:cxnChg>
        <pc:cxnChg chg="del mod">
          <ac:chgData name="Xinglin Yu" userId="4801e06f-c74b-485f-b362-ab0302cee3b8" providerId="ADAL" clId="{318DF7AB-79A9-4F57-897D-3445DB0A183C}" dt="2022-10-04T10:33:10.975" v="460" actId="478"/>
          <ac:cxnSpMkLst>
            <pc:docMk/>
            <pc:sldMk cId="3999325261" sldId="257"/>
            <ac:cxnSpMk id="126" creationId="{7854EEC4-216B-B3A2-4EF1-98626C06D45A}"/>
          </ac:cxnSpMkLst>
        </pc:cxnChg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2290645299" sldId="258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3424920307" sldId="260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595953494" sldId="261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794687183" sldId="262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3432965576" sldId="263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2768865009" sldId="264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3387145806" sldId="265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2283008290" sldId="266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4189972348" sldId="267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420164029" sldId="268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2415247497" sldId="269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2425609796" sldId="270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3680314196" sldId="272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1152271449" sldId="273"/>
        </pc:sldMkLst>
      </pc:sldChg>
      <pc:sldChg chg="del">
        <pc:chgData name="Xinglin Yu" userId="4801e06f-c74b-485f-b362-ab0302cee3b8" providerId="ADAL" clId="{318DF7AB-79A9-4F57-897D-3445DB0A183C}" dt="2022-10-04T09:44:13.598" v="0" actId="47"/>
        <pc:sldMkLst>
          <pc:docMk/>
          <pc:sldMk cId="311542387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AEF8-08DF-7585-A8EA-A7F0A96D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CC52-DDBE-73AE-09C0-59CFEF214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215E-AEB8-0B27-24BE-FB3080D9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CF21-DDDC-A220-D098-EFDDB48C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D197-978B-4A34-182A-EC774388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D2F4-890C-D2E4-00B0-B5B9F338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C10A8-B01A-9013-2B30-FF53BC4F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F557-7144-711F-EC32-C2E7CA1C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A53B-12BB-C74E-7FF9-0D74D955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9507-C0C3-A7DC-082C-DE1F3866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3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450BF-7159-821C-F9B6-1F079BF4A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3673F-D20D-9A83-7040-2C8E494E3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917C-23CC-30D4-70BC-5E19C04C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7796-6168-149E-E33D-A1A9D166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4854-B468-3B81-7DDE-557DD502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FF34-D32D-32BC-5EC4-471E529E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EEA9-7CC6-97F0-4181-0EA0EF3F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452CF-CA05-BCB3-B69A-2CF4631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B85A-D7F5-934F-4225-E483C773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76CF-5227-F3FC-4300-7E02C479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3B3A-F5D0-AB4A-1D52-54D1D486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D45A-C31E-8C9E-4452-D0471A87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14EF-123E-E8D3-94CC-8F89577C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338D-5495-15AB-C6FD-4778CFD8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030E-C396-2D54-039A-8BDEF0AE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C211-2851-DB38-7428-46FD9FCA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D104-6F27-0460-19B8-8F8A772D8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0ED4A-63E9-41B0-4EFD-A663D6A80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665F-11AE-9633-14D7-3AC53673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A9608-1EA1-4D48-468E-F36268C9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5ED7F-2D71-B293-BD46-C4E5B67A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3190-F73F-3204-B116-4B02AD40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694D-B416-7A86-718E-D97AF314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9F1A0-B6D6-39A5-5EFF-FAD6E5543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B26E4-EB2B-618A-4603-2DCF9CB9C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6DA00-2CF4-8231-6E76-7BB1DFA9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F50E1-E981-B73A-035B-79CC0448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7EC06-E811-33EA-C6B8-8460CFDB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72BCD-3365-C204-8151-345EFD8F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7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51BB-B20D-1A4C-E150-676CD6E7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8D225-0F22-AF2F-650D-8AAC147B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EB1E0-9E85-89BB-3AE9-4E602EA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DA23-E379-303F-218E-F6ED8415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260C7-BF50-6282-B8FA-4EA49CE0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346BF-4085-F7F4-FB06-8B8B677F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74939-072B-C0CC-9055-B37E2B2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48B4-50FE-65AA-A8FF-5778AB40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BDA6-8334-2939-C9D4-8BDC7A70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E240-A632-C572-01E8-1F273D7EB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0A627-FB5D-1EC0-1A24-CCA7142B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E0D2-979C-A877-1434-8738ACE2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ED0A6-68CE-AA7E-7E96-70A4A5D7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47F3-C007-AC56-B3A4-D2C52EB3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72C0-EE6E-46F1-81BB-76A29BB3D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AE28-9166-C0F9-86F0-2E567CB5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D65D5-75CD-F9A8-0611-C4F7239A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62FB-E2FC-8ABE-D066-6B1CA02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8F6C4-E582-870A-F5B0-270AFB9A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FA6E5-7625-91C6-F5D8-657C0475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4EFF7-86D3-64D4-BD99-C21CF6C8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A2A0-D70F-A57F-4B55-FCE1CD3AB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B6BC-358B-4440-94B0-7AD1D61A2EF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0CFA-6651-94F9-74E2-1623A8F0A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C56E-00F4-FD97-F2FF-4C34B6D21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38011-3A04-4DA7-8BDC-6E0CBDDA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0F2214-A2F5-94D8-4324-746E31ECDBBF}"/>
              </a:ext>
            </a:extLst>
          </p:cNvPr>
          <p:cNvCxnSpPr>
            <a:cxnSpLocks/>
          </p:cNvCxnSpPr>
          <p:nvPr/>
        </p:nvCxnSpPr>
        <p:spPr>
          <a:xfrm>
            <a:off x="6869072" y="1352222"/>
            <a:ext cx="3662014" cy="10352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2E755-C617-7B67-7D0D-E1CAF9B4A51C}"/>
                  </a:ext>
                </a:extLst>
              </p:cNvPr>
              <p:cNvSpPr txBox="1"/>
              <p:nvPr/>
            </p:nvSpPr>
            <p:spPr>
              <a:xfrm>
                <a:off x="2835759" y="1653978"/>
                <a:ext cx="719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2E755-C617-7B67-7D0D-E1CAF9B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59" y="1653978"/>
                <a:ext cx="719748" cy="276999"/>
              </a:xfrm>
              <a:prstGeom prst="rect">
                <a:avLst/>
              </a:prstGeom>
              <a:blipFill>
                <a:blip r:embed="rId2"/>
                <a:stretch>
                  <a:fillRect l="-6780" r="-84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0B578D-6464-D971-CB33-E9B6B21FAFFD}"/>
                  </a:ext>
                </a:extLst>
              </p:cNvPr>
              <p:cNvSpPr txBox="1"/>
              <p:nvPr/>
            </p:nvSpPr>
            <p:spPr>
              <a:xfrm>
                <a:off x="4606505" y="2081648"/>
                <a:ext cx="301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0B578D-6464-D971-CB33-E9B6B21FA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505" y="2081648"/>
                <a:ext cx="301172" cy="276999"/>
              </a:xfrm>
              <a:prstGeom prst="rect">
                <a:avLst/>
              </a:prstGeom>
              <a:blipFill>
                <a:blip r:embed="rId3"/>
                <a:stretch>
                  <a:fillRect l="-20408" r="-408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9D9E8A-C7F0-3763-E438-F5452CC79680}"/>
              </a:ext>
            </a:extLst>
          </p:cNvPr>
          <p:cNvCxnSpPr>
            <a:cxnSpLocks/>
          </p:cNvCxnSpPr>
          <p:nvPr/>
        </p:nvCxnSpPr>
        <p:spPr>
          <a:xfrm flipV="1">
            <a:off x="1771952" y="1715534"/>
            <a:ext cx="628650" cy="218521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4B290-0BDC-29EA-8732-75A6D5969442}"/>
              </a:ext>
            </a:extLst>
          </p:cNvPr>
          <p:cNvCxnSpPr>
            <a:cxnSpLocks/>
          </p:cNvCxnSpPr>
          <p:nvPr/>
        </p:nvCxnSpPr>
        <p:spPr>
          <a:xfrm flipV="1">
            <a:off x="3157839" y="2086235"/>
            <a:ext cx="361950" cy="130016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B5A876-0748-45FB-51A9-9FE8CF2AF2DE}"/>
              </a:ext>
            </a:extLst>
          </p:cNvPr>
          <p:cNvCxnSpPr>
            <a:cxnSpLocks/>
          </p:cNvCxnSpPr>
          <p:nvPr/>
        </p:nvCxnSpPr>
        <p:spPr>
          <a:xfrm flipV="1">
            <a:off x="4071048" y="2262447"/>
            <a:ext cx="186332" cy="78105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E19C62-C2B0-C760-6D05-1479D7E48A94}"/>
              </a:ext>
            </a:extLst>
          </p:cNvPr>
          <p:cNvCxnSpPr>
            <a:cxnSpLocks/>
          </p:cNvCxnSpPr>
          <p:nvPr/>
        </p:nvCxnSpPr>
        <p:spPr>
          <a:xfrm>
            <a:off x="2443464" y="1819535"/>
            <a:ext cx="690562" cy="156686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BC493D-1D2A-3C4C-8837-92E12867CB8A}"/>
              </a:ext>
            </a:extLst>
          </p:cNvPr>
          <p:cNvCxnSpPr>
            <a:cxnSpLocks/>
          </p:cNvCxnSpPr>
          <p:nvPr/>
        </p:nvCxnSpPr>
        <p:spPr>
          <a:xfrm>
            <a:off x="3555507" y="2087448"/>
            <a:ext cx="497682" cy="956049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6CF89A-0F2B-40B8-95DD-DFBEC14539CF}"/>
              </a:ext>
            </a:extLst>
          </p:cNvPr>
          <p:cNvCxnSpPr>
            <a:cxnSpLocks/>
          </p:cNvCxnSpPr>
          <p:nvPr/>
        </p:nvCxnSpPr>
        <p:spPr>
          <a:xfrm>
            <a:off x="4275239" y="2262447"/>
            <a:ext cx="282775" cy="59055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44EF6B-97F9-2860-2BF9-5CFD01648046}"/>
              </a:ext>
            </a:extLst>
          </p:cNvPr>
          <p:cNvCxnSpPr>
            <a:cxnSpLocks/>
          </p:cNvCxnSpPr>
          <p:nvPr/>
        </p:nvCxnSpPr>
        <p:spPr>
          <a:xfrm flipV="1">
            <a:off x="4581231" y="2421991"/>
            <a:ext cx="128884" cy="4286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8DFE18-601B-6079-CFF1-8CFC32298F12}"/>
              </a:ext>
            </a:extLst>
          </p:cNvPr>
          <p:cNvCxnSpPr>
            <a:cxnSpLocks/>
          </p:cNvCxnSpPr>
          <p:nvPr/>
        </p:nvCxnSpPr>
        <p:spPr>
          <a:xfrm>
            <a:off x="4745835" y="2452947"/>
            <a:ext cx="141388" cy="283369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B11608-639C-DFDD-FF2B-AF17245548C7}"/>
                  </a:ext>
                </a:extLst>
              </p:cNvPr>
              <p:cNvSpPr txBox="1"/>
              <p:nvPr/>
            </p:nvSpPr>
            <p:spPr>
              <a:xfrm rot="20479375">
                <a:off x="2634229" y="3413456"/>
                <a:ext cx="15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B11608-639C-DFDD-FF2B-AF172455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375">
                <a:off x="2634229" y="3413456"/>
                <a:ext cx="1583960" cy="276999"/>
              </a:xfrm>
              <a:prstGeom prst="rect">
                <a:avLst/>
              </a:prstGeom>
              <a:blipFill>
                <a:blip r:embed="rId4"/>
                <a:stretch>
                  <a:fillRect t="-3937" r="-6489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62CB2EC-F0F1-6B17-C334-720801D14F04}"/>
              </a:ext>
            </a:extLst>
          </p:cNvPr>
          <p:cNvSpPr txBox="1"/>
          <p:nvPr/>
        </p:nvSpPr>
        <p:spPr>
          <a:xfrm>
            <a:off x="2501938" y="359055"/>
            <a:ext cx="2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Evaluation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76A25B-9310-AA75-9262-78C94A62625B}"/>
              </a:ext>
            </a:extLst>
          </p:cNvPr>
          <p:cNvCxnSpPr>
            <a:cxnSpLocks/>
          </p:cNvCxnSpPr>
          <p:nvPr/>
        </p:nvCxnSpPr>
        <p:spPr>
          <a:xfrm>
            <a:off x="2193730" y="543721"/>
            <a:ext cx="347663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2F3A1B-7601-813A-9109-337E80094B48}"/>
              </a:ext>
            </a:extLst>
          </p:cNvPr>
          <p:cNvCxnSpPr>
            <a:cxnSpLocks/>
          </p:cNvCxnSpPr>
          <p:nvPr/>
        </p:nvCxnSpPr>
        <p:spPr>
          <a:xfrm>
            <a:off x="2193730" y="866886"/>
            <a:ext cx="34766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FEEE110-D369-0977-2727-43F34B8DC6E4}"/>
              </a:ext>
            </a:extLst>
          </p:cNvPr>
          <p:cNvSpPr txBox="1"/>
          <p:nvPr/>
        </p:nvSpPr>
        <p:spPr>
          <a:xfrm>
            <a:off x="2501938" y="682220"/>
            <a:ext cx="2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Improvement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B6618-C89B-F452-E94C-ADC7CD306C9A}"/>
              </a:ext>
            </a:extLst>
          </p:cNvPr>
          <p:cNvCxnSpPr>
            <a:cxnSpLocks/>
          </p:cNvCxnSpPr>
          <p:nvPr/>
        </p:nvCxnSpPr>
        <p:spPr>
          <a:xfrm>
            <a:off x="1635743" y="1514322"/>
            <a:ext cx="3603589" cy="10263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C3D3AE-F1CA-22FB-235E-1F22339E1664}"/>
              </a:ext>
            </a:extLst>
          </p:cNvPr>
          <p:cNvCxnSpPr>
            <a:cxnSpLocks/>
          </p:cNvCxnSpPr>
          <p:nvPr/>
        </p:nvCxnSpPr>
        <p:spPr>
          <a:xfrm flipV="1">
            <a:off x="1486049" y="2568460"/>
            <a:ext cx="3791103" cy="14656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E15F7F-4B15-3340-B837-9209A15FE7D2}"/>
                  </a:ext>
                </a:extLst>
              </p:cNvPr>
              <p:cNvSpPr txBox="1"/>
              <p:nvPr/>
            </p:nvSpPr>
            <p:spPr>
              <a:xfrm>
                <a:off x="1461331" y="3995223"/>
                <a:ext cx="839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E15F7F-4B15-3340-B837-9209A15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31" y="3995223"/>
                <a:ext cx="839258" cy="369332"/>
              </a:xfrm>
              <a:prstGeom prst="rect">
                <a:avLst/>
              </a:prstGeom>
              <a:blipFill>
                <a:blip r:embed="rId5"/>
                <a:stretch>
                  <a:fillRect l="-6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1C28E5-2818-FD3D-1AAD-37C7FF1B707D}"/>
                  </a:ext>
                </a:extLst>
              </p:cNvPr>
              <p:cNvSpPr txBox="1"/>
              <p:nvPr/>
            </p:nvSpPr>
            <p:spPr>
              <a:xfrm>
                <a:off x="7859464" y="1358861"/>
                <a:ext cx="719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1C28E5-2818-FD3D-1AAD-37C7FF1B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64" y="1358861"/>
                <a:ext cx="719748" cy="276999"/>
              </a:xfrm>
              <a:prstGeom prst="rect">
                <a:avLst/>
              </a:prstGeom>
              <a:blipFill>
                <a:blip r:embed="rId6"/>
                <a:stretch>
                  <a:fillRect l="-6780" r="-8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41A6C3-172D-16D3-0568-331680304FFD}"/>
                  </a:ext>
                </a:extLst>
              </p:cNvPr>
              <p:cNvSpPr txBox="1"/>
              <p:nvPr/>
            </p:nvSpPr>
            <p:spPr>
              <a:xfrm>
                <a:off x="9809844" y="1901691"/>
                <a:ext cx="301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41A6C3-172D-16D3-0568-33168030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844" y="1901691"/>
                <a:ext cx="301172" cy="276999"/>
              </a:xfrm>
              <a:prstGeom prst="rect">
                <a:avLst/>
              </a:prstGeom>
              <a:blipFill>
                <a:blip r:embed="rId7"/>
                <a:stretch>
                  <a:fillRect l="-18000" r="-2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BD3D82-C929-3138-853C-7999D03A3441}"/>
                  </a:ext>
                </a:extLst>
              </p:cNvPr>
              <p:cNvSpPr txBox="1"/>
              <p:nvPr/>
            </p:nvSpPr>
            <p:spPr>
              <a:xfrm rot="20479375">
                <a:off x="8182171" y="3062527"/>
                <a:ext cx="15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BD3D82-C929-3138-853C-7999D03A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375">
                <a:off x="8182171" y="3062527"/>
                <a:ext cx="1583960" cy="276999"/>
              </a:xfrm>
              <a:prstGeom prst="rect">
                <a:avLst/>
              </a:prstGeom>
              <a:blipFill>
                <a:blip r:embed="rId8"/>
                <a:stretch>
                  <a:fillRect t="-3125" r="-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E83307-AC19-8778-D1BF-B062C4ADE47D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7167010" y="1432710"/>
            <a:ext cx="2698454" cy="773649"/>
          </a:xfrm>
          <a:prstGeom prst="straightConnector1">
            <a:avLst/>
          </a:prstGeom>
          <a:ln w="254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AEE4C0-4A29-2953-2B3C-E04D80A2E66C}"/>
              </a:ext>
            </a:extLst>
          </p:cNvPr>
          <p:cNvCxnSpPr>
            <a:cxnSpLocks/>
          </p:cNvCxnSpPr>
          <p:nvPr/>
        </p:nvCxnSpPr>
        <p:spPr>
          <a:xfrm flipV="1">
            <a:off x="6950035" y="2421558"/>
            <a:ext cx="3581051" cy="129235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22D7F24-106F-3452-5753-2533F32026BE}"/>
              </a:ext>
            </a:extLst>
          </p:cNvPr>
          <p:cNvSpPr/>
          <p:nvPr/>
        </p:nvSpPr>
        <p:spPr>
          <a:xfrm>
            <a:off x="7057595" y="1369066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C455DA-6224-E4EC-4AE8-EEC8ADA58728}"/>
                  </a:ext>
                </a:extLst>
              </p:cNvPr>
              <p:cNvSpPr txBox="1"/>
              <p:nvPr/>
            </p:nvSpPr>
            <p:spPr>
              <a:xfrm>
                <a:off x="6690660" y="983729"/>
                <a:ext cx="839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C455DA-6224-E4EC-4AE8-EEC8ADA5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60" y="983729"/>
                <a:ext cx="839258" cy="369332"/>
              </a:xfrm>
              <a:prstGeom prst="rect">
                <a:avLst/>
              </a:prstGeom>
              <a:blipFill>
                <a:blip r:embed="rId9"/>
                <a:stretch>
                  <a:fillRect l="-6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81D90246-DF56-F0BB-A042-F479FC9B1A7F}"/>
              </a:ext>
            </a:extLst>
          </p:cNvPr>
          <p:cNvSpPr txBox="1"/>
          <p:nvPr/>
        </p:nvSpPr>
        <p:spPr>
          <a:xfrm>
            <a:off x="8296054" y="324531"/>
            <a:ext cx="2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Iteration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2877F43-6001-1091-4D52-29683D508553}"/>
              </a:ext>
            </a:extLst>
          </p:cNvPr>
          <p:cNvCxnSpPr>
            <a:cxnSpLocks/>
          </p:cNvCxnSpPr>
          <p:nvPr/>
        </p:nvCxnSpPr>
        <p:spPr>
          <a:xfrm>
            <a:off x="8005434" y="509197"/>
            <a:ext cx="330075" cy="0"/>
          </a:xfrm>
          <a:prstGeom prst="straightConnector1">
            <a:avLst/>
          </a:prstGeom>
          <a:ln w="254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9C185B6-2F35-51FB-0596-4F6C53068573}"/>
              </a:ext>
            </a:extLst>
          </p:cNvPr>
          <p:cNvSpPr txBox="1"/>
          <p:nvPr/>
        </p:nvSpPr>
        <p:spPr>
          <a:xfrm>
            <a:off x="2400602" y="4267399"/>
            <a:ext cx="211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Policy Iteration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2AFE7A-1237-11C3-9EA2-283CC1751010}"/>
              </a:ext>
            </a:extLst>
          </p:cNvPr>
          <p:cNvSpPr txBox="1"/>
          <p:nvPr/>
        </p:nvSpPr>
        <p:spPr>
          <a:xfrm>
            <a:off x="7830122" y="4267399"/>
            <a:ext cx="19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Value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B8E970-E206-6962-06EA-94ACD2D2A180}"/>
                  </a:ext>
                </a:extLst>
              </p:cNvPr>
              <p:cNvSpPr txBox="1"/>
              <p:nvPr/>
            </p:nvSpPr>
            <p:spPr>
              <a:xfrm>
                <a:off x="4805419" y="2730478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B8E970-E206-6962-06EA-94ACD2D2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19" y="2730478"/>
                <a:ext cx="293285" cy="276999"/>
              </a:xfrm>
              <a:prstGeom prst="rect">
                <a:avLst/>
              </a:prstGeom>
              <a:blipFill>
                <a:blip r:embed="rId10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67B144C4-FC09-0833-B229-BD522A112496}"/>
              </a:ext>
            </a:extLst>
          </p:cNvPr>
          <p:cNvSpPr/>
          <p:nvPr/>
        </p:nvSpPr>
        <p:spPr>
          <a:xfrm>
            <a:off x="9865464" y="2158518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BA4DAE-46BE-B5C5-B55A-8F594C3010BE}"/>
              </a:ext>
            </a:extLst>
          </p:cNvPr>
          <p:cNvSpPr/>
          <p:nvPr/>
        </p:nvSpPr>
        <p:spPr>
          <a:xfrm>
            <a:off x="10061712" y="2531313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3A5AD17-B5E8-5FA4-5749-B4403B2ED365}"/>
                  </a:ext>
                </a:extLst>
              </p:cNvPr>
              <p:cNvSpPr txBox="1"/>
              <p:nvPr/>
            </p:nvSpPr>
            <p:spPr>
              <a:xfrm>
                <a:off x="10061712" y="2616696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3A5AD17-B5E8-5FA4-5749-B4403B2ED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12" y="2616696"/>
                <a:ext cx="293285" cy="276999"/>
              </a:xfrm>
              <a:prstGeom prst="rect">
                <a:avLst/>
              </a:prstGeom>
              <a:blipFill>
                <a:blip r:embed="rId11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18FDFBA-388A-6E46-3954-ECE6222DFA22}"/>
              </a:ext>
            </a:extLst>
          </p:cNvPr>
          <p:cNvCxnSpPr>
            <a:cxnSpLocks/>
          </p:cNvCxnSpPr>
          <p:nvPr/>
        </p:nvCxnSpPr>
        <p:spPr>
          <a:xfrm>
            <a:off x="9945070" y="2262818"/>
            <a:ext cx="141388" cy="283369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7AE6128-595E-4F0E-E830-08A3392A1109}"/>
              </a:ext>
            </a:extLst>
          </p:cNvPr>
          <p:cNvSpPr/>
          <p:nvPr/>
        </p:nvSpPr>
        <p:spPr>
          <a:xfrm>
            <a:off x="1722648" y="3871739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2AAEA69-3ECC-7862-4B78-9E0915E84422}"/>
              </a:ext>
            </a:extLst>
          </p:cNvPr>
          <p:cNvSpPr/>
          <p:nvPr/>
        </p:nvSpPr>
        <p:spPr>
          <a:xfrm>
            <a:off x="4673259" y="2334360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DF2E3AD-692D-5587-84CC-06CCFC86DFD2}"/>
              </a:ext>
            </a:extLst>
          </p:cNvPr>
          <p:cNvSpPr/>
          <p:nvPr/>
        </p:nvSpPr>
        <p:spPr>
          <a:xfrm>
            <a:off x="4837809" y="2678996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54EEC4-216B-B3A2-4EF1-98626C06D45A}"/>
              </a:ext>
            </a:extLst>
          </p:cNvPr>
          <p:cNvCxnSpPr>
            <a:cxnSpLocks/>
          </p:cNvCxnSpPr>
          <p:nvPr/>
        </p:nvCxnSpPr>
        <p:spPr>
          <a:xfrm>
            <a:off x="7987846" y="769373"/>
            <a:ext cx="34766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26620D9-4E1A-32AD-B902-C61681AFD837}"/>
              </a:ext>
            </a:extLst>
          </p:cNvPr>
          <p:cNvSpPr txBox="1"/>
          <p:nvPr/>
        </p:nvSpPr>
        <p:spPr>
          <a:xfrm>
            <a:off x="8296054" y="584707"/>
            <a:ext cx="2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Improvement</a:t>
            </a:r>
          </a:p>
        </p:txBody>
      </p:sp>
    </p:spTree>
    <p:extLst>
      <p:ext uri="{BB962C8B-B14F-4D97-AF65-F5344CB8AC3E}">
        <p14:creationId xmlns:p14="http://schemas.microsoft.com/office/powerpoint/2010/main" val="53422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2E755-C617-7B67-7D0D-E1CAF9B4A51C}"/>
                  </a:ext>
                </a:extLst>
              </p:cNvPr>
              <p:cNvSpPr txBox="1"/>
              <p:nvPr/>
            </p:nvSpPr>
            <p:spPr>
              <a:xfrm>
                <a:off x="6262429" y="2329073"/>
                <a:ext cx="719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2E755-C617-7B67-7D0D-E1CAF9B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29" y="2329073"/>
                <a:ext cx="719748" cy="276999"/>
              </a:xfrm>
              <a:prstGeom prst="rect">
                <a:avLst/>
              </a:prstGeom>
              <a:blipFill>
                <a:blip r:embed="rId2"/>
                <a:stretch>
                  <a:fillRect l="-6780" r="-84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0B578D-6464-D971-CB33-E9B6B21FAFFD}"/>
                  </a:ext>
                </a:extLst>
              </p:cNvPr>
              <p:cNvSpPr txBox="1"/>
              <p:nvPr/>
            </p:nvSpPr>
            <p:spPr>
              <a:xfrm>
                <a:off x="7719160" y="2691248"/>
                <a:ext cx="301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0B578D-6464-D971-CB33-E9B6B21FA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60" y="2691248"/>
                <a:ext cx="301172" cy="276999"/>
              </a:xfrm>
              <a:prstGeom prst="rect">
                <a:avLst/>
              </a:prstGeom>
              <a:blipFill>
                <a:blip r:embed="rId3"/>
                <a:stretch>
                  <a:fillRect l="-18000" r="-2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4B290-0BDC-29EA-8732-75A6D5969442}"/>
              </a:ext>
            </a:extLst>
          </p:cNvPr>
          <p:cNvCxnSpPr>
            <a:cxnSpLocks/>
          </p:cNvCxnSpPr>
          <p:nvPr/>
        </p:nvCxnSpPr>
        <p:spPr>
          <a:xfrm flipV="1">
            <a:off x="6270494" y="2695835"/>
            <a:ext cx="361950" cy="130016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B5A876-0748-45FB-51A9-9FE8CF2AF2DE}"/>
              </a:ext>
            </a:extLst>
          </p:cNvPr>
          <p:cNvCxnSpPr>
            <a:cxnSpLocks/>
          </p:cNvCxnSpPr>
          <p:nvPr/>
        </p:nvCxnSpPr>
        <p:spPr>
          <a:xfrm flipV="1">
            <a:off x="7183703" y="2872047"/>
            <a:ext cx="186332" cy="78105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E19C62-C2B0-C760-6D05-1479D7E48A94}"/>
              </a:ext>
            </a:extLst>
          </p:cNvPr>
          <p:cNvCxnSpPr>
            <a:cxnSpLocks/>
          </p:cNvCxnSpPr>
          <p:nvPr/>
        </p:nvCxnSpPr>
        <p:spPr>
          <a:xfrm>
            <a:off x="5556119" y="2429135"/>
            <a:ext cx="690562" cy="156686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BC493D-1D2A-3C4C-8837-92E12867CB8A}"/>
              </a:ext>
            </a:extLst>
          </p:cNvPr>
          <p:cNvCxnSpPr>
            <a:cxnSpLocks/>
          </p:cNvCxnSpPr>
          <p:nvPr/>
        </p:nvCxnSpPr>
        <p:spPr>
          <a:xfrm>
            <a:off x="6668162" y="2697048"/>
            <a:ext cx="497682" cy="956049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6CF89A-0F2B-40B8-95DD-DFBEC14539CF}"/>
              </a:ext>
            </a:extLst>
          </p:cNvPr>
          <p:cNvCxnSpPr>
            <a:cxnSpLocks/>
          </p:cNvCxnSpPr>
          <p:nvPr/>
        </p:nvCxnSpPr>
        <p:spPr>
          <a:xfrm>
            <a:off x="7387894" y="2872047"/>
            <a:ext cx="282775" cy="59055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44EF6B-97F9-2860-2BF9-5CFD01648046}"/>
              </a:ext>
            </a:extLst>
          </p:cNvPr>
          <p:cNvCxnSpPr>
            <a:cxnSpLocks/>
          </p:cNvCxnSpPr>
          <p:nvPr/>
        </p:nvCxnSpPr>
        <p:spPr>
          <a:xfrm flipV="1">
            <a:off x="7693886" y="3031591"/>
            <a:ext cx="128884" cy="4286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8DFE18-601B-6079-CFF1-8CFC32298F12}"/>
              </a:ext>
            </a:extLst>
          </p:cNvPr>
          <p:cNvCxnSpPr>
            <a:cxnSpLocks/>
          </p:cNvCxnSpPr>
          <p:nvPr/>
        </p:nvCxnSpPr>
        <p:spPr>
          <a:xfrm>
            <a:off x="7858490" y="3062547"/>
            <a:ext cx="141388" cy="283369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B11608-639C-DFDD-FF2B-AF17245548C7}"/>
                  </a:ext>
                </a:extLst>
              </p:cNvPr>
              <p:cNvSpPr txBox="1"/>
              <p:nvPr/>
            </p:nvSpPr>
            <p:spPr>
              <a:xfrm rot="20479375">
                <a:off x="5746884" y="4023056"/>
                <a:ext cx="15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B11608-639C-DFDD-FF2B-AF172455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375">
                <a:off x="5746884" y="4023056"/>
                <a:ext cx="1583960" cy="276999"/>
              </a:xfrm>
              <a:prstGeom prst="rect">
                <a:avLst/>
              </a:prstGeom>
              <a:blipFill>
                <a:blip r:embed="rId4"/>
                <a:stretch>
                  <a:fillRect l="-383" t="-3937" r="-6513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62CB2EC-F0F1-6B17-C334-720801D14F04}"/>
              </a:ext>
            </a:extLst>
          </p:cNvPr>
          <p:cNvSpPr txBox="1"/>
          <p:nvPr/>
        </p:nvSpPr>
        <p:spPr>
          <a:xfrm>
            <a:off x="5915913" y="1303787"/>
            <a:ext cx="2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Evaluation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76A25B-9310-AA75-9262-78C94A62625B}"/>
              </a:ext>
            </a:extLst>
          </p:cNvPr>
          <p:cNvCxnSpPr>
            <a:cxnSpLocks/>
          </p:cNvCxnSpPr>
          <p:nvPr/>
        </p:nvCxnSpPr>
        <p:spPr>
          <a:xfrm>
            <a:off x="5607705" y="1488453"/>
            <a:ext cx="347663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2F3A1B-7601-813A-9109-337E80094B48}"/>
              </a:ext>
            </a:extLst>
          </p:cNvPr>
          <p:cNvCxnSpPr>
            <a:cxnSpLocks/>
          </p:cNvCxnSpPr>
          <p:nvPr/>
        </p:nvCxnSpPr>
        <p:spPr>
          <a:xfrm>
            <a:off x="5607705" y="1811618"/>
            <a:ext cx="34766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FEEE110-D369-0977-2727-43F34B8DC6E4}"/>
              </a:ext>
            </a:extLst>
          </p:cNvPr>
          <p:cNvSpPr txBox="1"/>
          <p:nvPr/>
        </p:nvSpPr>
        <p:spPr>
          <a:xfrm>
            <a:off x="5915913" y="1626952"/>
            <a:ext cx="2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Improvement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B6618-C89B-F452-E94C-ADC7CD306C9A}"/>
              </a:ext>
            </a:extLst>
          </p:cNvPr>
          <p:cNvCxnSpPr>
            <a:cxnSpLocks/>
          </p:cNvCxnSpPr>
          <p:nvPr/>
        </p:nvCxnSpPr>
        <p:spPr>
          <a:xfrm>
            <a:off x="4064000" y="1974888"/>
            <a:ext cx="4287987" cy="117537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C3D3AE-F1CA-22FB-235E-1F22339E1664}"/>
              </a:ext>
            </a:extLst>
          </p:cNvPr>
          <p:cNvCxnSpPr>
            <a:cxnSpLocks/>
          </p:cNvCxnSpPr>
          <p:nvPr/>
        </p:nvCxnSpPr>
        <p:spPr>
          <a:xfrm flipV="1">
            <a:off x="4064000" y="3178060"/>
            <a:ext cx="4325807" cy="16965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41A6C3-172D-16D3-0568-331680304FFD}"/>
                  </a:ext>
                </a:extLst>
              </p:cNvPr>
              <p:cNvSpPr txBox="1"/>
              <p:nvPr/>
            </p:nvSpPr>
            <p:spPr>
              <a:xfrm>
                <a:off x="5411854" y="2075933"/>
                <a:ext cx="27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41A6C3-172D-16D3-0568-33168030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854" y="2075933"/>
                <a:ext cx="278730" cy="276999"/>
              </a:xfrm>
              <a:prstGeom prst="rect">
                <a:avLst/>
              </a:prstGeom>
              <a:blipFill>
                <a:blip r:embed="rId5"/>
                <a:stretch>
                  <a:fillRect l="-22222" r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E83307-AC19-8778-D1BF-B062C4ADE47D}"/>
              </a:ext>
            </a:extLst>
          </p:cNvPr>
          <p:cNvCxnSpPr>
            <a:cxnSpLocks/>
          </p:cNvCxnSpPr>
          <p:nvPr/>
        </p:nvCxnSpPr>
        <p:spPr>
          <a:xfrm>
            <a:off x="4453980" y="2075933"/>
            <a:ext cx="1102139" cy="306902"/>
          </a:xfrm>
          <a:prstGeom prst="straightConnector1">
            <a:avLst/>
          </a:prstGeom>
          <a:ln w="254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22D7F24-106F-3452-5753-2533F32026BE}"/>
              </a:ext>
            </a:extLst>
          </p:cNvPr>
          <p:cNvSpPr/>
          <p:nvPr/>
        </p:nvSpPr>
        <p:spPr>
          <a:xfrm>
            <a:off x="4344565" y="2012289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C455DA-6224-E4EC-4AE8-EEC8ADA58728}"/>
                  </a:ext>
                </a:extLst>
              </p:cNvPr>
              <p:cNvSpPr txBox="1"/>
              <p:nvPr/>
            </p:nvSpPr>
            <p:spPr>
              <a:xfrm>
                <a:off x="3977630" y="1626952"/>
                <a:ext cx="839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C455DA-6224-E4EC-4AE8-EEC8ADA5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30" y="1626952"/>
                <a:ext cx="839258" cy="369332"/>
              </a:xfrm>
              <a:prstGeom prst="rect">
                <a:avLst/>
              </a:prstGeom>
              <a:blipFill>
                <a:blip r:embed="rId6"/>
                <a:stretch>
                  <a:fillRect l="-579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81D90246-DF56-F0BB-A042-F479FC9B1A7F}"/>
              </a:ext>
            </a:extLst>
          </p:cNvPr>
          <p:cNvSpPr txBox="1"/>
          <p:nvPr/>
        </p:nvSpPr>
        <p:spPr>
          <a:xfrm>
            <a:off x="5915913" y="965504"/>
            <a:ext cx="2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Iteration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2877F43-6001-1091-4D52-29683D508553}"/>
              </a:ext>
            </a:extLst>
          </p:cNvPr>
          <p:cNvCxnSpPr>
            <a:cxnSpLocks/>
          </p:cNvCxnSpPr>
          <p:nvPr/>
        </p:nvCxnSpPr>
        <p:spPr>
          <a:xfrm>
            <a:off x="5625293" y="1159405"/>
            <a:ext cx="330075" cy="0"/>
          </a:xfrm>
          <a:prstGeom prst="straightConnector1">
            <a:avLst/>
          </a:prstGeom>
          <a:ln w="254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9C185B6-2F35-51FB-0596-4F6C53068573}"/>
              </a:ext>
            </a:extLst>
          </p:cNvPr>
          <p:cNvSpPr txBox="1"/>
          <p:nvPr/>
        </p:nvSpPr>
        <p:spPr>
          <a:xfrm>
            <a:off x="5513257" y="4876999"/>
            <a:ext cx="211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B8E970-E206-6962-06EA-94ACD2D2A180}"/>
                  </a:ext>
                </a:extLst>
              </p:cNvPr>
              <p:cNvSpPr txBox="1"/>
              <p:nvPr/>
            </p:nvSpPr>
            <p:spPr>
              <a:xfrm>
                <a:off x="7918074" y="3340078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B8E970-E206-6962-06EA-94ACD2D2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4" y="3340078"/>
                <a:ext cx="293285" cy="276999"/>
              </a:xfrm>
              <a:prstGeom prst="rect">
                <a:avLst/>
              </a:prstGeom>
              <a:blipFill>
                <a:blip r:embed="rId7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EBBA4DAE-46BE-B5C5-B55A-8F594C3010BE}"/>
              </a:ext>
            </a:extLst>
          </p:cNvPr>
          <p:cNvSpPr/>
          <p:nvPr/>
        </p:nvSpPr>
        <p:spPr>
          <a:xfrm>
            <a:off x="6209680" y="3950187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3A5AD17-B5E8-5FA4-5749-B4403B2ED365}"/>
                  </a:ext>
                </a:extLst>
              </p:cNvPr>
              <p:cNvSpPr txBox="1"/>
              <p:nvPr/>
            </p:nvSpPr>
            <p:spPr>
              <a:xfrm>
                <a:off x="6349346" y="3671203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3A5AD17-B5E8-5FA4-5749-B4403B2ED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46" y="3671203"/>
                <a:ext cx="270843" cy="276999"/>
              </a:xfrm>
              <a:prstGeom prst="rect">
                <a:avLst/>
              </a:prstGeom>
              <a:blipFill>
                <a:blip r:embed="rId8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97AE6128-595E-4F0E-E830-08A3392A1109}"/>
              </a:ext>
            </a:extLst>
          </p:cNvPr>
          <p:cNvSpPr/>
          <p:nvPr/>
        </p:nvSpPr>
        <p:spPr>
          <a:xfrm>
            <a:off x="5480216" y="2336636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2AAEA69-3ECC-7862-4B78-9E0915E84422}"/>
              </a:ext>
            </a:extLst>
          </p:cNvPr>
          <p:cNvSpPr/>
          <p:nvPr/>
        </p:nvSpPr>
        <p:spPr>
          <a:xfrm>
            <a:off x="7785914" y="2943960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DF2E3AD-692D-5587-84CC-06CCFC86DFD2}"/>
              </a:ext>
            </a:extLst>
          </p:cNvPr>
          <p:cNvSpPr/>
          <p:nvPr/>
        </p:nvSpPr>
        <p:spPr>
          <a:xfrm>
            <a:off x="7950464" y="3288596"/>
            <a:ext cx="98608" cy="95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Yu</dc:creator>
  <cp:lastModifiedBy>Xinglin Yu</cp:lastModifiedBy>
  <cp:revision>1</cp:revision>
  <dcterms:created xsi:type="dcterms:W3CDTF">2022-10-04T09:44:41Z</dcterms:created>
  <dcterms:modified xsi:type="dcterms:W3CDTF">2022-10-04T10:35:46Z</dcterms:modified>
</cp:coreProperties>
</file>