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82653-0683-4589-8C93-9861A0D978CB}" v="234" dt="2022-09-12T06:23:05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8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lin Yu" userId="4801e06f-c74b-485f-b362-ab0302cee3b8" providerId="ADAL" clId="{00582653-0683-4589-8C93-9861A0D978CB}"/>
    <pc:docChg chg="undo custSel addSld delSld modSld">
      <pc:chgData name="Xinglin Yu" userId="4801e06f-c74b-485f-b362-ab0302cee3b8" providerId="ADAL" clId="{00582653-0683-4589-8C93-9861A0D978CB}" dt="2022-09-12T06:32:35.288" v="770" actId="47"/>
      <pc:docMkLst>
        <pc:docMk/>
      </pc:docMkLst>
      <pc:sldChg chg="addSp delSp modSp new del mod">
        <pc:chgData name="Xinglin Yu" userId="4801e06f-c74b-485f-b362-ab0302cee3b8" providerId="ADAL" clId="{00582653-0683-4589-8C93-9861A0D978CB}" dt="2022-09-11T10:00:44.422" v="422" actId="47"/>
        <pc:sldMkLst>
          <pc:docMk/>
          <pc:sldMk cId="447642948" sldId="256"/>
        </pc:sldMkLst>
        <pc:spChg chg="del">
          <ac:chgData name="Xinglin Yu" userId="4801e06f-c74b-485f-b362-ab0302cee3b8" providerId="ADAL" clId="{00582653-0683-4589-8C93-9861A0D978CB}" dt="2022-09-11T09:31:23.041" v="1" actId="478"/>
          <ac:spMkLst>
            <pc:docMk/>
            <pc:sldMk cId="447642948" sldId="256"/>
            <ac:spMk id="2" creationId="{E3F1916E-12AD-B3C2-811A-D3E5435BC3B5}"/>
          </ac:spMkLst>
        </pc:spChg>
        <pc:spChg chg="del mod">
          <ac:chgData name="Xinglin Yu" userId="4801e06f-c74b-485f-b362-ab0302cee3b8" providerId="ADAL" clId="{00582653-0683-4589-8C93-9861A0D978CB}" dt="2022-09-11T09:31:47.370" v="22" actId="478"/>
          <ac:spMkLst>
            <pc:docMk/>
            <pc:sldMk cId="447642948" sldId="256"/>
            <ac:spMk id="3" creationId="{7F9C9ECB-38BC-96D7-31CF-33294E8CE6AB}"/>
          </ac:spMkLst>
        </pc:spChg>
        <pc:spChg chg="add del mod">
          <ac:chgData name="Xinglin Yu" userId="4801e06f-c74b-485f-b362-ab0302cee3b8" providerId="ADAL" clId="{00582653-0683-4589-8C93-9861A0D978CB}" dt="2022-09-11T09:31:50.735" v="23" actId="478"/>
          <ac:spMkLst>
            <pc:docMk/>
            <pc:sldMk cId="447642948" sldId="256"/>
            <ac:spMk id="5" creationId="{A59255E5-45B1-729C-04E0-8CB185B8E201}"/>
          </ac:spMkLst>
        </pc:spChg>
        <pc:spChg chg="add mod">
          <ac:chgData name="Xinglin Yu" userId="4801e06f-c74b-485f-b362-ab0302cee3b8" providerId="ADAL" clId="{00582653-0683-4589-8C93-9861A0D978CB}" dt="2022-09-11T09:34:42.831" v="71" actId="1036"/>
          <ac:spMkLst>
            <pc:docMk/>
            <pc:sldMk cId="447642948" sldId="256"/>
            <ac:spMk id="6" creationId="{DE96426C-4431-1969-CEBA-99E35F6CC58A}"/>
          </ac:spMkLst>
        </pc:spChg>
        <pc:spChg chg="add mod">
          <ac:chgData name="Xinglin Yu" userId="4801e06f-c74b-485f-b362-ab0302cee3b8" providerId="ADAL" clId="{00582653-0683-4589-8C93-9861A0D978CB}" dt="2022-09-11T09:42:22.020" v="189" actId="1076"/>
          <ac:spMkLst>
            <pc:docMk/>
            <pc:sldMk cId="447642948" sldId="256"/>
            <ac:spMk id="7" creationId="{254679E2-6EEA-F269-65CE-ABFF1AF43290}"/>
          </ac:spMkLst>
        </pc:spChg>
        <pc:spChg chg="add mod">
          <ac:chgData name="Xinglin Yu" userId="4801e06f-c74b-485f-b362-ab0302cee3b8" providerId="ADAL" clId="{00582653-0683-4589-8C93-9861A0D978CB}" dt="2022-09-11T09:44:15.927" v="238" actId="20577"/>
          <ac:spMkLst>
            <pc:docMk/>
            <pc:sldMk cId="447642948" sldId="256"/>
            <ac:spMk id="8" creationId="{AAD76698-28CE-B934-79BD-25A1934AD66A}"/>
          </ac:spMkLst>
        </pc:spChg>
        <pc:spChg chg="add mod">
          <ac:chgData name="Xinglin Yu" userId="4801e06f-c74b-485f-b362-ab0302cee3b8" providerId="ADAL" clId="{00582653-0683-4589-8C93-9861A0D978CB}" dt="2022-09-11T09:44:15.927" v="238" actId="20577"/>
          <ac:spMkLst>
            <pc:docMk/>
            <pc:sldMk cId="447642948" sldId="256"/>
            <ac:spMk id="10" creationId="{7DEA32E7-463E-A06B-AA73-D41846422156}"/>
          </ac:spMkLst>
        </pc:spChg>
        <pc:spChg chg="add del mod">
          <ac:chgData name="Xinglin Yu" userId="4801e06f-c74b-485f-b362-ab0302cee3b8" providerId="ADAL" clId="{00582653-0683-4589-8C93-9861A0D978CB}" dt="2022-09-11T09:34:16.915" v="51" actId="478"/>
          <ac:spMkLst>
            <pc:docMk/>
            <pc:sldMk cId="447642948" sldId="256"/>
            <ac:spMk id="12" creationId="{F82A3957-7BAF-CD99-58E9-A2A5E6587790}"/>
          </ac:spMkLst>
        </pc:spChg>
        <pc:spChg chg="add mod">
          <ac:chgData name="Xinglin Yu" userId="4801e06f-c74b-485f-b362-ab0302cee3b8" providerId="ADAL" clId="{00582653-0683-4589-8C93-9861A0D978CB}" dt="2022-09-11T09:44:33.246" v="245" actId="20577"/>
          <ac:spMkLst>
            <pc:docMk/>
            <pc:sldMk cId="447642948" sldId="256"/>
            <ac:spMk id="19" creationId="{E2983372-7438-F02A-02D9-85BC912EE2BA}"/>
          </ac:spMkLst>
        </pc:spChg>
        <pc:spChg chg="mod">
          <ac:chgData name="Xinglin Yu" userId="4801e06f-c74b-485f-b362-ab0302cee3b8" providerId="ADAL" clId="{00582653-0683-4589-8C93-9861A0D978CB}" dt="2022-09-11T09:40:57.333" v="172" actId="14100"/>
          <ac:spMkLst>
            <pc:docMk/>
            <pc:sldMk cId="447642948" sldId="256"/>
            <ac:spMk id="24" creationId="{0E81171E-F8D5-A0A1-7915-63339C3A6462}"/>
          </ac:spMkLst>
        </pc:spChg>
        <pc:spChg chg="mod">
          <ac:chgData name="Xinglin Yu" userId="4801e06f-c74b-485f-b362-ab0302cee3b8" providerId="ADAL" clId="{00582653-0683-4589-8C93-9861A0D978CB}" dt="2022-09-11T09:40:49.897" v="171" actId="1038"/>
          <ac:spMkLst>
            <pc:docMk/>
            <pc:sldMk cId="447642948" sldId="256"/>
            <ac:spMk id="25" creationId="{72A7B8F1-08CD-C744-1A4A-5D6371CDAA44}"/>
          </ac:spMkLst>
        </pc:spChg>
        <pc:spChg chg="add mod">
          <ac:chgData name="Xinglin Yu" userId="4801e06f-c74b-485f-b362-ab0302cee3b8" providerId="ADAL" clId="{00582653-0683-4589-8C93-9861A0D978CB}" dt="2022-09-11T09:43:39.881" v="204" actId="1076"/>
          <ac:spMkLst>
            <pc:docMk/>
            <pc:sldMk cId="447642948" sldId="256"/>
            <ac:spMk id="29" creationId="{1C819915-4D9E-9657-BD04-C6EC9DF4B77A}"/>
          </ac:spMkLst>
        </pc:spChg>
        <pc:spChg chg="mod">
          <ac:chgData name="Xinglin Yu" userId="4801e06f-c74b-485f-b362-ab0302cee3b8" providerId="ADAL" clId="{00582653-0683-4589-8C93-9861A0D978CB}" dt="2022-09-11T09:45:18.676" v="257" actId="20577"/>
          <ac:spMkLst>
            <pc:docMk/>
            <pc:sldMk cId="447642948" sldId="256"/>
            <ac:spMk id="35" creationId="{10327A2C-1E01-8335-BC63-932DEEFEAB26}"/>
          </ac:spMkLst>
        </pc:spChg>
        <pc:spChg chg="mod">
          <ac:chgData name="Xinglin Yu" userId="4801e06f-c74b-485f-b362-ab0302cee3b8" providerId="ADAL" clId="{00582653-0683-4589-8C93-9861A0D978CB}" dt="2022-09-11T09:45:19.624" v="258"/>
          <ac:spMkLst>
            <pc:docMk/>
            <pc:sldMk cId="447642948" sldId="256"/>
            <ac:spMk id="36" creationId="{174A8535-F75D-692E-64CE-3C5FD36B585F}"/>
          </ac:spMkLst>
        </pc:spChg>
        <pc:spChg chg="mod">
          <ac:chgData name="Xinglin Yu" userId="4801e06f-c74b-485f-b362-ab0302cee3b8" providerId="ADAL" clId="{00582653-0683-4589-8C93-9861A0D978CB}" dt="2022-09-11T09:45:44.691" v="263" actId="20577"/>
          <ac:spMkLst>
            <pc:docMk/>
            <pc:sldMk cId="447642948" sldId="256"/>
            <ac:spMk id="38" creationId="{159AF063-3A86-DFC3-AEB5-7523C5995E49}"/>
          </ac:spMkLst>
        </pc:spChg>
        <pc:spChg chg="mod">
          <ac:chgData name="Xinglin Yu" userId="4801e06f-c74b-485f-b362-ab0302cee3b8" providerId="ADAL" clId="{00582653-0683-4589-8C93-9861A0D978CB}" dt="2022-09-11T09:45:44.691" v="263" actId="20577"/>
          <ac:spMkLst>
            <pc:docMk/>
            <pc:sldMk cId="447642948" sldId="256"/>
            <ac:spMk id="39" creationId="{81CE584F-7637-44B8-C7F5-53BC7BAB0AAF}"/>
          </ac:spMkLst>
        </pc:spChg>
        <pc:spChg chg="del mod topLvl">
          <ac:chgData name="Xinglin Yu" userId="4801e06f-c74b-485f-b362-ab0302cee3b8" providerId="ADAL" clId="{00582653-0683-4589-8C93-9861A0D978CB}" dt="2022-09-11T09:54:00.487" v="343" actId="478"/>
          <ac:spMkLst>
            <pc:docMk/>
            <pc:sldMk cId="447642948" sldId="256"/>
            <ac:spMk id="49" creationId="{CE9CAFDC-FEF0-E3CC-AC0C-1F7A8BDA01EE}"/>
          </ac:spMkLst>
        </pc:spChg>
        <pc:spChg chg="del mod topLvl">
          <ac:chgData name="Xinglin Yu" userId="4801e06f-c74b-485f-b362-ab0302cee3b8" providerId="ADAL" clId="{00582653-0683-4589-8C93-9861A0D978CB}" dt="2022-09-11T09:55:18.101" v="357" actId="478"/>
          <ac:spMkLst>
            <pc:docMk/>
            <pc:sldMk cId="447642948" sldId="256"/>
            <ac:spMk id="50" creationId="{53D29DD0-205F-99E6-3BC7-B0DE285CD13C}"/>
          </ac:spMkLst>
        </pc:spChg>
        <pc:spChg chg="mod">
          <ac:chgData name="Xinglin Yu" userId="4801e06f-c74b-485f-b362-ab0302cee3b8" providerId="ADAL" clId="{00582653-0683-4589-8C93-9861A0D978CB}" dt="2022-09-11T09:58:35.222" v="405" actId="20577"/>
          <ac:spMkLst>
            <pc:docMk/>
            <pc:sldMk cId="447642948" sldId="256"/>
            <ac:spMk id="52" creationId="{50EF9A0C-4A70-2B93-C55A-CFB72759252B}"/>
          </ac:spMkLst>
        </pc:spChg>
        <pc:spChg chg="mod">
          <ac:chgData name="Xinglin Yu" userId="4801e06f-c74b-485f-b362-ab0302cee3b8" providerId="ADAL" clId="{00582653-0683-4589-8C93-9861A0D978CB}" dt="2022-09-11T09:58:35.222" v="405" actId="20577"/>
          <ac:spMkLst>
            <pc:docMk/>
            <pc:sldMk cId="447642948" sldId="256"/>
            <ac:spMk id="53" creationId="{7B1B9F00-56A7-1666-FBE4-BC6D0592EAD4}"/>
          </ac:spMkLst>
        </pc:spChg>
        <pc:spChg chg="mod">
          <ac:chgData name="Xinglin Yu" userId="4801e06f-c74b-485f-b362-ab0302cee3b8" providerId="ADAL" clId="{00582653-0683-4589-8C93-9861A0D978CB}" dt="2022-09-11T09:48:50.572" v="319"/>
          <ac:spMkLst>
            <pc:docMk/>
            <pc:sldMk cId="447642948" sldId="256"/>
            <ac:spMk id="65" creationId="{BE341E53-A502-376E-846A-F3D204A03108}"/>
          </ac:spMkLst>
        </pc:spChg>
        <pc:spChg chg="mod">
          <ac:chgData name="Xinglin Yu" userId="4801e06f-c74b-485f-b362-ab0302cee3b8" providerId="ADAL" clId="{00582653-0683-4589-8C93-9861A0D978CB}" dt="2022-09-11T09:48:50.572" v="319"/>
          <ac:spMkLst>
            <pc:docMk/>
            <pc:sldMk cId="447642948" sldId="256"/>
            <ac:spMk id="66" creationId="{8C4CCC3D-CCEA-0D49-51D5-6A5ACC9B13CD}"/>
          </ac:spMkLst>
        </pc:spChg>
        <pc:spChg chg="add mod">
          <ac:chgData name="Xinglin Yu" userId="4801e06f-c74b-485f-b362-ab0302cee3b8" providerId="ADAL" clId="{00582653-0683-4589-8C93-9861A0D978CB}" dt="2022-09-11T09:51:28.211" v="332" actId="20577"/>
          <ac:spMkLst>
            <pc:docMk/>
            <pc:sldMk cId="447642948" sldId="256"/>
            <ac:spMk id="72" creationId="{B88E74C7-D4BB-016F-7A87-25DE4911F09D}"/>
          </ac:spMkLst>
        </pc:spChg>
        <pc:spChg chg="add mod">
          <ac:chgData name="Xinglin Yu" userId="4801e06f-c74b-485f-b362-ab0302cee3b8" providerId="ADAL" clId="{00582653-0683-4589-8C93-9861A0D978CB}" dt="2022-09-11T09:55:51.569" v="362" actId="12788"/>
          <ac:spMkLst>
            <pc:docMk/>
            <pc:sldMk cId="447642948" sldId="256"/>
            <ac:spMk id="74" creationId="{4AF3328E-7426-1D48-FEFE-CCC308FABE62}"/>
          </ac:spMkLst>
        </pc:spChg>
        <pc:spChg chg="add del mod">
          <ac:chgData name="Xinglin Yu" userId="4801e06f-c74b-485f-b362-ab0302cee3b8" providerId="ADAL" clId="{00582653-0683-4589-8C93-9861A0D978CB}" dt="2022-09-11T09:55:21.833" v="358" actId="478"/>
          <ac:spMkLst>
            <pc:docMk/>
            <pc:sldMk cId="447642948" sldId="256"/>
            <ac:spMk id="79" creationId="{02D59AB9-115B-13DF-DF43-DDD4F9C6447B}"/>
          </ac:spMkLst>
        </pc:spChg>
        <pc:spChg chg="mod">
          <ac:chgData name="Xinglin Yu" userId="4801e06f-c74b-485f-b362-ab0302cee3b8" providerId="ADAL" clId="{00582653-0683-4589-8C93-9861A0D978CB}" dt="2022-09-11T09:55:33.526" v="360"/>
          <ac:spMkLst>
            <pc:docMk/>
            <pc:sldMk cId="447642948" sldId="256"/>
            <ac:spMk id="83" creationId="{E16B0074-EF77-84D8-81E8-C0EE546F23B0}"/>
          </ac:spMkLst>
        </pc:spChg>
        <pc:spChg chg="mod">
          <ac:chgData name="Xinglin Yu" userId="4801e06f-c74b-485f-b362-ab0302cee3b8" providerId="ADAL" clId="{00582653-0683-4589-8C93-9861A0D978CB}" dt="2022-09-11T09:55:33.526" v="360"/>
          <ac:spMkLst>
            <pc:docMk/>
            <pc:sldMk cId="447642948" sldId="256"/>
            <ac:spMk id="84" creationId="{A36D3457-8E45-CF39-83D8-CBC51F6EA112}"/>
          </ac:spMkLst>
        </pc:spChg>
        <pc:spChg chg="add del">
          <ac:chgData name="Xinglin Yu" userId="4801e06f-c74b-485f-b362-ab0302cee3b8" providerId="ADAL" clId="{00582653-0683-4589-8C93-9861A0D978CB}" dt="2022-09-11T09:57:11.587" v="374" actId="22"/>
          <ac:spMkLst>
            <pc:docMk/>
            <pc:sldMk cId="447642948" sldId="256"/>
            <ac:spMk id="95" creationId="{E8ABDE64-090A-AB9A-9852-96E9AD6F7BE9}"/>
          </ac:spMkLst>
        </pc:spChg>
        <pc:grpChg chg="add mod">
          <ac:chgData name="Xinglin Yu" userId="4801e06f-c74b-485f-b362-ab0302cee3b8" providerId="ADAL" clId="{00582653-0683-4589-8C93-9861A0D978CB}" dt="2022-09-11T09:43:56.532" v="231" actId="1038"/>
          <ac:grpSpMkLst>
            <pc:docMk/>
            <pc:sldMk cId="447642948" sldId="256"/>
            <ac:grpSpMk id="13" creationId="{AC9A763A-302B-B740-756B-1F5DB30BB622}"/>
          </ac:grpSpMkLst>
        </pc:grpChg>
        <pc:grpChg chg="add mod">
          <ac:chgData name="Xinglin Yu" userId="4801e06f-c74b-485f-b362-ab0302cee3b8" providerId="ADAL" clId="{00582653-0683-4589-8C93-9861A0D978CB}" dt="2022-09-11T09:44:15.927" v="238" actId="20577"/>
          <ac:grpSpMkLst>
            <pc:docMk/>
            <pc:sldMk cId="447642948" sldId="256"/>
            <ac:grpSpMk id="14" creationId="{680029D5-EE10-39C7-CAA0-9E17545D4519}"/>
          </ac:grpSpMkLst>
        </pc:grpChg>
        <pc:grpChg chg="add mod">
          <ac:chgData name="Xinglin Yu" userId="4801e06f-c74b-485f-b362-ab0302cee3b8" providerId="ADAL" clId="{00582653-0683-4589-8C93-9861A0D978CB}" dt="2022-09-11T09:55:51.569" v="362" actId="12788"/>
          <ac:grpSpMkLst>
            <pc:docMk/>
            <pc:sldMk cId="447642948" sldId="256"/>
            <ac:grpSpMk id="23" creationId="{A864B341-00A1-B53B-BB40-6D2603208BDB}"/>
          </ac:grpSpMkLst>
        </pc:grpChg>
        <pc:grpChg chg="add mod">
          <ac:chgData name="Xinglin Yu" userId="4801e06f-c74b-485f-b362-ab0302cee3b8" providerId="ADAL" clId="{00582653-0683-4589-8C93-9861A0D978CB}" dt="2022-09-11T09:58:45.403" v="406" actId="1076"/>
          <ac:grpSpMkLst>
            <pc:docMk/>
            <pc:sldMk cId="447642948" sldId="256"/>
            <ac:grpSpMk id="34" creationId="{7A7E48CA-99BD-C58C-93B4-1283D9A6547B}"/>
          </ac:grpSpMkLst>
        </pc:grpChg>
        <pc:grpChg chg="add mod">
          <ac:chgData name="Xinglin Yu" userId="4801e06f-c74b-485f-b362-ab0302cee3b8" providerId="ADAL" clId="{00582653-0683-4589-8C93-9861A0D978CB}" dt="2022-09-11T09:58:45.403" v="406" actId="1076"/>
          <ac:grpSpMkLst>
            <pc:docMk/>
            <pc:sldMk cId="447642948" sldId="256"/>
            <ac:grpSpMk id="37" creationId="{65FB7A4F-BE64-35B0-F72E-A3ADD58EA63D}"/>
          </ac:grpSpMkLst>
        </pc:grpChg>
        <pc:grpChg chg="add del mod">
          <ac:chgData name="Xinglin Yu" userId="4801e06f-c74b-485f-b362-ab0302cee3b8" providerId="ADAL" clId="{00582653-0683-4589-8C93-9861A0D978CB}" dt="2022-09-11T09:54:00.487" v="343" actId="478"/>
          <ac:grpSpMkLst>
            <pc:docMk/>
            <pc:sldMk cId="447642948" sldId="256"/>
            <ac:grpSpMk id="48" creationId="{8C4A4252-7678-C695-998F-2C4CE84D6048}"/>
          </ac:grpSpMkLst>
        </pc:grpChg>
        <pc:grpChg chg="add mod">
          <ac:chgData name="Xinglin Yu" userId="4801e06f-c74b-485f-b362-ab0302cee3b8" providerId="ADAL" clId="{00582653-0683-4589-8C93-9861A0D978CB}" dt="2022-09-11T09:58:45.403" v="406" actId="1076"/>
          <ac:grpSpMkLst>
            <pc:docMk/>
            <pc:sldMk cId="447642948" sldId="256"/>
            <ac:grpSpMk id="51" creationId="{60CF520F-CB8C-90B5-9310-F7041EBDDA76}"/>
          </ac:grpSpMkLst>
        </pc:grpChg>
        <pc:grpChg chg="add mod">
          <ac:chgData name="Xinglin Yu" userId="4801e06f-c74b-485f-b362-ab0302cee3b8" providerId="ADAL" clId="{00582653-0683-4589-8C93-9861A0D978CB}" dt="2022-09-11T09:58:45.403" v="406" actId="1076"/>
          <ac:grpSpMkLst>
            <pc:docMk/>
            <pc:sldMk cId="447642948" sldId="256"/>
            <ac:grpSpMk id="64" creationId="{BC72E686-3784-60A2-F3EE-31E0C5096B25}"/>
          </ac:grpSpMkLst>
        </pc:grpChg>
        <pc:grpChg chg="add mod">
          <ac:chgData name="Xinglin Yu" userId="4801e06f-c74b-485f-b362-ab0302cee3b8" providerId="ADAL" clId="{00582653-0683-4589-8C93-9861A0D978CB}" dt="2022-09-11T09:58:48.571" v="407" actId="1076"/>
          <ac:grpSpMkLst>
            <pc:docMk/>
            <pc:sldMk cId="447642948" sldId="256"/>
            <ac:grpSpMk id="82" creationId="{09BA9141-C5B7-AA70-6804-9B0C2DED4C1E}"/>
          </ac:grpSpMkLst>
        </pc:grpChg>
        <pc:cxnChg chg="add mod">
          <ac:chgData name="Xinglin Yu" userId="4801e06f-c74b-485f-b362-ab0302cee3b8" providerId="ADAL" clId="{00582653-0683-4589-8C93-9861A0D978CB}" dt="2022-09-11T09:43:56.532" v="231" actId="1038"/>
          <ac:cxnSpMkLst>
            <pc:docMk/>
            <pc:sldMk cId="447642948" sldId="256"/>
            <ac:cxnSpMk id="16" creationId="{B4B9E065-B163-FBC4-5763-BDB5E8C732B3}"/>
          </ac:cxnSpMkLst>
        </pc:cxnChg>
        <pc:cxnChg chg="add mod">
          <ac:chgData name="Xinglin Yu" userId="4801e06f-c74b-485f-b362-ab0302cee3b8" providerId="ADAL" clId="{00582653-0683-4589-8C93-9861A0D978CB}" dt="2022-09-11T09:55:51.569" v="362" actId="12788"/>
          <ac:cxnSpMkLst>
            <pc:docMk/>
            <pc:sldMk cId="447642948" sldId="256"/>
            <ac:cxnSpMk id="22" creationId="{15F91265-F9D9-3CE8-19BD-AA380321D038}"/>
          </ac:cxnSpMkLst>
        </pc:cxnChg>
        <pc:cxnChg chg="add mod">
          <ac:chgData name="Xinglin Yu" userId="4801e06f-c74b-485f-b362-ab0302cee3b8" providerId="ADAL" clId="{00582653-0683-4589-8C93-9861A0D978CB}" dt="2022-09-11T09:58:45.403" v="406" actId="1076"/>
          <ac:cxnSpMkLst>
            <pc:docMk/>
            <pc:sldMk cId="447642948" sldId="256"/>
            <ac:cxnSpMk id="41" creationId="{B782BCEE-9027-B9A9-58F9-8E47F19CD6C4}"/>
          </ac:cxnSpMkLst>
        </pc:cxnChg>
        <pc:cxnChg chg="add mod">
          <ac:chgData name="Xinglin Yu" userId="4801e06f-c74b-485f-b362-ab0302cee3b8" providerId="ADAL" clId="{00582653-0683-4589-8C93-9861A0D978CB}" dt="2022-09-11T09:58:45.403" v="406" actId="1076"/>
          <ac:cxnSpMkLst>
            <pc:docMk/>
            <pc:sldMk cId="447642948" sldId="256"/>
            <ac:cxnSpMk id="45" creationId="{113EB356-3B16-2137-E60F-0F7DB31702AE}"/>
          </ac:cxnSpMkLst>
        </pc:cxnChg>
        <pc:cxnChg chg="add mod">
          <ac:chgData name="Xinglin Yu" userId="4801e06f-c74b-485f-b362-ab0302cee3b8" providerId="ADAL" clId="{00582653-0683-4589-8C93-9861A0D978CB}" dt="2022-09-11T09:58:45.403" v="406" actId="1076"/>
          <ac:cxnSpMkLst>
            <pc:docMk/>
            <pc:sldMk cId="447642948" sldId="256"/>
            <ac:cxnSpMk id="55" creationId="{E56851B0-4B10-379C-FFF8-E12B66FFD3BC}"/>
          </ac:cxnSpMkLst>
        </pc:cxnChg>
        <pc:cxnChg chg="add mod">
          <ac:chgData name="Xinglin Yu" userId="4801e06f-c74b-485f-b362-ab0302cee3b8" providerId="ADAL" clId="{00582653-0683-4589-8C93-9861A0D978CB}" dt="2022-09-11T09:58:45.403" v="406" actId="1076"/>
          <ac:cxnSpMkLst>
            <pc:docMk/>
            <pc:sldMk cId="447642948" sldId="256"/>
            <ac:cxnSpMk id="59" creationId="{41E1F028-C3A7-DF7B-B458-3042FB543E76}"/>
          </ac:cxnSpMkLst>
        </pc:cxnChg>
        <pc:cxnChg chg="add mod">
          <ac:chgData name="Xinglin Yu" userId="4801e06f-c74b-485f-b362-ab0302cee3b8" providerId="ADAL" clId="{00582653-0683-4589-8C93-9861A0D978CB}" dt="2022-09-11T09:58:45.403" v="406" actId="1076"/>
          <ac:cxnSpMkLst>
            <pc:docMk/>
            <pc:sldMk cId="447642948" sldId="256"/>
            <ac:cxnSpMk id="68" creationId="{9492C357-33C3-2819-491B-9076D3607B7B}"/>
          </ac:cxnSpMkLst>
        </pc:cxnChg>
        <pc:cxnChg chg="add mod">
          <ac:chgData name="Xinglin Yu" userId="4801e06f-c74b-485f-b362-ab0302cee3b8" providerId="ADAL" clId="{00582653-0683-4589-8C93-9861A0D978CB}" dt="2022-09-11T09:58:53.456" v="408" actId="14100"/>
          <ac:cxnSpMkLst>
            <pc:docMk/>
            <pc:sldMk cId="447642948" sldId="256"/>
            <ac:cxnSpMk id="91" creationId="{21EBD564-B2B1-F73C-1F48-45FE90B8E808}"/>
          </ac:cxnSpMkLst>
        </pc:cxnChg>
      </pc:sldChg>
      <pc:sldChg chg="addSp delSp modSp add del mod">
        <pc:chgData name="Xinglin Yu" userId="4801e06f-c74b-485f-b362-ab0302cee3b8" providerId="ADAL" clId="{00582653-0683-4589-8C93-9861A0D978CB}" dt="2022-09-11T10:01:21.456" v="424" actId="47"/>
        <pc:sldMkLst>
          <pc:docMk/>
          <pc:sldMk cId="446662767" sldId="257"/>
        </pc:sldMkLst>
        <pc:spChg chg="mod">
          <ac:chgData name="Xinglin Yu" userId="4801e06f-c74b-485f-b362-ab0302cee3b8" providerId="ADAL" clId="{00582653-0683-4589-8C93-9861A0D978CB}" dt="2022-09-11T09:52:29.291" v="338"/>
          <ac:spMkLst>
            <pc:docMk/>
            <pc:sldMk cId="446662767" sldId="257"/>
            <ac:spMk id="3" creationId="{0393A215-BB13-C4D2-29E6-78121BBC7237}"/>
          </ac:spMkLst>
        </pc:spChg>
        <pc:spChg chg="mod">
          <ac:chgData name="Xinglin Yu" userId="4801e06f-c74b-485f-b362-ab0302cee3b8" providerId="ADAL" clId="{00582653-0683-4589-8C93-9861A0D978CB}" dt="2022-09-11T09:52:29.291" v="338"/>
          <ac:spMkLst>
            <pc:docMk/>
            <pc:sldMk cId="446662767" sldId="257"/>
            <ac:spMk id="4" creationId="{2B61329C-E7A5-68F4-BCB8-DEE9290B8189}"/>
          </ac:spMkLst>
        </pc:spChg>
        <pc:grpChg chg="add del mod">
          <ac:chgData name="Xinglin Yu" userId="4801e06f-c74b-485f-b362-ab0302cee3b8" providerId="ADAL" clId="{00582653-0683-4589-8C93-9861A0D978CB}" dt="2022-09-11T09:52:34.817" v="339" actId="478"/>
          <ac:grpSpMkLst>
            <pc:docMk/>
            <pc:sldMk cId="446662767" sldId="257"/>
            <ac:grpSpMk id="2" creationId="{6AEF974E-4ED3-919B-580E-74F2E5D69581}"/>
          </ac:grpSpMkLst>
        </pc:grpChg>
      </pc:sldChg>
      <pc:sldChg chg="addSp delSp modSp add mod">
        <pc:chgData name="Xinglin Yu" userId="4801e06f-c74b-485f-b362-ab0302cee3b8" providerId="ADAL" clId="{00582653-0683-4589-8C93-9861A0D978CB}" dt="2022-09-12T06:25:39.808" v="769" actId="555"/>
        <pc:sldMkLst>
          <pc:docMk/>
          <pc:sldMk cId="1113925940" sldId="258"/>
        </pc:sldMkLst>
        <pc:spChg chg="mod">
          <ac:chgData name="Xinglin Yu" userId="4801e06f-c74b-485f-b362-ab0302cee3b8" providerId="ADAL" clId="{00582653-0683-4589-8C93-9861A0D978CB}" dt="2022-09-12T06:14:48.363" v="645" actId="207"/>
          <ac:spMkLst>
            <pc:docMk/>
            <pc:sldMk cId="1113925940" sldId="258"/>
            <ac:spMk id="6" creationId="{DE96426C-4431-1969-CEBA-99E35F6CC58A}"/>
          </ac:spMkLst>
        </pc:spChg>
        <pc:spChg chg="mod">
          <ac:chgData name="Xinglin Yu" userId="4801e06f-c74b-485f-b362-ab0302cee3b8" providerId="ADAL" clId="{00582653-0683-4589-8C93-9861A0D978CB}" dt="2022-09-12T06:14:54.711" v="646" actId="207"/>
          <ac:spMkLst>
            <pc:docMk/>
            <pc:sldMk cId="1113925940" sldId="258"/>
            <ac:spMk id="7" creationId="{254679E2-6EEA-F269-65CE-ABFF1AF43290}"/>
          </ac:spMkLst>
        </pc:spChg>
        <pc:spChg chg="mod">
          <ac:chgData name="Xinglin Yu" userId="4801e06f-c74b-485f-b362-ab0302cee3b8" providerId="ADAL" clId="{00582653-0683-4589-8C93-9861A0D978CB}" dt="2022-09-12T06:14:24.069" v="643" actId="207"/>
          <ac:spMkLst>
            <pc:docMk/>
            <pc:sldMk cId="1113925940" sldId="258"/>
            <ac:spMk id="8" creationId="{AAD76698-28CE-B934-79BD-25A1934AD66A}"/>
          </ac:spMkLst>
        </pc:spChg>
        <pc:spChg chg="mod">
          <ac:chgData name="Xinglin Yu" userId="4801e06f-c74b-485f-b362-ab0302cee3b8" providerId="ADAL" clId="{00582653-0683-4589-8C93-9861A0D978CB}" dt="2022-09-12T06:14:33.101" v="644" actId="207"/>
          <ac:spMkLst>
            <pc:docMk/>
            <pc:sldMk cId="1113925940" sldId="258"/>
            <ac:spMk id="10" creationId="{7DEA32E7-463E-A06B-AA73-D41846422156}"/>
          </ac:spMkLst>
        </pc:spChg>
        <pc:spChg chg="mod">
          <ac:chgData name="Xinglin Yu" userId="4801e06f-c74b-485f-b362-ab0302cee3b8" providerId="ADAL" clId="{00582653-0683-4589-8C93-9861A0D978CB}" dt="2022-09-12T06:25:23.522" v="767" actId="555"/>
          <ac:spMkLst>
            <pc:docMk/>
            <pc:sldMk cId="1113925940" sldId="258"/>
            <ac:spMk id="19" creationId="{E2983372-7438-F02A-02D9-85BC912EE2BA}"/>
          </ac:spMkLst>
        </pc:spChg>
        <pc:spChg chg="add mod">
          <ac:chgData name="Xinglin Yu" userId="4801e06f-c74b-485f-b362-ab0302cee3b8" providerId="ADAL" clId="{00582653-0683-4589-8C93-9861A0D978CB}" dt="2022-09-12T06:25:39.808" v="769" actId="555"/>
          <ac:spMkLst>
            <pc:docMk/>
            <pc:sldMk cId="1113925940" sldId="258"/>
            <ac:spMk id="20" creationId="{DB2920CE-34A2-B9C6-E184-0C58B678CB41}"/>
          </ac:spMkLst>
        </pc:spChg>
        <pc:spChg chg="add mod">
          <ac:chgData name="Xinglin Yu" userId="4801e06f-c74b-485f-b362-ab0302cee3b8" providerId="ADAL" clId="{00582653-0683-4589-8C93-9861A0D978CB}" dt="2022-09-12T06:25:23.522" v="767" actId="555"/>
          <ac:spMkLst>
            <pc:docMk/>
            <pc:sldMk cId="1113925940" sldId="258"/>
            <ac:spMk id="21" creationId="{6094B4A1-9AEF-E9A5-78F1-DB8B22745995}"/>
          </ac:spMkLst>
        </pc:spChg>
        <pc:spChg chg="mod">
          <ac:chgData name="Xinglin Yu" userId="4801e06f-c74b-485f-b362-ab0302cee3b8" providerId="ADAL" clId="{00582653-0683-4589-8C93-9861A0D978CB}" dt="2022-09-12T06:23:05.666" v="738" actId="20577"/>
          <ac:spMkLst>
            <pc:docMk/>
            <pc:sldMk cId="1113925940" sldId="258"/>
            <ac:spMk id="24" creationId="{0E81171E-F8D5-A0A1-7915-63339C3A6462}"/>
          </ac:spMkLst>
        </pc:spChg>
        <pc:spChg chg="mod">
          <ac:chgData name="Xinglin Yu" userId="4801e06f-c74b-485f-b362-ab0302cee3b8" providerId="ADAL" clId="{00582653-0683-4589-8C93-9861A0D978CB}" dt="2022-09-12T06:23:05.666" v="738" actId="20577"/>
          <ac:spMkLst>
            <pc:docMk/>
            <pc:sldMk cId="1113925940" sldId="258"/>
            <ac:spMk id="25" creationId="{72A7B8F1-08CD-C744-1A4A-5D6371CDAA44}"/>
          </ac:spMkLst>
        </pc:spChg>
        <pc:spChg chg="mod">
          <ac:chgData name="Xinglin Yu" userId="4801e06f-c74b-485f-b362-ab0302cee3b8" providerId="ADAL" clId="{00582653-0683-4589-8C93-9861A0D978CB}" dt="2022-09-12T06:15:20.321" v="649" actId="207"/>
          <ac:spMkLst>
            <pc:docMk/>
            <pc:sldMk cId="1113925940" sldId="258"/>
            <ac:spMk id="27" creationId="{B943A544-22FD-3FEB-409E-289F67BE6423}"/>
          </ac:spMkLst>
        </pc:spChg>
        <pc:spChg chg="mod">
          <ac:chgData name="Xinglin Yu" userId="4801e06f-c74b-485f-b362-ab0302cee3b8" providerId="ADAL" clId="{00582653-0683-4589-8C93-9861A0D978CB}" dt="2022-09-12T06:15:25.044" v="650" actId="207"/>
          <ac:spMkLst>
            <pc:docMk/>
            <pc:sldMk cId="1113925940" sldId="258"/>
            <ac:spMk id="28" creationId="{83F88147-9765-DD21-3673-DBE28E07D7CE}"/>
          </ac:spMkLst>
        </pc:spChg>
        <pc:spChg chg="mod ord">
          <ac:chgData name="Xinglin Yu" userId="4801e06f-c74b-485f-b362-ab0302cee3b8" providerId="ADAL" clId="{00582653-0683-4589-8C93-9861A0D978CB}" dt="2022-09-12T06:25:23.522" v="767" actId="555"/>
          <ac:spMkLst>
            <pc:docMk/>
            <pc:sldMk cId="1113925940" sldId="258"/>
            <ac:spMk id="29" creationId="{1C819915-4D9E-9657-BD04-C6EC9DF4B77A}"/>
          </ac:spMkLst>
        </pc:spChg>
        <pc:spChg chg="mod">
          <ac:chgData name="Xinglin Yu" userId="4801e06f-c74b-485f-b362-ab0302cee3b8" providerId="ADAL" clId="{00582653-0683-4589-8C93-9861A0D978CB}" dt="2022-09-12T06:04:54.847" v="567"/>
          <ac:spMkLst>
            <pc:docMk/>
            <pc:sldMk cId="1113925940" sldId="258"/>
            <ac:spMk id="32" creationId="{F2976A8B-1176-C693-33CE-96889DB520B2}"/>
          </ac:spMkLst>
        </pc:spChg>
        <pc:spChg chg="mod">
          <ac:chgData name="Xinglin Yu" userId="4801e06f-c74b-485f-b362-ab0302cee3b8" providerId="ADAL" clId="{00582653-0683-4589-8C93-9861A0D978CB}" dt="2022-09-12T06:04:54.847" v="567"/>
          <ac:spMkLst>
            <pc:docMk/>
            <pc:sldMk cId="1113925940" sldId="258"/>
            <ac:spMk id="33" creationId="{21D634F9-3CB2-F156-F8A0-E2DAEC3C2407}"/>
          </ac:spMkLst>
        </pc:spChg>
        <pc:spChg chg="mod">
          <ac:chgData name="Xinglin Yu" userId="4801e06f-c74b-485f-b362-ab0302cee3b8" providerId="ADAL" clId="{00582653-0683-4589-8C93-9861A0D978CB}" dt="2022-09-12T06:15:48.187" v="651" actId="207"/>
          <ac:spMkLst>
            <pc:docMk/>
            <pc:sldMk cId="1113925940" sldId="258"/>
            <ac:spMk id="35" creationId="{10327A2C-1E01-8335-BC63-932DEEFEAB26}"/>
          </ac:spMkLst>
        </pc:spChg>
        <pc:spChg chg="mod">
          <ac:chgData name="Xinglin Yu" userId="4801e06f-c74b-485f-b362-ab0302cee3b8" providerId="ADAL" clId="{00582653-0683-4589-8C93-9861A0D978CB}" dt="2022-09-12T06:16:00.056" v="652" actId="207"/>
          <ac:spMkLst>
            <pc:docMk/>
            <pc:sldMk cId="1113925940" sldId="258"/>
            <ac:spMk id="36" creationId="{174A8535-F75D-692E-64CE-3C5FD36B585F}"/>
          </ac:spMkLst>
        </pc:spChg>
        <pc:spChg chg="add mod">
          <ac:chgData name="Xinglin Yu" userId="4801e06f-c74b-485f-b362-ab0302cee3b8" providerId="ADAL" clId="{00582653-0683-4589-8C93-9861A0D978CB}" dt="2022-09-12T06:25:39.808" v="769" actId="555"/>
          <ac:spMkLst>
            <pc:docMk/>
            <pc:sldMk cId="1113925940" sldId="258"/>
            <ac:spMk id="43" creationId="{5448F0BF-CE39-05DE-0F06-4A75301A917D}"/>
          </ac:spMkLst>
        </pc:spChg>
        <pc:spChg chg="add mod">
          <ac:chgData name="Xinglin Yu" userId="4801e06f-c74b-485f-b362-ab0302cee3b8" providerId="ADAL" clId="{00582653-0683-4589-8C93-9861A0D978CB}" dt="2022-09-12T06:24:43.139" v="764" actId="1038"/>
          <ac:spMkLst>
            <pc:docMk/>
            <pc:sldMk cId="1113925940" sldId="258"/>
            <ac:spMk id="48" creationId="{F248127F-61F0-BCA0-31BE-E14FCBB84D16}"/>
          </ac:spMkLst>
        </pc:spChg>
        <pc:spChg chg="mod">
          <ac:chgData name="Xinglin Yu" userId="4801e06f-c74b-485f-b362-ab0302cee3b8" providerId="ADAL" clId="{00582653-0683-4589-8C93-9861A0D978CB}" dt="2022-09-12T06:11:27.957" v="621"/>
          <ac:spMkLst>
            <pc:docMk/>
            <pc:sldMk cId="1113925940" sldId="258"/>
            <ac:spMk id="50" creationId="{A1C64394-987A-F103-B2F3-EAA3462BABF4}"/>
          </ac:spMkLst>
        </pc:spChg>
        <pc:spChg chg="mod">
          <ac:chgData name="Xinglin Yu" userId="4801e06f-c74b-485f-b362-ab0302cee3b8" providerId="ADAL" clId="{00582653-0683-4589-8C93-9861A0D978CB}" dt="2022-09-12T06:16:14.545" v="654" actId="207"/>
          <ac:spMkLst>
            <pc:docMk/>
            <pc:sldMk cId="1113925940" sldId="258"/>
            <ac:spMk id="52" creationId="{50EF9A0C-4A70-2B93-C55A-CFB72759252B}"/>
          </ac:spMkLst>
        </pc:spChg>
        <pc:spChg chg="mod">
          <ac:chgData name="Xinglin Yu" userId="4801e06f-c74b-485f-b362-ab0302cee3b8" providerId="ADAL" clId="{00582653-0683-4589-8C93-9861A0D978CB}" dt="2022-09-12T06:16:32.680" v="657" actId="207"/>
          <ac:spMkLst>
            <pc:docMk/>
            <pc:sldMk cId="1113925940" sldId="258"/>
            <ac:spMk id="53" creationId="{7B1B9F00-56A7-1666-FBE4-BC6D0592EAD4}"/>
          </ac:spMkLst>
        </pc:spChg>
        <pc:spChg chg="mod">
          <ac:chgData name="Xinglin Yu" userId="4801e06f-c74b-485f-b362-ab0302cee3b8" providerId="ADAL" clId="{00582653-0683-4589-8C93-9861A0D978CB}" dt="2022-09-12T06:11:27.957" v="621"/>
          <ac:spMkLst>
            <pc:docMk/>
            <pc:sldMk cId="1113925940" sldId="258"/>
            <ac:spMk id="54" creationId="{05A75EF7-A37B-D708-5E88-81E4ABB3B32A}"/>
          </ac:spMkLst>
        </pc:spChg>
        <pc:spChg chg="mod">
          <ac:chgData name="Xinglin Yu" userId="4801e06f-c74b-485f-b362-ab0302cee3b8" providerId="ADAL" clId="{00582653-0683-4589-8C93-9861A0D978CB}" dt="2022-09-12T06:16:07.792" v="653" actId="207"/>
          <ac:spMkLst>
            <pc:docMk/>
            <pc:sldMk cId="1113925940" sldId="258"/>
            <ac:spMk id="57" creationId="{F824DAFE-3647-3F02-9365-AB288BA97C33}"/>
          </ac:spMkLst>
        </pc:spChg>
        <pc:spChg chg="mod">
          <ac:chgData name="Xinglin Yu" userId="4801e06f-c74b-485f-b362-ab0302cee3b8" providerId="ADAL" clId="{00582653-0683-4589-8C93-9861A0D978CB}" dt="2022-09-12T06:16:07.792" v="653" actId="207"/>
          <ac:spMkLst>
            <pc:docMk/>
            <pc:sldMk cId="1113925940" sldId="258"/>
            <ac:spMk id="58" creationId="{F2695F44-5553-9B1C-BCB1-433E8DFC66BD}"/>
          </ac:spMkLst>
        </pc:spChg>
        <pc:spChg chg="add mod">
          <ac:chgData name="Xinglin Yu" userId="4801e06f-c74b-485f-b362-ab0302cee3b8" providerId="ADAL" clId="{00582653-0683-4589-8C93-9861A0D978CB}" dt="2022-09-12T06:24:43.139" v="764" actId="1038"/>
          <ac:spMkLst>
            <pc:docMk/>
            <pc:sldMk cId="1113925940" sldId="258"/>
            <ac:spMk id="67" creationId="{DEA1CC05-66D9-9BD3-721D-00523CB14B8C}"/>
          </ac:spMkLst>
        </pc:spChg>
        <pc:spChg chg="add mod">
          <ac:chgData name="Xinglin Yu" userId="4801e06f-c74b-485f-b362-ab0302cee3b8" providerId="ADAL" clId="{00582653-0683-4589-8C93-9861A0D978CB}" dt="2022-09-12T06:24:43.139" v="764" actId="1038"/>
          <ac:spMkLst>
            <pc:docMk/>
            <pc:sldMk cId="1113925940" sldId="258"/>
            <ac:spMk id="70" creationId="{EA1D6372-79F4-5BE9-4279-4A76FEAE6ACE}"/>
          </ac:spMkLst>
        </pc:spChg>
        <pc:spChg chg="mod">
          <ac:chgData name="Xinglin Yu" userId="4801e06f-c74b-485f-b362-ab0302cee3b8" providerId="ADAL" clId="{00582653-0683-4589-8C93-9861A0D978CB}" dt="2022-09-12T06:25:39.808" v="769" actId="555"/>
          <ac:spMkLst>
            <pc:docMk/>
            <pc:sldMk cId="1113925940" sldId="258"/>
            <ac:spMk id="72" creationId="{B88E74C7-D4BB-016F-7A87-25DE4911F09D}"/>
          </ac:spMkLst>
        </pc:spChg>
        <pc:spChg chg="add mod">
          <ac:chgData name="Xinglin Yu" userId="4801e06f-c74b-485f-b362-ab0302cee3b8" providerId="ADAL" clId="{00582653-0683-4589-8C93-9861A0D978CB}" dt="2022-09-12T06:24:43.139" v="764" actId="1038"/>
          <ac:spMkLst>
            <pc:docMk/>
            <pc:sldMk cId="1113925940" sldId="258"/>
            <ac:spMk id="73" creationId="{56AF3A90-51E8-2A62-7ED3-4E8FE86C023D}"/>
          </ac:spMkLst>
        </pc:spChg>
        <pc:spChg chg="mod">
          <ac:chgData name="Xinglin Yu" userId="4801e06f-c74b-485f-b362-ab0302cee3b8" providerId="ADAL" clId="{00582653-0683-4589-8C93-9861A0D978CB}" dt="2022-09-12T06:25:39.808" v="769" actId="555"/>
          <ac:spMkLst>
            <pc:docMk/>
            <pc:sldMk cId="1113925940" sldId="258"/>
            <ac:spMk id="74" creationId="{4AF3328E-7426-1D48-FEFE-CCC308FABE62}"/>
          </ac:spMkLst>
        </pc:spChg>
        <pc:spChg chg="add mod">
          <ac:chgData name="Xinglin Yu" userId="4801e06f-c74b-485f-b362-ab0302cee3b8" providerId="ADAL" clId="{00582653-0683-4589-8C93-9861A0D978CB}" dt="2022-09-12T06:24:43.139" v="764" actId="1038"/>
          <ac:spMkLst>
            <pc:docMk/>
            <pc:sldMk cId="1113925940" sldId="258"/>
            <ac:spMk id="75" creationId="{C84AE31D-1508-1965-3FA5-A4DB5CABCC39}"/>
          </ac:spMkLst>
        </pc:spChg>
        <pc:spChg chg="add mod">
          <ac:chgData name="Xinglin Yu" userId="4801e06f-c74b-485f-b362-ab0302cee3b8" providerId="ADAL" clId="{00582653-0683-4589-8C93-9861A0D978CB}" dt="2022-09-12T06:24:43.139" v="764" actId="1038"/>
          <ac:spMkLst>
            <pc:docMk/>
            <pc:sldMk cId="1113925940" sldId="258"/>
            <ac:spMk id="77" creationId="{F15FC2FD-F0D7-7261-1C2B-F463C05AE27E}"/>
          </ac:spMkLst>
        </pc:spChg>
        <pc:spChg chg="add mod">
          <ac:chgData name="Xinglin Yu" userId="4801e06f-c74b-485f-b362-ab0302cee3b8" providerId="ADAL" clId="{00582653-0683-4589-8C93-9861A0D978CB}" dt="2022-09-12T06:24:43.139" v="764" actId="1038"/>
          <ac:spMkLst>
            <pc:docMk/>
            <pc:sldMk cId="1113925940" sldId="258"/>
            <ac:spMk id="79" creationId="{D4631786-A838-B28E-539B-DEC7916C76D1}"/>
          </ac:spMkLst>
        </pc:spChg>
        <pc:grpChg chg="mod">
          <ac:chgData name="Xinglin Yu" userId="4801e06f-c74b-485f-b362-ab0302cee3b8" providerId="ADAL" clId="{00582653-0683-4589-8C93-9861A0D978CB}" dt="2022-09-12T06:24:43.139" v="764" actId="1038"/>
          <ac:grpSpMkLst>
            <pc:docMk/>
            <pc:sldMk cId="1113925940" sldId="258"/>
            <ac:grpSpMk id="13" creationId="{AC9A763A-302B-B740-756B-1F5DB30BB622}"/>
          </ac:grpSpMkLst>
        </pc:grpChg>
        <pc:grpChg chg="mod">
          <ac:chgData name="Xinglin Yu" userId="4801e06f-c74b-485f-b362-ab0302cee3b8" providerId="ADAL" clId="{00582653-0683-4589-8C93-9861A0D978CB}" dt="2022-09-12T06:24:43.139" v="764" actId="1038"/>
          <ac:grpSpMkLst>
            <pc:docMk/>
            <pc:sldMk cId="1113925940" sldId="258"/>
            <ac:grpSpMk id="14" creationId="{680029D5-EE10-39C7-CAA0-9E17545D4519}"/>
          </ac:grpSpMkLst>
        </pc:grpChg>
        <pc:grpChg chg="mod">
          <ac:chgData name="Xinglin Yu" userId="4801e06f-c74b-485f-b362-ab0302cee3b8" providerId="ADAL" clId="{00582653-0683-4589-8C93-9861A0D978CB}" dt="2022-09-12T06:24:43.139" v="764" actId="1038"/>
          <ac:grpSpMkLst>
            <pc:docMk/>
            <pc:sldMk cId="1113925940" sldId="258"/>
            <ac:grpSpMk id="23" creationId="{A864B341-00A1-B53B-BB40-6D2603208BDB}"/>
          </ac:grpSpMkLst>
        </pc:grpChg>
        <pc:grpChg chg="add mod">
          <ac:chgData name="Xinglin Yu" userId="4801e06f-c74b-485f-b362-ab0302cee3b8" providerId="ADAL" clId="{00582653-0683-4589-8C93-9861A0D978CB}" dt="2022-09-12T06:24:43.139" v="764" actId="1038"/>
          <ac:grpSpMkLst>
            <pc:docMk/>
            <pc:sldMk cId="1113925940" sldId="258"/>
            <ac:grpSpMk id="26" creationId="{C296FD22-42D2-FFC3-D4A8-B48CF677C0EB}"/>
          </ac:grpSpMkLst>
        </pc:grpChg>
        <pc:grpChg chg="add del mod">
          <ac:chgData name="Xinglin Yu" userId="4801e06f-c74b-485f-b362-ab0302cee3b8" providerId="ADAL" clId="{00582653-0683-4589-8C93-9861A0D978CB}" dt="2022-09-12T06:09:12.317" v="605" actId="478"/>
          <ac:grpSpMkLst>
            <pc:docMk/>
            <pc:sldMk cId="1113925940" sldId="258"/>
            <ac:grpSpMk id="31" creationId="{E4C22D25-9644-2B04-B778-D95FE315D8DC}"/>
          </ac:grpSpMkLst>
        </pc:grpChg>
        <pc:grpChg chg="mod">
          <ac:chgData name="Xinglin Yu" userId="4801e06f-c74b-485f-b362-ab0302cee3b8" providerId="ADAL" clId="{00582653-0683-4589-8C93-9861A0D978CB}" dt="2022-09-12T06:24:43.139" v="764" actId="1038"/>
          <ac:grpSpMkLst>
            <pc:docMk/>
            <pc:sldMk cId="1113925940" sldId="258"/>
            <ac:grpSpMk id="34" creationId="{7A7E48CA-99BD-C58C-93B4-1283D9A6547B}"/>
          </ac:grpSpMkLst>
        </pc:grpChg>
        <pc:grpChg chg="add del mod">
          <ac:chgData name="Xinglin Yu" userId="4801e06f-c74b-485f-b362-ab0302cee3b8" providerId="ADAL" clId="{00582653-0683-4589-8C93-9861A0D978CB}" dt="2022-09-12T06:09:58.260" v="615" actId="478"/>
          <ac:grpSpMkLst>
            <pc:docMk/>
            <pc:sldMk cId="1113925940" sldId="258"/>
            <ac:grpSpMk id="37" creationId="{65FB7A4F-BE64-35B0-F72E-A3ADD58EA63D}"/>
          </ac:grpSpMkLst>
        </pc:grpChg>
        <pc:grpChg chg="add del mod">
          <ac:chgData name="Xinglin Yu" userId="4801e06f-c74b-485f-b362-ab0302cee3b8" providerId="ADAL" clId="{00582653-0683-4589-8C93-9861A0D978CB}" dt="2022-09-12T06:11:40.838" v="623" actId="478"/>
          <ac:grpSpMkLst>
            <pc:docMk/>
            <pc:sldMk cId="1113925940" sldId="258"/>
            <ac:grpSpMk id="49" creationId="{4A81DC97-3036-188B-868C-7FD71EC130E6}"/>
          </ac:grpSpMkLst>
        </pc:grpChg>
        <pc:grpChg chg="mod">
          <ac:chgData name="Xinglin Yu" userId="4801e06f-c74b-485f-b362-ab0302cee3b8" providerId="ADAL" clId="{00582653-0683-4589-8C93-9861A0D978CB}" dt="2022-09-12T06:24:43.139" v="764" actId="1038"/>
          <ac:grpSpMkLst>
            <pc:docMk/>
            <pc:sldMk cId="1113925940" sldId="258"/>
            <ac:grpSpMk id="51" creationId="{60CF520F-CB8C-90B5-9310-F7041EBDDA76}"/>
          </ac:grpSpMkLst>
        </pc:grpChg>
        <pc:grpChg chg="add mod">
          <ac:chgData name="Xinglin Yu" userId="4801e06f-c74b-485f-b362-ab0302cee3b8" providerId="ADAL" clId="{00582653-0683-4589-8C93-9861A0D978CB}" dt="2022-09-12T06:24:43.139" v="764" actId="1038"/>
          <ac:grpSpMkLst>
            <pc:docMk/>
            <pc:sldMk cId="1113925940" sldId="258"/>
            <ac:grpSpMk id="56" creationId="{6B9C5992-97F9-7973-001D-86BB73769033}"/>
          </ac:grpSpMkLst>
        </pc:grpChg>
        <pc:grpChg chg="add del mod">
          <ac:chgData name="Xinglin Yu" userId="4801e06f-c74b-485f-b362-ab0302cee3b8" providerId="ADAL" clId="{00582653-0683-4589-8C93-9861A0D978CB}" dt="2022-09-12T06:09:58.260" v="615" actId="478"/>
          <ac:grpSpMkLst>
            <pc:docMk/>
            <pc:sldMk cId="1113925940" sldId="258"/>
            <ac:grpSpMk id="64" creationId="{BC72E686-3784-60A2-F3EE-31E0C5096B25}"/>
          </ac:grpSpMkLst>
        </pc:grpChg>
        <pc:grpChg chg="del mod">
          <ac:chgData name="Xinglin Yu" userId="4801e06f-c74b-485f-b362-ab0302cee3b8" providerId="ADAL" clId="{00582653-0683-4589-8C93-9861A0D978CB}" dt="2022-09-12T06:11:10.676" v="618" actId="478"/>
          <ac:grpSpMkLst>
            <pc:docMk/>
            <pc:sldMk cId="1113925940" sldId="258"/>
            <ac:grpSpMk id="82" creationId="{09BA9141-C5B7-AA70-6804-9B0C2DED4C1E}"/>
          </ac:grpSpMkLst>
        </pc:grpChg>
        <pc:cxnChg chg="add del mod ord">
          <ac:chgData name="Xinglin Yu" userId="4801e06f-c74b-485f-b362-ab0302cee3b8" providerId="ADAL" clId="{00582653-0683-4589-8C93-9861A0D978CB}" dt="2022-09-11T14:27:47.041" v="553" actId="478"/>
          <ac:cxnSpMkLst>
            <pc:docMk/>
            <pc:sldMk cId="1113925940" sldId="258"/>
            <ac:cxnSpMk id="9" creationId="{FE54E703-6251-4EC4-CB36-DE4E5FF2E0BF}"/>
          </ac:cxnSpMkLst>
        </pc:cxnChg>
        <pc:cxnChg chg="add del mod">
          <ac:chgData name="Xinglin Yu" userId="4801e06f-c74b-485f-b362-ab0302cee3b8" providerId="ADAL" clId="{00582653-0683-4589-8C93-9861A0D978CB}" dt="2022-09-11T14:27:48.103" v="554" actId="478"/>
          <ac:cxnSpMkLst>
            <pc:docMk/>
            <pc:sldMk cId="1113925940" sldId="258"/>
            <ac:cxnSpMk id="12" creationId="{F3B85F17-4460-4D11-379D-39606987E3FE}"/>
          </ac:cxnSpMkLst>
        </pc:cxnChg>
        <pc:cxnChg chg="mod">
          <ac:chgData name="Xinglin Yu" userId="4801e06f-c74b-485f-b362-ab0302cee3b8" providerId="ADAL" clId="{00582653-0683-4589-8C93-9861A0D978CB}" dt="2022-09-12T06:24:43.139" v="764" actId="1038"/>
          <ac:cxnSpMkLst>
            <pc:docMk/>
            <pc:sldMk cId="1113925940" sldId="258"/>
            <ac:cxnSpMk id="16" creationId="{B4B9E065-B163-FBC4-5763-BDB5E8C732B3}"/>
          </ac:cxnSpMkLst>
        </pc:cxnChg>
        <pc:cxnChg chg="mod">
          <ac:chgData name="Xinglin Yu" userId="4801e06f-c74b-485f-b362-ab0302cee3b8" providerId="ADAL" clId="{00582653-0683-4589-8C93-9861A0D978CB}" dt="2022-09-12T06:24:43.139" v="764" actId="1038"/>
          <ac:cxnSpMkLst>
            <pc:docMk/>
            <pc:sldMk cId="1113925940" sldId="258"/>
            <ac:cxnSpMk id="22" creationId="{15F91265-F9D9-3CE8-19BD-AA380321D038}"/>
          </ac:cxnSpMkLst>
        </pc:cxnChg>
        <pc:cxnChg chg="add mod">
          <ac:chgData name="Xinglin Yu" userId="4801e06f-c74b-485f-b362-ab0302cee3b8" providerId="ADAL" clId="{00582653-0683-4589-8C93-9861A0D978CB}" dt="2022-09-12T06:24:43.139" v="764" actId="1038"/>
          <ac:cxnSpMkLst>
            <pc:docMk/>
            <pc:sldMk cId="1113925940" sldId="258"/>
            <ac:cxnSpMk id="30" creationId="{FFA6BE79-4B97-3AB6-D102-7AE349E8E8EF}"/>
          </ac:cxnSpMkLst>
        </pc:cxnChg>
        <pc:cxnChg chg="add del mod">
          <ac:chgData name="Xinglin Yu" userId="4801e06f-c74b-485f-b362-ab0302cee3b8" providerId="ADAL" clId="{00582653-0683-4589-8C93-9861A0D978CB}" dt="2022-09-12T06:09:14.931" v="606" actId="478"/>
          <ac:cxnSpMkLst>
            <pc:docMk/>
            <pc:sldMk cId="1113925940" sldId="258"/>
            <ac:cxnSpMk id="40" creationId="{33FE04E3-32DB-6DEB-8640-7C6DB67CF8F7}"/>
          </ac:cxnSpMkLst>
        </pc:cxnChg>
        <pc:cxnChg chg="mod">
          <ac:chgData name="Xinglin Yu" userId="4801e06f-c74b-485f-b362-ab0302cee3b8" providerId="ADAL" clId="{00582653-0683-4589-8C93-9861A0D978CB}" dt="2022-09-12T06:24:43.139" v="764" actId="1038"/>
          <ac:cxnSpMkLst>
            <pc:docMk/>
            <pc:sldMk cId="1113925940" sldId="258"/>
            <ac:cxnSpMk id="41" creationId="{B782BCEE-9027-B9A9-58F9-8E47F19CD6C4}"/>
          </ac:cxnSpMkLst>
        </pc:cxnChg>
        <pc:cxnChg chg="add del mod">
          <ac:chgData name="Xinglin Yu" userId="4801e06f-c74b-485f-b362-ab0302cee3b8" providerId="ADAL" clId="{00582653-0683-4589-8C93-9861A0D978CB}" dt="2022-09-12T06:10:00.866" v="616" actId="478"/>
          <ac:cxnSpMkLst>
            <pc:docMk/>
            <pc:sldMk cId="1113925940" sldId="258"/>
            <ac:cxnSpMk id="45" creationId="{113EB356-3B16-2137-E60F-0F7DB31702AE}"/>
          </ac:cxnSpMkLst>
        </pc:cxnChg>
        <pc:cxnChg chg="mod">
          <ac:chgData name="Xinglin Yu" userId="4801e06f-c74b-485f-b362-ab0302cee3b8" providerId="ADAL" clId="{00582653-0683-4589-8C93-9861A0D978CB}" dt="2022-09-12T06:24:43.139" v="764" actId="1038"/>
          <ac:cxnSpMkLst>
            <pc:docMk/>
            <pc:sldMk cId="1113925940" sldId="258"/>
            <ac:cxnSpMk id="55" creationId="{E56851B0-4B10-379C-FFF8-E12B66FFD3BC}"/>
          </ac:cxnSpMkLst>
        </pc:cxnChg>
        <pc:cxnChg chg="mod">
          <ac:chgData name="Xinglin Yu" userId="4801e06f-c74b-485f-b362-ab0302cee3b8" providerId="ADAL" clId="{00582653-0683-4589-8C93-9861A0D978CB}" dt="2022-09-12T06:24:43.139" v="764" actId="1038"/>
          <ac:cxnSpMkLst>
            <pc:docMk/>
            <pc:sldMk cId="1113925940" sldId="258"/>
            <ac:cxnSpMk id="59" creationId="{41E1F028-C3A7-DF7B-B458-3042FB543E76}"/>
          </ac:cxnSpMkLst>
        </pc:cxnChg>
        <pc:cxnChg chg="add mod">
          <ac:chgData name="Xinglin Yu" userId="4801e06f-c74b-485f-b362-ab0302cee3b8" providerId="ADAL" clId="{00582653-0683-4589-8C93-9861A0D978CB}" dt="2022-09-12T06:24:43.139" v="764" actId="1038"/>
          <ac:cxnSpMkLst>
            <pc:docMk/>
            <pc:sldMk cId="1113925940" sldId="258"/>
            <ac:cxnSpMk id="62" creationId="{6EFA41AF-3E4E-2C72-83CA-50109F8AFCC9}"/>
          </ac:cxnSpMkLst>
        </pc:cxnChg>
        <pc:cxnChg chg="add del mod">
          <ac:chgData name="Xinglin Yu" userId="4801e06f-c74b-485f-b362-ab0302cee3b8" providerId="ADAL" clId="{00582653-0683-4589-8C93-9861A0D978CB}" dt="2022-09-12T06:09:58.260" v="615" actId="478"/>
          <ac:cxnSpMkLst>
            <pc:docMk/>
            <pc:sldMk cId="1113925940" sldId="258"/>
            <ac:cxnSpMk id="68" creationId="{9492C357-33C3-2819-491B-9076D3607B7B}"/>
          </ac:cxnSpMkLst>
        </pc:cxnChg>
        <pc:cxnChg chg="del mod">
          <ac:chgData name="Xinglin Yu" userId="4801e06f-c74b-485f-b362-ab0302cee3b8" providerId="ADAL" clId="{00582653-0683-4589-8C93-9861A0D978CB}" dt="2022-09-12T06:11:20.134" v="620" actId="478"/>
          <ac:cxnSpMkLst>
            <pc:docMk/>
            <pc:sldMk cId="1113925940" sldId="258"/>
            <ac:cxnSpMk id="91" creationId="{21EBD564-B2B1-F73C-1F48-45FE90B8E808}"/>
          </ac:cxnSpMkLst>
        </pc:cxnChg>
      </pc:sldChg>
      <pc:sldChg chg="addSp delSp modSp add del mod">
        <pc:chgData name="Xinglin Yu" userId="4801e06f-c74b-485f-b362-ab0302cee3b8" providerId="ADAL" clId="{00582653-0683-4589-8C93-9861A0D978CB}" dt="2022-09-12T06:32:35.288" v="770" actId="47"/>
        <pc:sldMkLst>
          <pc:docMk/>
          <pc:sldMk cId="1110157023" sldId="259"/>
        </pc:sldMkLst>
        <pc:spChg chg="add mod">
          <ac:chgData name="Xinglin Yu" userId="4801e06f-c74b-485f-b362-ab0302cee3b8" providerId="ADAL" clId="{00582653-0683-4589-8C93-9861A0D978CB}" dt="2022-09-11T10:11:30.561" v="540" actId="1076"/>
          <ac:spMkLst>
            <pc:docMk/>
            <pc:sldMk cId="1110157023" sldId="259"/>
            <ac:spMk id="3" creationId="{8B478656-8348-BD4E-1FCF-746C404AD778}"/>
          </ac:spMkLst>
        </pc:spChg>
        <pc:spChg chg="mod">
          <ac:chgData name="Xinglin Yu" userId="4801e06f-c74b-485f-b362-ab0302cee3b8" providerId="ADAL" clId="{00582653-0683-4589-8C93-9861A0D978CB}" dt="2022-09-11T10:03:03.917" v="440" actId="20577"/>
          <ac:spMkLst>
            <pc:docMk/>
            <pc:sldMk cId="1110157023" sldId="259"/>
            <ac:spMk id="5" creationId="{10FE9B81-BA9E-E83C-9B39-9E8D269154E9}"/>
          </ac:spMkLst>
        </pc:spChg>
        <pc:spChg chg="mod">
          <ac:chgData name="Xinglin Yu" userId="4801e06f-c74b-485f-b362-ab0302cee3b8" providerId="ADAL" clId="{00582653-0683-4589-8C93-9861A0D978CB}" dt="2022-09-11T10:03:21.757" v="444" actId="1076"/>
          <ac:spMkLst>
            <pc:docMk/>
            <pc:sldMk cId="1110157023" sldId="259"/>
            <ac:spMk id="9" creationId="{2D118DC4-7DE8-69CA-4F19-E29B95FCF62D}"/>
          </ac:spMkLst>
        </pc:spChg>
        <pc:spChg chg="del">
          <ac:chgData name="Xinglin Yu" userId="4801e06f-c74b-485f-b362-ab0302cee3b8" providerId="ADAL" clId="{00582653-0683-4589-8C93-9861A0D978CB}" dt="2022-09-11T10:01:53.515" v="430" actId="478"/>
          <ac:spMkLst>
            <pc:docMk/>
            <pc:sldMk cId="1110157023" sldId="259"/>
            <ac:spMk id="19" creationId="{E2983372-7438-F02A-02D9-85BC912EE2BA}"/>
          </ac:spMkLst>
        </pc:spChg>
        <pc:spChg chg="mod">
          <ac:chgData name="Xinglin Yu" userId="4801e06f-c74b-485f-b362-ab0302cee3b8" providerId="ADAL" clId="{00582653-0683-4589-8C93-9861A0D978CB}" dt="2022-09-11T10:05:14.211" v="472" actId="20577"/>
          <ac:spMkLst>
            <pc:docMk/>
            <pc:sldMk cId="1110157023" sldId="259"/>
            <ac:spMk id="20" creationId="{9EBEB358-5A11-6877-8A7D-0FCC3746B318}"/>
          </ac:spMkLst>
        </pc:spChg>
        <pc:spChg chg="mod">
          <ac:chgData name="Xinglin Yu" userId="4801e06f-c74b-485f-b362-ab0302cee3b8" providerId="ADAL" clId="{00582653-0683-4589-8C93-9861A0D978CB}" dt="2022-09-11T10:05:20.745" v="474" actId="1076"/>
          <ac:spMkLst>
            <pc:docMk/>
            <pc:sldMk cId="1110157023" sldId="259"/>
            <ac:spMk id="21" creationId="{283DC32D-3E5B-5DC8-A909-88FD8FE431A3}"/>
          </ac:spMkLst>
        </pc:spChg>
        <pc:spChg chg="mod">
          <ac:chgData name="Xinglin Yu" userId="4801e06f-c74b-485f-b362-ab0302cee3b8" providerId="ADAL" clId="{00582653-0683-4589-8C93-9861A0D978CB}" dt="2022-09-11T10:11:30.561" v="540" actId="1076"/>
          <ac:spMkLst>
            <pc:docMk/>
            <pc:sldMk cId="1110157023" sldId="259"/>
            <ac:spMk id="29" creationId="{1C819915-4D9E-9657-BD04-C6EC9DF4B77A}"/>
          </ac:spMkLst>
        </pc:spChg>
        <pc:spChg chg="add mod">
          <ac:chgData name="Xinglin Yu" userId="4801e06f-c74b-485f-b362-ab0302cee3b8" providerId="ADAL" clId="{00582653-0683-4589-8C93-9861A0D978CB}" dt="2022-09-11T10:11:30.561" v="540" actId="1076"/>
          <ac:spMkLst>
            <pc:docMk/>
            <pc:sldMk cId="1110157023" sldId="259"/>
            <ac:spMk id="33" creationId="{34A7AFAE-D5D7-B9F9-73AF-E477EB323AA1}"/>
          </ac:spMkLst>
        </pc:spChg>
        <pc:spChg chg="mod">
          <ac:chgData name="Xinglin Yu" userId="4801e06f-c74b-485f-b362-ab0302cee3b8" providerId="ADAL" clId="{00582653-0683-4589-8C93-9861A0D978CB}" dt="2022-09-11T10:10:24.175" v="524" actId="20577"/>
          <ac:spMkLst>
            <pc:docMk/>
            <pc:sldMk cId="1110157023" sldId="259"/>
            <ac:spMk id="43" creationId="{C4AD50F6-CBC7-B089-B1B8-EDB56437D679}"/>
          </ac:spMkLst>
        </pc:spChg>
        <pc:spChg chg="mod">
          <ac:chgData name="Xinglin Yu" userId="4801e06f-c74b-485f-b362-ab0302cee3b8" providerId="ADAL" clId="{00582653-0683-4589-8C93-9861A0D978CB}" dt="2022-09-11T10:10:28.160" v="525" actId="1076"/>
          <ac:spMkLst>
            <pc:docMk/>
            <pc:sldMk cId="1110157023" sldId="259"/>
            <ac:spMk id="44" creationId="{45A24D43-A745-1ACA-DCC9-D79D51764137}"/>
          </ac:spMkLst>
        </pc:spChg>
        <pc:spChg chg="mod">
          <ac:chgData name="Xinglin Yu" userId="4801e06f-c74b-485f-b362-ab0302cee3b8" providerId="ADAL" clId="{00582653-0683-4589-8C93-9861A0D978CB}" dt="2022-09-11T10:10:05.979" v="517"/>
          <ac:spMkLst>
            <pc:docMk/>
            <pc:sldMk cId="1110157023" sldId="259"/>
            <ac:spMk id="47" creationId="{6F08D055-104F-6318-AD70-FBF0EF606603}"/>
          </ac:spMkLst>
        </pc:spChg>
        <pc:spChg chg="mod">
          <ac:chgData name="Xinglin Yu" userId="4801e06f-c74b-485f-b362-ab0302cee3b8" providerId="ADAL" clId="{00582653-0683-4589-8C93-9861A0D978CB}" dt="2022-09-11T10:10:05.979" v="517"/>
          <ac:spMkLst>
            <pc:docMk/>
            <pc:sldMk cId="1110157023" sldId="259"/>
            <ac:spMk id="48" creationId="{FF67FEDC-D0B1-379F-B30F-A8E8D5DC7761}"/>
          </ac:spMkLst>
        </pc:spChg>
        <pc:spChg chg="mod">
          <ac:chgData name="Xinglin Yu" userId="4801e06f-c74b-485f-b362-ab0302cee3b8" providerId="ADAL" clId="{00582653-0683-4589-8C93-9861A0D978CB}" dt="2022-09-11T10:10:42.629" v="529"/>
          <ac:spMkLst>
            <pc:docMk/>
            <pc:sldMk cId="1110157023" sldId="259"/>
            <ac:spMk id="58" creationId="{F8B5D92F-D737-0674-B9FE-EC51690CA3B1}"/>
          </ac:spMkLst>
        </pc:spChg>
        <pc:spChg chg="mod">
          <ac:chgData name="Xinglin Yu" userId="4801e06f-c74b-485f-b362-ab0302cee3b8" providerId="ADAL" clId="{00582653-0683-4589-8C93-9861A0D978CB}" dt="2022-09-11T10:10:42.629" v="529"/>
          <ac:spMkLst>
            <pc:docMk/>
            <pc:sldMk cId="1110157023" sldId="259"/>
            <ac:spMk id="60" creationId="{35007B5A-1F29-A221-76DC-099FFC8B9AF1}"/>
          </ac:spMkLst>
        </pc:spChg>
        <pc:spChg chg="mod">
          <ac:chgData name="Xinglin Yu" userId="4801e06f-c74b-485f-b362-ab0302cee3b8" providerId="ADAL" clId="{00582653-0683-4589-8C93-9861A0D978CB}" dt="2022-09-11T10:11:02.616" v="533"/>
          <ac:spMkLst>
            <pc:docMk/>
            <pc:sldMk cId="1110157023" sldId="259"/>
            <ac:spMk id="62" creationId="{1374A95F-145D-3455-CC27-41F5BE3F2680}"/>
          </ac:spMkLst>
        </pc:spChg>
        <pc:spChg chg="mod">
          <ac:chgData name="Xinglin Yu" userId="4801e06f-c74b-485f-b362-ab0302cee3b8" providerId="ADAL" clId="{00582653-0683-4589-8C93-9861A0D978CB}" dt="2022-09-11T10:11:02.616" v="533"/>
          <ac:spMkLst>
            <pc:docMk/>
            <pc:sldMk cId="1110157023" sldId="259"/>
            <ac:spMk id="63" creationId="{337FBB3A-6D2B-38C8-ACEB-D5BEE555F9E4}"/>
          </ac:spMkLst>
        </pc:spChg>
        <pc:spChg chg="mod">
          <ac:chgData name="Xinglin Yu" userId="4801e06f-c74b-485f-b362-ab0302cee3b8" providerId="ADAL" clId="{00582653-0683-4589-8C93-9861A0D978CB}" dt="2022-09-11T10:11:30.561" v="540" actId="1076"/>
          <ac:spMkLst>
            <pc:docMk/>
            <pc:sldMk cId="1110157023" sldId="259"/>
            <ac:spMk id="72" creationId="{B88E74C7-D4BB-016F-7A87-25DE4911F09D}"/>
          </ac:spMkLst>
        </pc:spChg>
        <pc:spChg chg="del mod">
          <ac:chgData name="Xinglin Yu" userId="4801e06f-c74b-485f-b362-ab0302cee3b8" providerId="ADAL" clId="{00582653-0683-4589-8C93-9861A0D978CB}" dt="2022-09-11T10:07:26.142" v="498" actId="478"/>
          <ac:spMkLst>
            <pc:docMk/>
            <pc:sldMk cId="1110157023" sldId="259"/>
            <ac:spMk id="74" creationId="{4AF3328E-7426-1D48-FEFE-CCC308FABE62}"/>
          </ac:spMkLst>
        </pc:spChg>
        <pc:grpChg chg="add mod">
          <ac:chgData name="Xinglin Yu" userId="4801e06f-c74b-485f-b362-ab0302cee3b8" providerId="ADAL" clId="{00582653-0683-4589-8C93-9861A0D978CB}" dt="2022-09-11T10:11:30.561" v="540" actId="1076"/>
          <ac:grpSpMkLst>
            <pc:docMk/>
            <pc:sldMk cId="1110157023" sldId="259"/>
            <ac:grpSpMk id="4" creationId="{C3606B83-1893-09E9-EBB3-6709828CDCE3}"/>
          </ac:grpSpMkLst>
        </pc:grpChg>
        <pc:grpChg chg="mod">
          <ac:chgData name="Xinglin Yu" userId="4801e06f-c74b-485f-b362-ab0302cee3b8" providerId="ADAL" clId="{00582653-0683-4589-8C93-9861A0D978CB}" dt="2022-09-11T10:11:30.561" v="540" actId="1076"/>
          <ac:grpSpMkLst>
            <pc:docMk/>
            <pc:sldMk cId="1110157023" sldId="259"/>
            <ac:grpSpMk id="13" creationId="{AC9A763A-302B-B740-756B-1F5DB30BB622}"/>
          </ac:grpSpMkLst>
        </pc:grpChg>
        <pc:grpChg chg="mod">
          <ac:chgData name="Xinglin Yu" userId="4801e06f-c74b-485f-b362-ab0302cee3b8" providerId="ADAL" clId="{00582653-0683-4589-8C93-9861A0D978CB}" dt="2022-09-11T10:11:30.561" v="540" actId="1076"/>
          <ac:grpSpMkLst>
            <pc:docMk/>
            <pc:sldMk cId="1110157023" sldId="259"/>
            <ac:grpSpMk id="14" creationId="{680029D5-EE10-39C7-CAA0-9E17545D4519}"/>
          </ac:grpSpMkLst>
        </pc:grpChg>
        <pc:grpChg chg="add mod">
          <ac:chgData name="Xinglin Yu" userId="4801e06f-c74b-485f-b362-ab0302cee3b8" providerId="ADAL" clId="{00582653-0683-4589-8C93-9861A0D978CB}" dt="2022-09-11T10:11:30.561" v="540" actId="1076"/>
          <ac:grpSpMkLst>
            <pc:docMk/>
            <pc:sldMk cId="1110157023" sldId="259"/>
            <ac:grpSpMk id="18" creationId="{BAD3FAC2-6C65-743F-2825-1023DBC6B65E}"/>
          </ac:grpSpMkLst>
        </pc:grpChg>
        <pc:grpChg chg="mod">
          <ac:chgData name="Xinglin Yu" userId="4801e06f-c74b-485f-b362-ab0302cee3b8" providerId="ADAL" clId="{00582653-0683-4589-8C93-9861A0D978CB}" dt="2022-09-11T10:11:30.561" v="540" actId="1076"/>
          <ac:grpSpMkLst>
            <pc:docMk/>
            <pc:sldMk cId="1110157023" sldId="259"/>
            <ac:grpSpMk id="23" creationId="{A864B341-00A1-B53B-BB40-6D2603208BDB}"/>
          </ac:grpSpMkLst>
        </pc:grpChg>
        <pc:grpChg chg="del">
          <ac:chgData name="Xinglin Yu" userId="4801e06f-c74b-485f-b362-ab0302cee3b8" providerId="ADAL" clId="{00582653-0683-4589-8C93-9861A0D978CB}" dt="2022-09-11T10:01:36.236" v="427" actId="478"/>
          <ac:grpSpMkLst>
            <pc:docMk/>
            <pc:sldMk cId="1110157023" sldId="259"/>
            <ac:grpSpMk id="34" creationId="{7A7E48CA-99BD-C58C-93B4-1283D9A6547B}"/>
          </ac:grpSpMkLst>
        </pc:grpChg>
        <pc:grpChg chg="del">
          <ac:chgData name="Xinglin Yu" userId="4801e06f-c74b-485f-b362-ab0302cee3b8" providerId="ADAL" clId="{00582653-0683-4589-8C93-9861A0D978CB}" dt="2022-09-11T10:01:36.236" v="427" actId="478"/>
          <ac:grpSpMkLst>
            <pc:docMk/>
            <pc:sldMk cId="1110157023" sldId="259"/>
            <ac:grpSpMk id="37" creationId="{65FB7A4F-BE64-35B0-F72E-A3ADD58EA63D}"/>
          </ac:grpSpMkLst>
        </pc:grpChg>
        <pc:grpChg chg="add del mod">
          <ac:chgData name="Xinglin Yu" userId="4801e06f-c74b-485f-b362-ab0302cee3b8" providerId="ADAL" clId="{00582653-0683-4589-8C93-9861A0D978CB}" dt="2022-09-11T10:11:18.696" v="539" actId="478"/>
          <ac:grpSpMkLst>
            <pc:docMk/>
            <pc:sldMk cId="1110157023" sldId="259"/>
            <ac:grpSpMk id="42" creationId="{38A28A07-BF39-EE03-8C88-EB6E8FEFAF66}"/>
          </ac:grpSpMkLst>
        </pc:grpChg>
        <pc:grpChg chg="add del mod">
          <ac:chgData name="Xinglin Yu" userId="4801e06f-c74b-485f-b362-ab0302cee3b8" providerId="ADAL" clId="{00582653-0683-4589-8C93-9861A0D978CB}" dt="2022-09-11T10:10:40.774" v="528" actId="478"/>
          <ac:grpSpMkLst>
            <pc:docMk/>
            <pc:sldMk cId="1110157023" sldId="259"/>
            <ac:grpSpMk id="46" creationId="{92340B3E-5F6F-C371-6F5C-F5F2D057618B}"/>
          </ac:grpSpMkLst>
        </pc:grpChg>
        <pc:grpChg chg="mod">
          <ac:chgData name="Xinglin Yu" userId="4801e06f-c74b-485f-b362-ab0302cee3b8" providerId="ADAL" clId="{00582653-0683-4589-8C93-9861A0D978CB}" dt="2022-09-11T10:11:30.561" v="540" actId="1076"/>
          <ac:grpSpMkLst>
            <pc:docMk/>
            <pc:sldMk cId="1110157023" sldId="259"/>
            <ac:grpSpMk id="51" creationId="{60CF520F-CB8C-90B5-9310-F7041EBDDA76}"/>
          </ac:grpSpMkLst>
        </pc:grpChg>
        <pc:grpChg chg="add del mod">
          <ac:chgData name="Xinglin Yu" userId="4801e06f-c74b-485f-b362-ab0302cee3b8" providerId="ADAL" clId="{00582653-0683-4589-8C93-9861A0D978CB}" dt="2022-09-11T10:10:50.626" v="531" actId="478"/>
          <ac:grpSpMkLst>
            <pc:docMk/>
            <pc:sldMk cId="1110157023" sldId="259"/>
            <ac:grpSpMk id="57" creationId="{0D0CEC7D-CEAF-1ABB-C8E4-241065C6FE77}"/>
          </ac:grpSpMkLst>
        </pc:grpChg>
        <pc:grpChg chg="add mod">
          <ac:chgData name="Xinglin Yu" userId="4801e06f-c74b-485f-b362-ab0302cee3b8" providerId="ADAL" clId="{00582653-0683-4589-8C93-9861A0D978CB}" dt="2022-09-11T10:11:30.561" v="540" actId="1076"/>
          <ac:grpSpMkLst>
            <pc:docMk/>
            <pc:sldMk cId="1110157023" sldId="259"/>
            <ac:grpSpMk id="61" creationId="{80BF4A16-7D67-7656-1336-8503397BCD3C}"/>
          </ac:grpSpMkLst>
        </pc:grpChg>
        <pc:grpChg chg="del mod">
          <ac:chgData name="Xinglin Yu" userId="4801e06f-c74b-485f-b362-ab0302cee3b8" providerId="ADAL" clId="{00582653-0683-4589-8C93-9861A0D978CB}" dt="2022-09-11T10:10:53.644" v="532" actId="478"/>
          <ac:grpSpMkLst>
            <pc:docMk/>
            <pc:sldMk cId="1110157023" sldId="259"/>
            <ac:grpSpMk id="64" creationId="{BC72E686-3784-60A2-F3EE-31E0C5096B25}"/>
          </ac:grpSpMkLst>
        </pc:grpChg>
        <pc:grpChg chg="del mod">
          <ac:chgData name="Xinglin Yu" userId="4801e06f-c74b-485f-b362-ab0302cee3b8" providerId="ADAL" clId="{00582653-0683-4589-8C93-9861A0D978CB}" dt="2022-09-11T10:10:53.644" v="532" actId="478"/>
          <ac:grpSpMkLst>
            <pc:docMk/>
            <pc:sldMk cId="1110157023" sldId="259"/>
            <ac:grpSpMk id="82" creationId="{09BA9141-C5B7-AA70-6804-9B0C2DED4C1E}"/>
          </ac:grpSpMkLst>
        </pc:grpChg>
        <pc:cxnChg chg="add mod">
          <ac:chgData name="Xinglin Yu" userId="4801e06f-c74b-485f-b362-ab0302cee3b8" providerId="ADAL" clId="{00582653-0683-4589-8C93-9861A0D978CB}" dt="2022-09-11T10:11:34.081" v="541" actId="14100"/>
          <ac:cxnSpMkLst>
            <pc:docMk/>
            <pc:sldMk cId="1110157023" sldId="259"/>
            <ac:cxnSpMk id="12" creationId="{2BE03AB7-045E-9826-E76A-462F93D63207}"/>
          </ac:cxnSpMkLst>
        </pc:cxnChg>
        <pc:cxnChg chg="mod">
          <ac:chgData name="Xinglin Yu" userId="4801e06f-c74b-485f-b362-ab0302cee3b8" providerId="ADAL" clId="{00582653-0683-4589-8C93-9861A0D978CB}" dt="2022-09-11T10:11:30.561" v="540" actId="1076"/>
          <ac:cxnSpMkLst>
            <pc:docMk/>
            <pc:sldMk cId="1110157023" sldId="259"/>
            <ac:cxnSpMk id="16" creationId="{B4B9E065-B163-FBC4-5763-BDB5E8C732B3}"/>
          </ac:cxnSpMkLst>
        </pc:cxnChg>
        <pc:cxnChg chg="mod">
          <ac:chgData name="Xinglin Yu" userId="4801e06f-c74b-485f-b362-ab0302cee3b8" providerId="ADAL" clId="{00582653-0683-4589-8C93-9861A0D978CB}" dt="2022-09-11T10:11:30.561" v="540" actId="1076"/>
          <ac:cxnSpMkLst>
            <pc:docMk/>
            <pc:sldMk cId="1110157023" sldId="259"/>
            <ac:cxnSpMk id="22" creationId="{15F91265-F9D9-3CE8-19BD-AA380321D038}"/>
          </ac:cxnSpMkLst>
        </pc:cxnChg>
        <pc:cxnChg chg="add mod">
          <ac:chgData name="Xinglin Yu" userId="4801e06f-c74b-485f-b362-ab0302cee3b8" providerId="ADAL" clId="{00582653-0683-4589-8C93-9861A0D978CB}" dt="2022-09-11T10:11:30.561" v="540" actId="1076"/>
          <ac:cxnSpMkLst>
            <pc:docMk/>
            <pc:sldMk cId="1110157023" sldId="259"/>
            <ac:cxnSpMk id="27" creationId="{8FCFFA09-6015-34B0-9B10-DDC63DE2C359}"/>
          </ac:cxnSpMkLst>
        </pc:cxnChg>
        <pc:cxnChg chg="del mod">
          <ac:chgData name="Xinglin Yu" userId="4801e06f-c74b-485f-b362-ab0302cee3b8" providerId="ADAL" clId="{00582653-0683-4589-8C93-9861A0D978CB}" dt="2022-09-11T10:01:28.760" v="425" actId="478"/>
          <ac:cxnSpMkLst>
            <pc:docMk/>
            <pc:sldMk cId="1110157023" sldId="259"/>
            <ac:cxnSpMk id="41" creationId="{B782BCEE-9027-B9A9-58F9-8E47F19CD6C4}"/>
          </ac:cxnSpMkLst>
        </pc:cxnChg>
        <pc:cxnChg chg="del mod">
          <ac:chgData name="Xinglin Yu" userId="4801e06f-c74b-485f-b362-ab0302cee3b8" providerId="ADAL" clId="{00582653-0683-4589-8C93-9861A0D978CB}" dt="2022-09-11T10:01:32.652" v="426" actId="478"/>
          <ac:cxnSpMkLst>
            <pc:docMk/>
            <pc:sldMk cId="1110157023" sldId="259"/>
            <ac:cxnSpMk id="45" creationId="{113EB356-3B16-2137-E60F-0F7DB31702AE}"/>
          </ac:cxnSpMkLst>
        </pc:cxnChg>
        <pc:cxnChg chg="add del mod">
          <ac:chgData name="Xinglin Yu" userId="4801e06f-c74b-485f-b362-ab0302cee3b8" providerId="ADAL" clId="{00582653-0683-4589-8C93-9861A0D978CB}" dt="2022-09-11T10:11:15.519" v="538" actId="478"/>
          <ac:cxnSpMkLst>
            <pc:docMk/>
            <pc:sldMk cId="1110157023" sldId="259"/>
            <ac:cxnSpMk id="50" creationId="{673F9375-41EB-0292-20F6-3E35E9E267A7}"/>
          </ac:cxnSpMkLst>
        </pc:cxnChg>
        <pc:cxnChg chg="mod">
          <ac:chgData name="Xinglin Yu" userId="4801e06f-c74b-485f-b362-ab0302cee3b8" providerId="ADAL" clId="{00582653-0683-4589-8C93-9861A0D978CB}" dt="2022-09-11T10:11:30.561" v="540" actId="1076"/>
          <ac:cxnSpMkLst>
            <pc:docMk/>
            <pc:sldMk cId="1110157023" sldId="259"/>
            <ac:cxnSpMk id="55" creationId="{E56851B0-4B10-379C-FFF8-E12B66FFD3BC}"/>
          </ac:cxnSpMkLst>
        </pc:cxnChg>
        <pc:cxnChg chg="del mod">
          <ac:chgData name="Xinglin Yu" userId="4801e06f-c74b-485f-b362-ab0302cee3b8" providerId="ADAL" clId="{00582653-0683-4589-8C93-9861A0D978CB}" dt="2022-09-11T10:01:43.243" v="429" actId="478"/>
          <ac:cxnSpMkLst>
            <pc:docMk/>
            <pc:sldMk cId="1110157023" sldId="259"/>
            <ac:cxnSpMk id="59" creationId="{41E1F028-C3A7-DF7B-B458-3042FB543E76}"/>
          </ac:cxnSpMkLst>
        </pc:cxnChg>
        <pc:cxnChg chg="del mod">
          <ac:chgData name="Xinglin Yu" userId="4801e06f-c74b-485f-b362-ab0302cee3b8" providerId="ADAL" clId="{00582653-0683-4589-8C93-9861A0D978CB}" dt="2022-09-11T10:01:41.146" v="428" actId="478"/>
          <ac:cxnSpMkLst>
            <pc:docMk/>
            <pc:sldMk cId="1110157023" sldId="259"/>
            <ac:cxnSpMk id="68" creationId="{9492C357-33C3-2819-491B-9076D3607B7B}"/>
          </ac:cxnSpMkLst>
        </pc:cxnChg>
        <pc:cxnChg chg="add mod">
          <ac:chgData name="Xinglin Yu" userId="4801e06f-c74b-485f-b362-ab0302cee3b8" providerId="ADAL" clId="{00582653-0683-4589-8C93-9861A0D978CB}" dt="2022-09-11T10:11:30.561" v="540" actId="1076"/>
          <ac:cxnSpMkLst>
            <pc:docMk/>
            <pc:sldMk cId="1110157023" sldId="259"/>
            <ac:cxnSpMk id="69" creationId="{12057F8A-1C90-EE82-49E1-4F1DBE3D93F7}"/>
          </ac:cxnSpMkLst>
        </pc:cxnChg>
        <pc:cxnChg chg="del mod">
          <ac:chgData name="Xinglin Yu" userId="4801e06f-c74b-485f-b362-ab0302cee3b8" providerId="ADAL" clId="{00582653-0683-4589-8C93-9861A0D978CB}" dt="2022-09-11T10:01:41.146" v="428" actId="478"/>
          <ac:cxnSpMkLst>
            <pc:docMk/>
            <pc:sldMk cId="1110157023" sldId="259"/>
            <ac:cxnSpMk id="91" creationId="{21EBD564-B2B1-F73C-1F48-45FE90B8E808}"/>
          </ac:cxnSpMkLst>
        </pc:cxnChg>
      </pc:sldChg>
      <pc:sldChg chg="add del">
        <pc:chgData name="Xinglin Yu" userId="4801e06f-c74b-485f-b362-ab0302cee3b8" providerId="ADAL" clId="{00582653-0683-4589-8C93-9861A0D978CB}" dt="2022-09-12T06:04:39.309" v="565" actId="47"/>
        <pc:sldMkLst>
          <pc:docMk/>
          <pc:sldMk cId="375553217" sldId="260"/>
        </pc:sldMkLst>
      </pc:sldChg>
      <pc:sldChg chg="add">
        <pc:chgData name="Xinglin Yu" userId="4801e06f-c74b-485f-b362-ab0302cee3b8" providerId="ADAL" clId="{00582653-0683-4589-8C93-9861A0D978CB}" dt="2022-09-12T06:04:36.682" v="564"/>
        <pc:sldMkLst>
          <pc:docMk/>
          <pc:sldMk cId="1746603495" sldId="261"/>
        </pc:sldMkLst>
      </pc:sldChg>
      <pc:sldChg chg="add">
        <pc:chgData name="Xinglin Yu" userId="4801e06f-c74b-485f-b362-ab0302cee3b8" providerId="ADAL" clId="{00582653-0683-4589-8C93-9861A0D978CB}" dt="2022-09-12T06:06:54.471" v="577"/>
        <pc:sldMkLst>
          <pc:docMk/>
          <pc:sldMk cId="174458479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9770-79F7-2C05-13C0-8DA387A1C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988A6-3E15-EE94-5142-1FAAE99F2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BB14-917C-9748-31A6-A1B90C85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5F504-9C91-19F0-CC9E-F263B0BA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EA3D-EE0D-0EC2-D694-5127FDBB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2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0BE3-3408-1D91-5E37-F284C4AB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DC45-0F06-3497-098B-644688520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03D36-40BA-3AB8-633E-8E2C02BF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17D06-02C7-D1CF-84BF-EE8C919E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A86A-6924-82BE-24E9-E071009C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7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042FE-A6A7-C532-F49B-CE411F6F9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5CC5C-E6B5-363A-8672-953F93C0B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E8336-BFAD-385C-E259-3501A481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97205-1469-F967-5DFF-854AA61D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CCBEF-D5E0-8ED1-F749-91A8C28D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0D73-D89B-FE37-01C1-104AA21E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016E-8E3C-6D81-D4E9-D4241AA83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E5EA9-2CAC-85A0-FDCB-F2C0C484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349F-49BD-D4D6-C623-9E11D1D9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BFAC-F53E-7607-80CA-1DDFFF5B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826D-D5B4-F221-9A69-9F28E9FC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6ADE5-B31F-BABB-BA25-02964B73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B82C-1DA8-8A4C-9659-5B09A32B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D247-0C6C-E638-7D3A-7B3AF9B3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41038-EE27-4608-583B-C59EF40F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9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4D43-8A50-B637-6849-D95E5491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9E59-F413-DC8E-7AF0-373A63614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B9C5-6A14-1EA2-3AB5-46503FE34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88F4C-4C01-15E0-2418-766054FE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019E2-E7EB-9EC6-28DA-CAFEA142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E3053-BC54-905D-9826-D3C41EB2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7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0263-7399-4378-43A9-17C7DB5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25624-BAE9-5069-D1E4-5F303AB61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88539-6C0C-81F9-E4A8-ED5B480E4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E6D31-63F9-3C37-AE1C-DDDAA1DCF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3A2E4-D30A-4D40-E43C-0500D3194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C6D8B-571D-4E97-7A0A-4E2BCCE2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1AD66-D223-4AD0-4D1C-4C79AF52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8C78A-7A16-75B1-EAFD-565EF42D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2320-464C-008E-358A-7E1C25B9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9D884-BBA8-CB45-8A65-32B9724C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02ACB-7895-ED26-453E-630396AF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CB8E4-1348-8F04-F1B2-EA615A8B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A1DCA-340F-DAE6-99D9-748DD62F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75863-877A-67B6-E037-976CA636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B921F-460C-4B51-0838-96AA42C2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B6B9-66A6-BBC3-F7D3-D4F530B3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F91A-F5D4-0886-B384-85823E6C0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A3640-89C7-788A-A092-8BB38E748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865AE-B58B-D8ED-067D-221A7625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7882-DFA5-075F-B56C-5D54A526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9BADB-785D-B850-F4D9-BAF975C7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8A45-74D7-9190-B3F6-1384E0A2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7482E-4C17-608B-51F4-83972CC0D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F9820-162E-E66B-7235-EFEAD84C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5FC77-FD13-4E71-CC34-F27DD2B1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AFF-5518-4378-9F1C-357E15DE76B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BC82B-553A-4567-0398-D30FA125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29D6D-E24F-3DEB-B735-DCE0E516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DD81C-3CB3-59AE-B02B-1D68BA99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BBF55-9843-7D84-F8A6-4ABF3523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3455-269D-BF14-4270-E90DC89B5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61AFF-5518-4378-9F1C-357E15DE76B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9CE4-91D5-AC74-965D-0913795D2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72D38-4379-B229-3440-DADD66C88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8E09-859E-429A-9D28-091F8DBCA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A763A-302B-B740-756B-1F5DB30BB622}"/>
              </a:ext>
            </a:extLst>
          </p:cNvPr>
          <p:cNvGrpSpPr/>
          <p:nvPr/>
        </p:nvGrpSpPr>
        <p:grpSpPr>
          <a:xfrm>
            <a:off x="562602" y="1334780"/>
            <a:ext cx="554477" cy="529760"/>
            <a:chOff x="1298606" y="2013625"/>
            <a:chExt cx="554477" cy="529760"/>
          </a:xfrm>
          <a:solidFill>
            <a:srgbClr val="92D05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96426C-4431-1969-CEBA-99E35F6CC58A}"/>
                </a:ext>
              </a:extLst>
            </p:cNvPr>
            <p:cNvSpPr/>
            <p:nvPr/>
          </p:nvSpPr>
          <p:spPr>
            <a:xfrm>
              <a:off x="1298606" y="2081721"/>
              <a:ext cx="554477" cy="461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/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0029D5-EE10-39C7-CAA0-9E17545D4519}"/>
              </a:ext>
            </a:extLst>
          </p:cNvPr>
          <p:cNvGrpSpPr/>
          <p:nvPr/>
        </p:nvGrpSpPr>
        <p:grpSpPr>
          <a:xfrm>
            <a:off x="2891449" y="1334780"/>
            <a:ext cx="587525" cy="587525"/>
            <a:chOff x="4010726" y="936487"/>
            <a:chExt cx="587525" cy="587525"/>
          </a:xfrm>
          <a:solidFill>
            <a:srgbClr val="FFC00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AD76698-28CE-B934-79BD-25A1934AD66A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E065-B163-FBC4-5763-BDB5E8C732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1117079" y="1628543"/>
            <a:ext cx="1774370" cy="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/>
              <p:nvPr/>
            </p:nvSpPr>
            <p:spPr>
              <a:xfrm>
                <a:off x="1207592" y="1136655"/>
                <a:ext cx="144090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592" y="1136655"/>
                <a:ext cx="144090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F91265-F9D9-3CE8-19BD-AA380321D038}"/>
              </a:ext>
            </a:extLst>
          </p:cNvPr>
          <p:cNvCxnSpPr>
            <a:cxnSpLocks/>
            <a:stCxn id="8" idx="6"/>
            <a:endCxn id="24" idx="1"/>
          </p:cNvCxnSpPr>
          <p:nvPr/>
        </p:nvCxnSpPr>
        <p:spPr>
          <a:xfrm>
            <a:off x="3478974" y="1628543"/>
            <a:ext cx="3024496" cy="19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64B341-00A1-B53B-BB40-6D2603208BDB}"/>
              </a:ext>
            </a:extLst>
          </p:cNvPr>
          <p:cNvGrpSpPr/>
          <p:nvPr/>
        </p:nvGrpSpPr>
        <p:grpSpPr>
          <a:xfrm>
            <a:off x="6503470" y="1397096"/>
            <a:ext cx="1012996" cy="481927"/>
            <a:chOff x="1298606" y="2061458"/>
            <a:chExt cx="442214" cy="481927"/>
          </a:xfrm>
          <a:solidFill>
            <a:srgbClr val="92D050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81171E-F8D5-A0A1-7915-63339C3A6462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/>
                <p:nvPr/>
              </p:nvSpPr>
              <p:spPr>
                <a:xfrm>
                  <a:off x="1312776" y="2061458"/>
                  <a:ext cx="428044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776" y="2061458"/>
                  <a:ext cx="42804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7E48CA-99BD-C58C-93B4-1283D9A6547B}"/>
              </a:ext>
            </a:extLst>
          </p:cNvPr>
          <p:cNvGrpSpPr/>
          <p:nvPr/>
        </p:nvGrpSpPr>
        <p:grpSpPr>
          <a:xfrm>
            <a:off x="2868207" y="2575244"/>
            <a:ext cx="587525" cy="587525"/>
            <a:chOff x="4010726" y="936487"/>
            <a:chExt cx="587525" cy="587525"/>
          </a:xfrm>
          <a:solidFill>
            <a:srgbClr val="FFC000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327A2C-1E01-8335-BC63-932DEEFEAB26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4A8535-F75D-692E-64CE-3C5FD36B585F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37510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4A8535-F75D-692E-64CE-3C5FD36B5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37510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82BCEE-9027-B9A9-58F9-8E47F19CD6C4}"/>
              </a:ext>
            </a:extLst>
          </p:cNvPr>
          <p:cNvCxnSpPr>
            <a:cxnSpLocks/>
            <a:stCxn id="6" idx="3"/>
            <a:endCxn id="35" idx="2"/>
          </p:cNvCxnSpPr>
          <p:nvPr/>
        </p:nvCxnSpPr>
        <p:spPr>
          <a:xfrm>
            <a:off x="1117079" y="1633708"/>
            <a:ext cx="1751128" cy="12352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0CF520F-CB8C-90B5-9310-F7041EBDDA76}"/>
              </a:ext>
            </a:extLst>
          </p:cNvPr>
          <p:cNvGrpSpPr/>
          <p:nvPr/>
        </p:nvGrpSpPr>
        <p:grpSpPr>
          <a:xfrm>
            <a:off x="6490195" y="2547333"/>
            <a:ext cx="1026272" cy="563082"/>
            <a:chOff x="1298606" y="1980303"/>
            <a:chExt cx="442214" cy="563082"/>
          </a:xfrm>
          <a:solidFill>
            <a:srgbClr val="92D050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EF9A0C-4A70-2B93-C55A-CFB72759252B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1B9F00-56A7-1666-FBE4-BC6D0592EAD4}"/>
                    </a:ext>
                  </a:extLst>
                </p:cNvPr>
                <p:cNvSpPr txBox="1"/>
                <p:nvPr/>
              </p:nvSpPr>
              <p:spPr>
                <a:xfrm>
                  <a:off x="1327766" y="1980303"/>
                  <a:ext cx="407741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1B9F00-56A7-1666-FBE4-BC6D0592E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766" y="1980303"/>
                  <a:ext cx="40774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6851B0-4B10-379C-FFF8-E12B66FFD3BC}"/>
              </a:ext>
            </a:extLst>
          </p:cNvPr>
          <p:cNvCxnSpPr>
            <a:cxnSpLocks/>
            <a:stCxn id="8" idx="6"/>
            <a:endCxn id="52" idx="1"/>
          </p:cNvCxnSpPr>
          <p:nvPr/>
        </p:nvCxnSpPr>
        <p:spPr>
          <a:xfrm>
            <a:off x="3478974" y="1628543"/>
            <a:ext cx="3011221" cy="12510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E1F028-C3A7-DF7B-B458-3042FB543E76}"/>
              </a:ext>
            </a:extLst>
          </p:cNvPr>
          <p:cNvCxnSpPr>
            <a:cxnSpLocks/>
            <a:stCxn id="35" idx="6"/>
            <a:endCxn id="52" idx="1"/>
          </p:cNvCxnSpPr>
          <p:nvPr/>
        </p:nvCxnSpPr>
        <p:spPr>
          <a:xfrm>
            <a:off x="3455732" y="2869007"/>
            <a:ext cx="3034463" cy="10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8E74C7-D4BB-016F-7A87-25DE4911F09D}"/>
                  </a:ext>
                </a:extLst>
              </p:cNvPr>
              <p:cNvSpPr txBox="1"/>
              <p:nvPr/>
            </p:nvSpPr>
            <p:spPr>
              <a:xfrm>
                <a:off x="399614" y="769509"/>
                <a:ext cx="80797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3000" dirty="0">
                    <a:solidFill>
                      <a:srgbClr val="92D050"/>
                    </a:solidFill>
                  </a:rPr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8E74C7-D4BB-016F-7A87-25DE4911F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4" y="769509"/>
                <a:ext cx="807978" cy="461665"/>
              </a:xfrm>
              <a:prstGeom prst="rect">
                <a:avLst/>
              </a:prstGeom>
              <a:blipFill>
                <a:blip r:embed="rId8"/>
                <a:stretch>
                  <a:fillRect l="-29545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AF3328E-7426-1D48-FEFE-CCC308FABE62}"/>
                  </a:ext>
                </a:extLst>
              </p:cNvPr>
              <p:cNvSpPr txBox="1"/>
              <p:nvPr/>
            </p:nvSpPr>
            <p:spPr>
              <a:xfrm>
                <a:off x="6554100" y="769509"/>
                <a:ext cx="117346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>
                    <a:solidFill>
                      <a:srgbClr val="00B050"/>
                    </a:solidFill>
                  </a:rPr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AF3328E-7426-1D48-FEFE-CCC308FAB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00" y="769509"/>
                <a:ext cx="1173463" cy="461665"/>
              </a:xfrm>
              <a:prstGeom prst="rect">
                <a:avLst/>
              </a:prstGeom>
              <a:blipFill>
                <a:blip r:embed="rId9"/>
                <a:stretch>
                  <a:fillRect l="-19689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819915-4D9E-9657-BD04-C6EC9DF4B77A}"/>
                  </a:ext>
                </a:extLst>
              </p:cNvPr>
              <p:cNvSpPr txBox="1"/>
              <p:nvPr/>
            </p:nvSpPr>
            <p:spPr>
              <a:xfrm>
                <a:off x="4056797" y="1136655"/>
                <a:ext cx="214411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3000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819915-4D9E-9657-BD04-C6EC9DF4B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797" y="1136655"/>
                <a:ext cx="2144113" cy="461665"/>
              </a:xfrm>
              <a:prstGeom prst="rect">
                <a:avLst/>
              </a:prstGeom>
              <a:blipFill>
                <a:blip r:embed="rId10"/>
                <a:stretch>
                  <a:fillRect l="-10795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2920CE-34A2-B9C6-E184-0C58B678CB41}"/>
                  </a:ext>
                </a:extLst>
              </p:cNvPr>
              <p:cNvSpPr txBox="1"/>
              <p:nvPr/>
            </p:nvSpPr>
            <p:spPr>
              <a:xfrm>
                <a:off x="9691548" y="769509"/>
                <a:ext cx="207223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3000" dirty="0">
                    <a:solidFill>
                      <a:srgbClr val="FFC000"/>
                    </a:solidFill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2920CE-34A2-B9C6-E184-0C58B678C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548" y="769509"/>
                <a:ext cx="2072234" cy="461665"/>
              </a:xfrm>
              <a:prstGeom prst="rect">
                <a:avLst/>
              </a:prstGeom>
              <a:blipFill>
                <a:blip r:embed="rId11"/>
                <a:stretch>
                  <a:fillRect l="-11471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94B4A1-9AEF-E9A5-78F1-DB8B22745995}"/>
                  </a:ext>
                </a:extLst>
              </p:cNvPr>
              <p:cNvSpPr txBox="1"/>
              <p:nvPr/>
            </p:nvSpPr>
            <p:spPr>
              <a:xfrm>
                <a:off x="7943346" y="1136655"/>
                <a:ext cx="217187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94B4A1-9AEF-E9A5-78F1-DB8B2274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346" y="1136655"/>
                <a:ext cx="217187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6FD22-42D2-FFC3-D4A8-B48CF677C0EB}"/>
              </a:ext>
            </a:extLst>
          </p:cNvPr>
          <p:cNvGrpSpPr/>
          <p:nvPr/>
        </p:nvGrpSpPr>
        <p:grpSpPr>
          <a:xfrm>
            <a:off x="10217312" y="1250264"/>
            <a:ext cx="1088128" cy="785564"/>
            <a:chOff x="3940419" y="936487"/>
            <a:chExt cx="813813" cy="587525"/>
          </a:xfrm>
          <a:solidFill>
            <a:srgbClr val="FFC000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943A544-22FD-3FEB-409E-289F67BE6423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F88147-9765-DD21-3673-DBE28E07D7CE}"/>
                    </a:ext>
                  </a:extLst>
                </p:cNvPr>
                <p:cNvSpPr txBox="1"/>
                <p:nvPr/>
              </p:nvSpPr>
              <p:spPr>
                <a:xfrm>
                  <a:off x="3940419" y="992278"/>
                  <a:ext cx="81381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F88147-9765-DD21-3673-DBE28E07D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419" y="992278"/>
                  <a:ext cx="813813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A6BE79-4B97-3AB6-D102-7AE349E8E8E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516466" y="1627929"/>
            <a:ext cx="2808127" cy="2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48F0BF-CE39-05DE-0F06-4A75301A917D}"/>
                  </a:ext>
                </a:extLst>
              </p:cNvPr>
              <p:cNvSpPr txBox="1"/>
              <p:nvPr/>
            </p:nvSpPr>
            <p:spPr>
              <a:xfrm>
                <a:off x="2557633" y="769509"/>
                <a:ext cx="134126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>
                    <a:solidFill>
                      <a:srgbClr val="FFC000"/>
                    </a:solidFill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48F0BF-CE39-05DE-0F06-4A75301A9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633" y="769509"/>
                <a:ext cx="1341265" cy="461665"/>
              </a:xfrm>
              <a:prstGeom prst="rect">
                <a:avLst/>
              </a:prstGeom>
              <a:blipFill>
                <a:blip r:embed="rId14"/>
                <a:stretch>
                  <a:fillRect l="-17727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248127F-61F0-BCA0-31BE-E14FCBB84D16}"/>
                  </a:ext>
                </a:extLst>
              </p:cNvPr>
              <p:cNvSpPr txBox="1"/>
              <p:nvPr/>
            </p:nvSpPr>
            <p:spPr>
              <a:xfrm>
                <a:off x="4947852" y="1598320"/>
                <a:ext cx="73949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248127F-61F0-BCA0-31BE-E14FCBB84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852" y="1598320"/>
                <a:ext cx="73949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B9C5992-97F9-7973-001D-86BB73769033}"/>
              </a:ext>
            </a:extLst>
          </p:cNvPr>
          <p:cNvGrpSpPr/>
          <p:nvPr/>
        </p:nvGrpSpPr>
        <p:grpSpPr>
          <a:xfrm>
            <a:off x="10282938" y="2476224"/>
            <a:ext cx="785564" cy="785564"/>
            <a:chOff x="4010726" y="936487"/>
            <a:chExt cx="587525" cy="587525"/>
          </a:xfrm>
          <a:solidFill>
            <a:srgbClr val="FFC000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824DAFE-3647-3F02-9365-AB288BA97C33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2695F44-5553-9B1C-BCB1-433E8DFC66BD}"/>
                    </a:ext>
                  </a:extLst>
                </p:cNvPr>
                <p:cNvSpPr txBox="1"/>
                <p:nvPr/>
              </p:nvSpPr>
              <p:spPr>
                <a:xfrm>
                  <a:off x="4137587" y="1006556"/>
                  <a:ext cx="280540" cy="345280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2695F44-5553-9B1C-BCB1-433E8DFC6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7587" y="1006556"/>
                  <a:ext cx="280540" cy="34528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EFA41AF-3E4E-2C72-83CA-50109F8AFCC9}"/>
              </a:ext>
            </a:extLst>
          </p:cNvPr>
          <p:cNvCxnSpPr>
            <a:cxnSpLocks/>
            <a:stCxn id="52" idx="3"/>
            <a:endCxn id="57" idx="2"/>
          </p:cNvCxnSpPr>
          <p:nvPr/>
        </p:nvCxnSpPr>
        <p:spPr>
          <a:xfrm flipV="1">
            <a:off x="7516467" y="2869006"/>
            <a:ext cx="2766471" cy="105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eft Brace 66">
            <a:extLst>
              <a:ext uri="{FF2B5EF4-FFF2-40B4-BE49-F238E27FC236}">
                <a16:creationId xmlns:a16="http://schemas.microsoft.com/office/drawing/2014/main" id="{DEA1CC05-66D9-9BD3-721D-00523CB14B8C}"/>
              </a:ext>
            </a:extLst>
          </p:cNvPr>
          <p:cNvSpPr/>
          <p:nvPr/>
        </p:nvSpPr>
        <p:spPr>
          <a:xfrm rot="16200000">
            <a:off x="1601929" y="2361314"/>
            <a:ext cx="371831" cy="23926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EA1D6372-79F4-5BE9-4279-4A76FEAE6ACE}"/>
              </a:ext>
            </a:extLst>
          </p:cNvPr>
          <p:cNvSpPr/>
          <p:nvPr/>
        </p:nvSpPr>
        <p:spPr>
          <a:xfrm rot="16200000">
            <a:off x="4902346" y="1737094"/>
            <a:ext cx="371831" cy="36410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56AF3A90-51E8-2A62-7ED3-4E8FE86C023D}"/>
              </a:ext>
            </a:extLst>
          </p:cNvPr>
          <p:cNvSpPr/>
          <p:nvPr/>
        </p:nvSpPr>
        <p:spPr>
          <a:xfrm rot="16200000">
            <a:off x="8828446" y="1792414"/>
            <a:ext cx="371831" cy="35304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4AE31D-1508-1965-3FA5-A4DB5CABCC39}"/>
              </a:ext>
            </a:extLst>
          </p:cNvPr>
          <p:cNvSpPr txBox="1"/>
          <p:nvPr/>
        </p:nvSpPr>
        <p:spPr>
          <a:xfrm>
            <a:off x="1476448" y="3737825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 policy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5FC2FD-F0D7-7261-1C2B-F463C05AE27E}"/>
              </a:ext>
            </a:extLst>
          </p:cNvPr>
          <p:cNvSpPr txBox="1"/>
          <p:nvPr/>
        </p:nvSpPr>
        <p:spPr>
          <a:xfrm>
            <a:off x="8465172" y="373782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t+1 policy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631786-A838-B28E-539B-DEC7916C76D1}"/>
              </a:ext>
            </a:extLst>
          </p:cNvPr>
          <p:cNvSpPr txBox="1"/>
          <p:nvPr/>
        </p:nvSpPr>
        <p:spPr>
          <a:xfrm>
            <a:off x="4201580" y="3737825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Env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2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A763A-302B-B740-756B-1F5DB30BB622}"/>
              </a:ext>
            </a:extLst>
          </p:cNvPr>
          <p:cNvGrpSpPr/>
          <p:nvPr/>
        </p:nvGrpSpPr>
        <p:grpSpPr>
          <a:xfrm>
            <a:off x="447226" y="3593098"/>
            <a:ext cx="554477" cy="529760"/>
            <a:chOff x="1298606" y="2013625"/>
            <a:chExt cx="554477" cy="5297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96426C-4431-1969-CEBA-99E35F6CC58A}"/>
                </a:ext>
              </a:extLst>
            </p:cNvPr>
            <p:cNvSpPr/>
            <p:nvPr/>
          </p:nvSpPr>
          <p:spPr>
            <a:xfrm>
              <a:off x="1298606" y="2081721"/>
              <a:ext cx="55447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/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0029D5-EE10-39C7-CAA0-9E17545D4519}"/>
              </a:ext>
            </a:extLst>
          </p:cNvPr>
          <p:cNvGrpSpPr/>
          <p:nvPr/>
        </p:nvGrpSpPr>
        <p:grpSpPr>
          <a:xfrm>
            <a:off x="3033970" y="2548320"/>
            <a:ext cx="587525" cy="587525"/>
            <a:chOff x="4010726" y="936487"/>
            <a:chExt cx="587525" cy="58752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AD76698-28CE-B934-79BD-25A1934AD66A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E065-B163-FBC4-5763-BDB5E8C732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1001703" y="2842083"/>
            <a:ext cx="2032267" cy="1049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/>
              <p:nvPr/>
            </p:nvSpPr>
            <p:spPr>
              <a:xfrm>
                <a:off x="1377039" y="3024987"/>
                <a:ext cx="144090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39" y="3024987"/>
                <a:ext cx="144090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F91265-F9D9-3CE8-19BD-AA380321D038}"/>
              </a:ext>
            </a:extLst>
          </p:cNvPr>
          <p:cNvCxnSpPr>
            <a:cxnSpLocks/>
            <a:stCxn id="8" idx="6"/>
            <a:endCxn id="24" idx="1"/>
          </p:cNvCxnSpPr>
          <p:nvPr/>
        </p:nvCxnSpPr>
        <p:spPr>
          <a:xfrm flipV="1">
            <a:off x="3621495" y="1961723"/>
            <a:ext cx="2558167" cy="880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64B341-00A1-B53B-BB40-6D2603208BDB}"/>
              </a:ext>
            </a:extLst>
          </p:cNvPr>
          <p:cNvGrpSpPr/>
          <p:nvPr/>
        </p:nvGrpSpPr>
        <p:grpSpPr>
          <a:xfrm>
            <a:off x="6179662" y="1710628"/>
            <a:ext cx="1517891" cy="481927"/>
            <a:chOff x="1298606" y="2061458"/>
            <a:chExt cx="442214" cy="481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81171E-F8D5-A0A1-7915-63339C3A6462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/>
                <p:nvPr/>
              </p:nvSpPr>
              <p:spPr>
                <a:xfrm>
                  <a:off x="1312776" y="2061458"/>
                  <a:ext cx="428044" cy="48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</m:sub>
                        </m:sSub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776" y="2061458"/>
                  <a:ext cx="428044" cy="48192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7E48CA-99BD-C58C-93B4-1283D9A6547B}"/>
              </a:ext>
            </a:extLst>
          </p:cNvPr>
          <p:cNvGrpSpPr/>
          <p:nvPr/>
        </p:nvGrpSpPr>
        <p:grpSpPr>
          <a:xfrm>
            <a:off x="3000922" y="3564216"/>
            <a:ext cx="587525" cy="587525"/>
            <a:chOff x="4010726" y="936487"/>
            <a:chExt cx="587525" cy="58752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327A2C-1E01-8335-BC63-932DEEFEAB26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4A8535-F75D-692E-64CE-3C5FD36B585F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4A8535-F75D-692E-64CE-3C5FD36B5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FB7A4F-BE64-35B0-F72E-A3ADD58EA63D}"/>
              </a:ext>
            </a:extLst>
          </p:cNvPr>
          <p:cNvGrpSpPr/>
          <p:nvPr/>
        </p:nvGrpSpPr>
        <p:grpSpPr>
          <a:xfrm>
            <a:off x="3043651" y="4558003"/>
            <a:ext cx="618179" cy="587525"/>
            <a:chOff x="4010726" y="936487"/>
            <a:chExt cx="618179" cy="58752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59AF063-3A86-DFC3-AEB5-7523C5995E49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1CE584F-7637-44B8-C7F5-53BC7BAB0AAF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525465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1CE584F-7637-44B8-C7F5-53BC7BAB0A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52546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82BCEE-9027-B9A9-58F9-8E47F19CD6C4}"/>
              </a:ext>
            </a:extLst>
          </p:cNvPr>
          <p:cNvCxnSpPr>
            <a:cxnSpLocks/>
            <a:stCxn id="6" idx="3"/>
            <a:endCxn id="35" idx="2"/>
          </p:cNvCxnSpPr>
          <p:nvPr/>
        </p:nvCxnSpPr>
        <p:spPr>
          <a:xfrm flipV="1">
            <a:off x="1001703" y="3857979"/>
            <a:ext cx="1999219" cy="340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3EB356-3B16-2137-E60F-0F7DB31702AE}"/>
              </a:ext>
            </a:extLst>
          </p:cNvPr>
          <p:cNvCxnSpPr>
            <a:cxnSpLocks/>
            <a:stCxn id="6" idx="3"/>
            <a:endCxn id="38" idx="2"/>
          </p:cNvCxnSpPr>
          <p:nvPr/>
        </p:nvCxnSpPr>
        <p:spPr>
          <a:xfrm>
            <a:off x="1001703" y="3892026"/>
            <a:ext cx="2041948" cy="9597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0CF520F-CB8C-90B5-9310-F7041EBDDA76}"/>
              </a:ext>
            </a:extLst>
          </p:cNvPr>
          <p:cNvGrpSpPr/>
          <p:nvPr/>
        </p:nvGrpSpPr>
        <p:grpSpPr>
          <a:xfrm>
            <a:off x="6179662" y="2972530"/>
            <a:ext cx="1569347" cy="551305"/>
            <a:chOff x="1298606" y="2015413"/>
            <a:chExt cx="457205" cy="55130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EF9A0C-4A70-2B93-C55A-CFB72759252B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1B9F00-56A7-1666-FBE4-BC6D0592EAD4}"/>
                    </a:ext>
                  </a:extLst>
                </p:cNvPr>
                <p:cNvSpPr txBox="1"/>
                <p:nvPr/>
              </p:nvSpPr>
              <p:spPr>
                <a:xfrm>
                  <a:off x="1327767" y="2015413"/>
                  <a:ext cx="428044" cy="5513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1B9F00-56A7-1666-FBE4-BC6D0592E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767" y="2015413"/>
                  <a:ext cx="428044" cy="551305"/>
                </a:xfrm>
                <a:prstGeom prst="rect">
                  <a:avLst/>
                </a:prstGeom>
                <a:blipFill>
                  <a:blip r:embed="rId8"/>
                  <a:stretch>
                    <a:fillRect l="-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6851B0-4B10-379C-FFF8-E12B66FFD3BC}"/>
              </a:ext>
            </a:extLst>
          </p:cNvPr>
          <p:cNvCxnSpPr>
            <a:cxnSpLocks/>
            <a:stCxn id="8" idx="6"/>
            <a:endCxn id="52" idx="1"/>
          </p:cNvCxnSpPr>
          <p:nvPr/>
        </p:nvCxnSpPr>
        <p:spPr>
          <a:xfrm>
            <a:off x="3621495" y="2842083"/>
            <a:ext cx="2558167" cy="427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E1F028-C3A7-DF7B-B458-3042FB543E76}"/>
              </a:ext>
            </a:extLst>
          </p:cNvPr>
          <p:cNvCxnSpPr>
            <a:cxnSpLocks/>
            <a:stCxn id="35" idx="6"/>
            <a:endCxn id="52" idx="1"/>
          </p:cNvCxnSpPr>
          <p:nvPr/>
        </p:nvCxnSpPr>
        <p:spPr>
          <a:xfrm flipV="1">
            <a:off x="3588447" y="3269670"/>
            <a:ext cx="2591215" cy="5883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C72E686-3784-60A2-F3EE-31E0C5096B25}"/>
              </a:ext>
            </a:extLst>
          </p:cNvPr>
          <p:cNvGrpSpPr/>
          <p:nvPr/>
        </p:nvGrpSpPr>
        <p:grpSpPr>
          <a:xfrm>
            <a:off x="6179662" y="5188810"/>
            <a:ext cx="1517891" cy="579834"/>
            <a:chOff x="1298606" y="1963551"/>
            <a:chExt cx="442214" cy="57983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E341E53-A502-376E-846A-F3D204A03108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C4CCC3D-CCEA-0D49-51D5-6A5ACC9B13CD}"/>
                </a:ext>
              </a:extLst>
            </p:cNvPr>
            <p:cNvSpPr txBox="1"/>
            <p:nvPr/>
          </p:nvSpPr>
          <p:spPr>
            <a:xfrm>
              <a:off x="1310362" y="1963551"/>
              <a:ext cx="428044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000" dirty="0"/>
                <a:t>…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92C357-33C3-2819-491B-9076D3607B7B}"/>
              </a:ext>
            </a:extLst>
          </p:cNvPr>
          <p:cNvCxnSpPr>
            <a:cxnSpLocks/>
            <a:stCxn id="39" idx="3"/>
            <a:endCxn id="65" idx="1"/>
          </p:cNvCxnSpPr>
          <p:nvPr/>
        </p:nvCxnSpPr>
        <p:spPr>
          <a:xfrm>
            <a:off x="3661830" y="4788836"/>
            <a:ext cx="2517832" cy="7489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8E74C7-D4BB-016F-7A87-25DE4911F09D}"/>
                  </a:ext>
                </a:extLst>
              </p:cNvPr>
              <p:cNvSpPr txBox="1"/>
              <p:nvPr/>
            </p:nvSpPr>
            <p:spPr>
              <a:xfrm>
                <a:off x="271933" y="3115325"/>
                <a:ext cx="80797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3000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8E74C7-D4BB-016F-7A87-25DE4911F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3" y="3115325"/>
                <a:ext cx="807978" cy="461665"/>
              </a:xfrm>
              <a:prstGeom prst="rect">
                <a:avLst/>
              </a:prstGeom>
              <a:blipFill>
                <a:blip r:embed="rId9"/>
                <a:stretch>
                  <a:fillRect l="-29545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AF3328E-7426-1D48-FEFE-CCC308FABE62}"/>
                  </a:ext>
                </a:extLst>
              </p:cNvPr>
              <p:cNvSpPr txBox="1"/>
              <p:nvPr/>
            </p:nvSpPr>
            <p:spPr>
              <a:xfrm>
                <a:off x="6427651" y="1264321"/>
                <a:ext cx="117346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AF3328E-7426-1D48-FEFE-CCC308FAB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51" y="1264321"/>
                <a:ext cx="1173463" cy="461665"/>
              </a:xfrm>
              <a:prstGeom prst="rect">
                <a:avLst/>
              </a:prstGeom>
              <a:blipFill>
                <a:blip r:embed="rId10"/>
                <a:stretch>
                  <a:fillRect l="-19689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09BA9141-C5B7-AA70-6804-9B0C2DED4C1E}"/>
              </a:ext>
            </a:extLst>
          </p:cNvPr>
          <p:cNvGrpSpPr/>
          <p:nvPr/>
        </p:nvGrpSpPr>
        <p:grpSpPr>
          <a:xfrm>
            <a:off x="6179662" y="3985676"/>
            <a:ext cx="1517891" cy="579834"/>
            <a:chOff x="1298606" y="1963551"/>
            <a:chExt cx="442214" cy="57983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6B0074-EF77-84D8-81E8-C0EE546F23B0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6D3457-8E45-CF39-83D8-CBC51F6EA112}"/>
                </a:ext>
              </a:extLst>
            </p:cNvPr>
            <p:cNvSpPr txBox="1"/>
            <p:nvPr/>
          </p:nvSpPr>
          <p:spPr>
            <a:xfrm>
              <a:off x="1310362" y="1963551"/>
              <a:ext cx="428044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000" dirty="0"/>
                <a:t>…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1EBD564-B2B1-F73C-1F48-45FE90B8E808}"/>
              </a:ext>
            </a:extLst>
          </p:cNvPr>
          <p:cNvCxnSpPr>
            <a:cxnSpLocks/>
            <a:stCxn id="35" idx="6"/>
            <a:endCxn id="83" idx="1"/>
          </p:cNvCxnSpPr>
          <p:nvPr/>
        </p:nvCxnSpPr>
        <p:spPr>
          <a:xfrm>
            <a:off x="3588447" y="3857979"/>
            <a:ext cx="2591215" cy="4766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819915-4D9E-9657-BD04-C6EC9DF4B77A}"/>
                  </a:ext>
                </a:extLst>
              </p:cNvPr>
              <p:cNvSpPr txBox="1"/>
              <p:nvPr/>
            </p:nvSpPr>
            <p:spPr>
              <a:xfrm>
                <a:off x="3828521" y="2086263"/>
                <a:ext cx="214411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3000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819915-4D9E-9657-BD04-C6EC9DF4B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521" y="2086263"/>
                <a:ext cx="2144113" cy="461665"/>
              </a:xfrm>
              <a:prstGeom prst="rect">
                <a:avLst/>
              </a:prstGeom>
              <a:blipFill>
                <a:blip r:embed="rId11"/>
                <a:stretch>
                  <a:fillRect l="-10795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2920CE-34A2-B9C6-E184-0C58B678CB41}"/>
                  </a:ext>
                </a:extLst>
              </p:cNvPr>
              <p:cNvSpPr txBox="1"/>
              <p:nvPr/>
            </p:nvSpPr>
            <p:spPr>
              <a:xfrm>
                <a:off x="9185052" y="221638"/>
                <a:ext cx="207223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3000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2920CE-34A2-B9C6-E184-0C58B678C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052" y="221638"/>
                <a:ext cx="2072234" cy="461665"/>
              </a:xfrm>
              <a:prstGeom prst="rect">
                <a:avLst/>
              </a:prstGeom>
              <a:blipFill>
                <a:blip r:embed="rId12"/>
                <a:stretch>
                  <a:fillRect l="-11471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94B4A1-9AEF-E9A5-78F1-DB8B22745995}"/>
                  </a:ext>
                </a:extLst>
              </p:cNvPr>
              <p:cNvSpPr txBox="1"/>
              <p:nvPr/>
            </p:nvSpPr>
            <p:spPr>
              <a:xfrm>
                <a:off x="7844064" y="1267799"/>
                <a:ext cx="217187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94B4A1-9AEF-E9A5-78F1-DB8B2274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064" y="1267799"/>
                <a:ext cx="217187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6FD22-42D2-FFC3-D4A8-B48CF677C0EB}"/>
              </a:ext>
            </a:extLst>
          </p:cNvPr>
          <p:cNvGrpSpPr/>
          <p:nvPr/>
        </p:nvGrpSpPr>
        <p:grpSpPr>
          <a:xfrm>
            <a:off x="9921935" y="722582"/>
            <a:ext cx="1088128" cy="785564"/>
            <a:chOff x="3940419" y="936487"/>
            <a:chExt cx="813813" cy="58752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943A544-22FD-3FEB-409E-289F67BE6423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F88147-9765-DD21-3673-DBE28E07D7CE}"/>
                    </a:ext>
                  </a:extLst>
                </p:cNvPr>
                <p:cNvSpPr txBox="1"/>
                <p:nvPr/>
              </p:nvSpPr>
              <p:spPr>
                <a:xfrm>
                  <a:off x="3940419" y="992278"/>
                  <a:ext cx="81381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3F88147-9765-DD21-3673-DBE28E07D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419" y="992278"/>
                  <a:ext cx="813813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A6BE79-4B97-3AB6-D102-7AE349E8E8E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7689267" y="1105819"/>
            <a:ext cx="2232668" cy="84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C22D25-9644-2B04-B778-D95FE315D8DC}"/>
              </a:ext>
            </a:extLst>
          </p:cNvPr>
          <p:cNvGrpSpPr/>
          <p:nvPr/>
        </p:nvGrpSpPr>
        <p:grpSpPr>
          <a:xfrm>
            <a:off x="10004297" y="1912055"/>
            <a:ext cx="856958" cy="785564"/>
            <a:chOff x="4010726" y="936487"/>
            <a:chExt cx="640920" cy="58752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2976A8B-1176-C693-33CE-96889DB520B2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D634F9-3CB2-F156-F8A0-E2DAEC3C2407}"/>
                    </a:ext>
                  </a:extLst>
                </p:cNvPr>
                <p:cNvSpPr txBox="1"/>
                <p:nvPr/>
              </p:nvSpPr>
              <p:spPr>
                <a:xfrm>
                  <a:off x="4042994" y="1049009"/>
                  <a:ext cx="608652" cy="3452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D634F9-3CB2-F156-F8A0-E2DAEC3C2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994" y="1049009"/>
                  <a:ext cx="608652" cy="34528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FE04E3-32DB-6DEB-8640-7C6DB67CF8F7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7689267" y="1951561"/>
            <a:ext cx="2315030" cy="3532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48F0BF-CE39-05DE-0F06-4A75301A917D}"/>
                  </a:ext>
                </a:extLst>
              </p:cNvPr>
              <p:cNvSpPr txBox="1"/>
              <p:nvPr/>
            </p:nvSpPr>
            <p:spPr>
              <a:xfrm>
                <a:off x="2165297" y="2055374"/>
                <a:ext cx="134126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48F0BF-CE39-05DE-0F06-4A75301A9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297" y="2055374"/>
                <a:ext cx="1341265" cy="461665"/>
              </a:xfrm>
              <a:prstGeom prst="rect">
                <a:avLst/>
              </a:prstGeom>
              <a:blipFill>
                <a:blip r:embed="rId16"/>
                <a:stretch>
                  <a:fillRect l="-17273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58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A763A-302B-B740-756B-1F5DB30BB622}"/>
              </a:ext>
            </a:extLst>
          </p:cNvPr>
          <p:cNvGrpSpPr/>
          <p:nvPr/>
        </p:nvGrpSpPr>
        <p:grpSpPr>
          <a:xfrm>
            <a:off x="1971226" y="3164120"/>
            <a:ext cx="554477" cy="529760"/>
            <a:chOff x="1298606" y="2013625"/>
            <a:chExt cx="554477" cy="5297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96426C-4431-1969-CEBA-99E35F6CC58A}"/>
                </a:ext>
              </a:extLst>
            </p:cNvPr>
            <p:cNvSpPr/>
            <p:nvPr/>
          </p:nvSpPr>
          <p:spPr>
            <a:xfrm>
              <a:off x="1298606" y="2081721"/>
              <a:ext cx="554477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/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4679E2-6EEA-F269-65CE-ABFF1AF43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695" y="2013625"/>
                  <a:ext cx="40209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0029D5-EE10-39C7-CAA0-9E17545D4519}"/>
              </a:ext>
            </a:extLst>
          </p:cNvPr>
          <p:cNvGrpSpPr/>
          <p:nvPr/>
        </p:nvGrpSpPr>
        <p:grpSpPr>
          <a:xfrm>
            <a:off x="4557970" y="2119342"/>
            <a:ext cx="587525" cy="587525"/>
            <a:chOff x="4010726" y="936487"/>
            <a:chExt cx="587525" cy="58752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AD76698-28CE-B934-79BD-25A1934AD66A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EA32E7-463E-A06B-AA73-D41846422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E065-B163-FBC4-5763-BDB5E8C732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2525703" y="2413105"/>
            <a:ext cx="2032267" cy="1049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/>
              <p:nvPr/>
            </p:nvSpPr>
            <p:spPr>
              <a:xfrm>
                <a:off x="2901039" y="2596009"/>
                <a:ext cx="144090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983372-7438-F02A-02D9-85BC912EE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039" y="2596009"/>
                <a:ext cx="144090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F91265-F9D9-3CE8-19BD-AA380321D038}"/>
              </a:ext>
            </a:extLst>
          </p:cNvPr>
          <p:cNvCxnSpPr>
            <a:cxnSpLocks/>
            <a:stCxn id="8" idx="6"/>
            <a:endCxn id="24" idx="1"/>
          </p:cNvCxnSpPr>
          <p:nvPr/>
        </p:nvCxnSpPr>
        <p:spPr>
          <a:xfrm flipV="1">
            <a:off x="5145495" y="1532745"/>
            <a:ext cx="2558167" cy="880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64B341-00A1-B53B-BB40-6D2603208BDB}"/>
              </a:ext>
            </a:extLst>
          </p:cNvPr>
          <p:cNvGrpSpPr/>
          <p:nvPr/>
        </p:nvGrpSpPr>
        <p:grpSpPr>
          <a:xfrm>
            <a:off x="7703662" y="1281650"/>
            <a:ext cx="1517891" cy="481927"/>
            <a:chOff x="1298606" y="2061458"/>
            <a:chExt cx="442214" cy="4819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81171E-F8D5-A0A1-7915-63339C3A6462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/>
                <p:nvPr/>
              </p:nvSpPr>
              <p:spPr>
                <a:xfrm>
                  <a:off x="1312776" y="2061458"/>
                  <a:ext cx="428044" cy="481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</m:sub>
                        </m:sSub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A7B8F1-08CD-C744-1A4A-5D6371CDA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776" y="2061458"/>
                  <a:ext cx="428044" cy="48192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7E48CA-99BD-C58C-93B4-1283D9A6547B}"/>
              </a:ext>
            </a:extLst>
          </p:cNvPr>
          <p:cNvGrpSpPr/>
          <p:nvPr/>
        </p:nvGrpSpPr>
        <p:grpSpPr>
          <a:xfrm>
            <a:off x="4524922" y="3135238"/>
            <a:ext cx="587525" cy="587525"/>
            <a:chOff x="4010726" y="936487"/>
            <a:chExt cx="587525" cy="58752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327A2C-1E01-8335-BC63-932DEEFEAB26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4A8535-F75D-692E-64CE-3C5FD36B585F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4A8535-F75D-692E-64CE-3C5FD36B5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44832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FB7A4F-BE64-35B0-F72E-A3ADD58EA63D}"/>
              </a:ext>
            </a:extLst>
          </p:cNvPr>
          <p:cNvGrpSpPr/>
          <p:nvPr/>
        </p:nvGrpSpPr>
        <p:grpSpPr>
          <a:xfrm>
            <a:off x="4567651" y="4129025"/>
            <a:ext cx="618179" cy="587525"/>
            <a:chOff x="4010726" y="936487"/>
            <a:chExt cx="618179" cy="58752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59AF063-3A86-DFC3-AEB5-7523C5995E49}"/>
                </a:ext>
              </a:extLst>
            </p:cNvPr>
            <p:cNvSpPr/>
            <p:nvPr/>
          </p:nvSpPr>
          <p:spPr>
            <a:xfrm>
              <a:off x="4010726" y="936487"/>
              <a:ext cx="587525" cy="587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1CE584F-7637-44B8-C7F5-53BC7BAB0AAF}"/>
                    </a:ext>
                  </a:extLst>
                </p:cNvPr>
                <p:cNvSpPr txBox="1"/>
                <p:nvPr/>
              </p:nvSpPr>
              <p:spPr>
                <a:xfrm>
                  <a:off x="4103440" y="936487"/>
                  <a:ext cx="525465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1CE584F-7637-44B8-C7F5-53BC7BAB0A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440" y="936487"/>
                  <a:ext cx="52546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82BCEE-9027-B9A9-58F9-8E47F19CD6C4}"/>
              </a:ext>
            </a:extLst>
          </p:cNvPr>
          <p:cNvCxnSpPr>
            <a:cxnSpLocks/>
            <a:stCxn id="6" idx="3"/>
            <a:endCxn id="35" idx="2"/>
          </p:cNvCxnSpPr>
          <p:nvPr/>
        </p:nvCxnSpPr>
        <p:spPr>
          <a:xfrm flipV="1">
            <a:off x="2525703" y="3429001"/>
            <a:ext cx="1999219" cy="340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3EB356-3B16-2137-E60F-0F7DB31702AE}"/>
              </a:ext>
            </a:extLst>
          </p:cNvPr>
          <p:cNvCxnSpPr>
            <a:cxnSpLocks/>
            <a:stCxn id="6" idx="3"/>
            <a:endCxn id="38" idx="2"/>
          </p:cNvCxnSpPr>
          <p:nvPr/>
        </p:nvCxnSpPr>
        <p:spPr>
          <a:xfrm>
            <a:off x="2525703" y="3463048"/>
            <a:ext cx="2041948" cy="9597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0CF520F-CB8C-90B5-9310-F7041EBDDA76}"/>
              </a:ext>
            </a:extLst>
          </p:cNvPr>
          <p:cNvGrpSpPr/>
          <p:nvPr/>
        </p:nvGrpSpPr>
        <p:grpSpPr>
          <a:xfrm>
            <a:off x="7703662" y="2543552"/>
            <a:ext cx="1569347" cy="551305"/>
            <a:chOff x="1298606" y="2015413"/>
            <a:chExt cx="457205" cy="55130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EF9A0C-4A70-2B93-C55A-CFB72759252B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1B9F00-56A7-1666-FBE4-BC6D0592EAD4}"/>
                    </a:ext>
                  </a:extLst>
                </p:cNvPr>
                <p:cNvSpPr txBox="1"/>
                <p:nvPr/>
              </p:nvSpPr>
              <p:spPr>
                <a:xfrm>
                  <a:off x="1327767" y="2015413"/>
                  <a:ext cx="428044" cy="5513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1B9F00-56A7-1666-FBE4-BC6D0592E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767" y="2015413"/>
                  <a:ext cx="428044" cy="551305"/>
                </a:xfrm>
                <a:prstGeom prst="rect">
                  <a:avLst/>
                </a:prstGeom>
                <a:blipFill>
                  <a:blip r:embed="rId8"/>
                  <a:stretch>
                    <a:fillRect l="-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6851B0-4B10-379C-FFF8-E12B66FFD3BC}"/>
              </a:ext>
            </a:extLst>
          </p:cNvPr>
          <p:cNvCxnSpPr>
            <a:cxnSpLocks/>
            <a:stCxn id="8" idx="6"/>
            <a:endCxn id="52" idx="1"/>
          </p:cNvCxnSpPr>
          <p:nvPr/>
        </p:nvCxnSpPr>
        <p:spPr>
          <a:xfrm>
            <a:off x="5145495" y="2413105"/>
            <a:ext cx="2558167" cy="427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E1F028-C3A7-DF7B-B458-3042FB543E76}"/>
              </a:ext>
            </a:extLst>
          </p:cNvPr>
          <p:cNvCxnSpPr>
            <a:cxnSpLocks/>
            <a:stCxn id="35" idx="6"/>
            <a:endCxn id="52" idx="1"/>
          </p:cNvCxnSpPr>
          <p:nvPr/>
        </p:nvCxnSpPr>
        <p:spPr>
          <a:xfrm flipV="1">
            <a:off x="5112447" y="2840692"/>
            <a:ext cx="2591215" cy="5883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C72E686-3784-60A2-F3EE-31E0C5096B25}"/>
              </a:ext>
            </a:extLst>
          </p:cNvPr>
          <p:cNvGrpSpPr/>
          <p:nvPr/>
        </p:nvGrpSpPr>
        <p:grpSpPr>
          <a:xfrm>
            <a:off x="7703662" y="4759832"/>
            <a:ext cx="1517891" cy="579834"/>
            <a:chOff x="1298606" y="1963551"/>
            <a:chExt cx="442214" cy="57983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E341E53-A502-376E-846A-F3D204A03108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C4CCC3D-CCEA-0D49-51D5-6A5ACC9B13CD}"/>
                </a:ext>
              </a:extLst>
            </p:cNvPr>
            <p:cNvSpPr txBox="1"/>
            <p:nvPr/>
          </p:nvSpPr>
          <p:spPr>
            <a:xfrm>
              <a:off x="1310362" y="1963551"/>
              <a:ext cx="428044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000" dirty="0"/>
                <a:t>…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92C357-33C3-2819-491B-9076D3607B7B}"/>
              </a:ext>
            </a:extLst>
          </p:cNvPr>
          <p:cNvCxnSpPr>
            <a:cxnSpLocks/>
            <a:stCxn id="39" idx="3"/>
            <a:endCxn id="65" idx="1"/>
          </p:cNvCxnSpPr>
          <p:nvPr/>
        </p:nvCxnSpPr>
        <p:spPr>
          <a:xfrm>
            <a:off x="5185830" y="4359858"/>
            <a:ext cx="2517832" cy="7489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8E74C7-D4BB-016F-7A87-25DE4911F09D}"/>
                  </a:ext>
                </a:extLst>
              </p:cNvPr>
              <p:cNvSpPr txBox="1"/>
              <p:nvPr/>
            </p:nvSpPr>
            <p:spPr>
              <a:xfrm>
                <a:off x="1795933" y="2686347"/>
                <a:ext cx="80797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3000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8E74C7-D4BB-016F-7A87-25DE4911F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933" y="2686347"/>
                <a:ext cx="807978" cy="461665"/>
              </a:xfrm>
              <a:prstGeom prst="rect">
                <a:avLst/>
              </a:prstGeom>
              <a:blipFill>
                <a:blip r:embed="rId9"/>
                <a:stretch>
                  <a:fillRect l="-29545" t="-26667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AF3328E-7426-1D48-FEFE-CCC308FABE62}"/>
                  </a:ext>
                </a:extLst>
              </p:cNvPr>
              <p:cNvSpPr txBox="1"/>
              <p:nvPr/>
            </p:nvSpPr>
            <p:spPr>
              <a:xfrm>
                <a:off x="7951651" y="835343"/>
                <a:ext cx="117346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AF3328E-7426-1D48-FEFE-CCC308FAB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651" y="835343"/>
                <a:ext cx="1173463" cy="461665"/>
              </a:xfrm>
              <a:prstGeom prst="rect">
                <a:avLst/>
              </a:prstGeom>
              <a:blipFill>
                <a:blip r:embed="rId10"/>
                <a:stretch>
                  <a:fillRect l="-19689" t="-25000" b="-5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09BA9141-C5B7-AA70-6804-9B0C2DED4C1E}"/>
              </a:ext>
            </a:extLst>
          </p:cNvPr>
          <p:cNvGrpSpPr/>
          <p:nvPr/>
        </p:nvGrpSpPr>
        <p:grpSpPr>
          <a:xfrm>
            <a:off x="7703662" y="3556698"/>
            <a:ext cx="1517891" cy="579834"/>
            <a:chOff x="1298606" y="1963551"/>
            <a:chExt cx="442214" cy="57983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6B0074-EF77-84D8-81E8-C0EE546F23B0}"/>
                </a:ext>
              </a:extLst>
            </p:cNvPr>
            <p:cNvSpPr/>
            <p:nvPr/>
          </p:nvSpPr>
          <p:spPr>
            <a:xfrm>
              <a:off x="1298606" y="2081721"/>
              <a:ext cx="442214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6D3457-8E45-CF39-83D8-CBC51F6EA112}"/>
                </a:ext>
              </a:extLst>
            </p:cNvPr>
            <p:cNvSpPr txBox="1"/>
            <p:nvPr/>
          </p:nvSpPr>
          <p:spPr>
            <a:xfrm>
              <a:off x="1310362" y="1963551"/>
              <a:ext cx="428044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000" dirty="0"/>
                <a:t>…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1EBD564-B2B1-F73C-1F48-45FE90B8E808}"/>
              </a:ext>
            </a:extLst>
          </p:cNvPr>
          <p:cNvCxnSpPr>
            <a:cxnSpLocks/>
            <a:stCxn id="35" idx="6"/>
            <a:endCxn id="83" idx="1"/>
          </p:cNvCxnSpPr>
          <p:nvPr/>
        </p:nvCxnSpPr>
        <p:spPr>
          <a:xfrm>
            <a:off x="5112447" y="3429001"/>
            <a:ext cx="2591215" cy="4766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819915-4D9E-9657-BD04-C6EC9DF4B77A}"/>
                  </a:ext>
                </a:extLst>
              </p:cNvPr>
              <p:cNvSpPr txBox="1"/>
              <p:nvPr/>
            </p:nvSpPr>
            <p:spPr>
              <a:xfrm>
                <a:off x="5352521" y="1657285"/>
                <a:ext cx="214411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3000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819915-4D9E-9657-BD04-C6EC9DF4B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21" y="1657285"/>
                <a:ext cx="2144113" cy="461665"/>
              </a:xfrm>
              <a:prstGeom prst="rect">
                <a:avLst/>
              </a:prstGeom>
              <a:blipFill>
                <a:blip r:embed="rId11"/>
                <a:stretch>
                  <a:fillRect l="-10795" t="-2631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0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74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Xinglin Yu</dc:creator>
  <cp:lastModifiedBy>Xinglin Yu</cp:lastModifiedBy>
  <cp:revision>1</cp:revision>
  <dcterms:created xsi:type="dcterms:W3CDTF">2022-09-11T09:30:59Z</dcterms:created>
  <dcterms:modified xsi:type="dcterms:W3CDTF">2022-09-12T06:32:43Z</dcterms:modified>
</cp:coreProperties>
</file>