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1EA01-B783-4754-B0D6-281DE9AD6410}" v="4" dt="2022-08-20T05:19:11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DBB1EA01-B783-4754-B0D6-281DE9AD6410}"/>
    <pc:docChg chg="custSel addSld modSld">
      <pc:chgData name="Xinglin Yu" userId="4801e06f-c74b-485f-b362-ab0302cee3b8" providerId="ADAL" clId="{DBB1EA01-B783-4754-B0D6-281DE9AD6410}" dt="2022-08-20T05:19:17.023" v="88" actId="14100"/>
      <pc:docMkLst>
        <pc:docMk/>
      </pc:docMkLst>
      <pc:sldChg chg="addSp delSp modSp mod">
        <pc:chgData name="Xinglin Yu" userId="4801e06f-c74b-485f-b362-ab0302cee3b8" providerId="ADAL" clId="{DBB1EA01-B783-4754-B0D6-281DE9AD6410}" dt="2022-08-20T03:11:44.298" v="82" actId="1076"/>
        <pc:sldMkLst>
          <pc:docMk/>
          <pc:sldMk cId="639808581" sldId="256"/>
        </pc:sldMkLst>
        <pc:spChg chg="add mod">
          <ac:chgData name="Xinglin Yu" userId="4801e06f-c74b-485f-b362-ab0302cee3b8" providerId="ADAL" clId="{DBB1EA01-B783-4754-B0D6-281DE9AD6410}" dt="2022-08-20T02:49:34.485" v="69" actId="1076"/>
          <ac:spMkLst>
            <pc:docMk/>
            <pc:sldMk cId="639808581" sldId="256"/>
            <ac:spMk id="16" creationId="{90369E94-9F14-3DD9-115D-69BFB0582011}"/>
          </ac:spMkLst>
        </pc:spChg>
        <pc:spChg chg="add mod">
          <ac:chgData name="Xinglin Yu" userId="4801e06f-c74b-485f-b362-ab0302cee3b8" providerId="ADAL" clId="{DBB1EA01-B783-4754-B0D6-281DE9AD6410}" dt="2022-08-20T02:49:34.485" v="69" actId="1076"/>
          <ac:spMkLst>
            <pc:docMk/>
            <pc:sldMk cId="639808581" sldId="256"/>
            <ac:spMk id="18" creationId="{150291C8-870C-FC01-360E-16CD3E03CED0}"/>
          </ac:spMkLst>
        </pc:spChg>
        <pc:spChg chg="add mod">
          <ac:chgData name="Xinglin Yu" userId="4801e06f-c74b-485f-b362-ab0302cee3b8" providerId="ADAL" clId="{DBB1EA01-B783-4754-B0D6-281DE9AD6410}" dt="2022-08-20T02:49:34.485" v="69" actId="1076"/>
          <ac:spMkLst>
            <pc:docMk/>
            <pc:sldMk cId="639808581" sldId="256"/>
            <ac:spMk id="20" creationId="{AA1FB8C1-660D-1367-291F-7A10D31AC4AA}"/>
          </ac:spMkLst>
        </pc:spChg>
        <pc:spChg chg="add mod">
          <ac:chgData name="Xinglin Yu" userId="4801e06f-c74b-485f-b362-ab0302cee3b8" providerId="ADAL" clId="{DBB1EA01-B783-4754-B0D6-281DE9AD6410}" dt="2022-08-20T02:49:34.485" v="69" actId="1076"/>
          <ac:spMkLst>
            <pc:docMk/>
            <pc:sldMk cId="639808581" sldId="256"/>
            <ac:spMk id="22" creationId="{413158EC-1576-C507-9C71-4F38718FB02D}"/>
          </ac:spMkLst>
        </pc:spChg>
        <pc:spChg chg="add mod">
          <ac:chgData name="Xinglin Yu" userId="4801e06f-c74b-485f-b362-ab0302cee3b8" providerId="ADAL" clId="{DBB1EA01-B783-4754-B0D6-281DE9AD6410}" dt="2022-08-20T02:48:50.678" v="47" actId="1076"/>
          <ac:spMkLst>
            <pc:docMk/>
            <pc:sldMk cId="639808581" sldId="256"/>
            <ac:spMk id="23" creationId="{A3D41C89-43E8-2B35-CCEE-D375BDD52CF5}"/>
          </ac:spMkLst>
        </pc:spChg>
        <pc:spChg chg="add mod">
          <ac:chgData name="Xinglin Yu" userId="4801e06f-c74b-485f-b362-ab0302cee3b8" providerId="ADAL" clId="{DBB1EA01-B783-4754-B0D6-281DE9AD6410}" dt="2022-08-20T02:50:27.904" v="73" actId="20577"/>
          <ac:spMkLst>
            <pc:docMk/>
            <pc:sldMk cId="639808581" sldId="256"/>
            <ac:spMk id="25" creationId="{BDF6FD15-A703-BD5E-E3B3-0327210736D0}"/>
          </ac:spMkLst>
        </pc:spChg>
        <pc:spChg chg="add mod">
          <ac:chgData name="Xinglin Yu" userId="4801e06f-c74b-485f-b362-ab0302cee3b8" providerId="ADAL" clId="{DBB1EA01-B783-4754-B0D6-281DE9AD6410}" dt="2022-08-20T02:49:13.683" v="66" actId="20577"/>
          <ac:spMkLst>
            <pc:docMk/>
            <pc:sldMk cId="639808581" sldId="256"/>
            <ac:spMk id="27" creationId="{3C7CECF9-45F9-3D3F-D5EB-689FD5BD4093}"/>
          </ac:spMkLst>
        </pc:spChg>
        <pc:spChg chg="del mod">
          <ac:chgData name="Xinglin Yu" userId="4801e06f-c74b-485f-b362-ab0302cee3b8" providerId="ADAL" clId="{DBB1EA01-B783-4754-B0D6-281DE9AD6410}" dt="2022-08-20T02:49:26.410" v="68" actId="478"/>
          <ac:spMkLst>
            <pc:docMk/>
            <pc:sldMk cId="639808581" sldId="256"/>
            <ac:spMk id="29" creationId="{4CC23366-8A8F-5068-5309-53D5B96CEA82}"/>
          </ac:spMkLst>
        </pc:spChg>
        <pc:spChg chg="add mod">
          <ac:chgData name="Xinglin Yu" userId="4801e06f-c74b-485f-b362-ab0302cee3b8" providerId="ADAL" clId="{DBB1EA01-B783-4754-B0D6-281DE9AD6410}" dt="2022-08-20T03:11:44.298" v="82" actId="1076"/>
          <ac:spMkLst>
            <pc:docMk/>
            <pc:sldMk cId="639808581" sldId="256"/>
            <ac:spMk id="30" creationId="{EE51208D-4E00-ED98-7983-577CC27D5C98}"/>
          </ac:spMkLst>
        </pc:spChg>
        <pc:spChg chg="del">
          <ac:chgData name="Xinglin Yu" userId="4801e06f-c74b-485f-b362-ab0302cee3b8" providerId="ADAL" clId="{DBB1EA01-B783-4754-B0D6-281DE9AD6410}" dt="2022-08-20T02:45:35.978" v="5" actId="478"/>
          <ac:spMkLst>
            <pc:docMk/>
            <pc:sldMk cId="639808581" sldId="256"/>
            <ac:spMk id="36" creationId="{2225DAA7-3AF6-22A7-C44D-3D6D11F8118F}"/>
          </ac:spMkLst>
        </pc:spChg>
        <pc:spChg chg="del">
          <ac:chgData name="Xinglin Yu" userId="4801e06f-c74b-485f-b362-ab0302cee3b8" providerId="ADAL" clId="{DBB1EA01-B783-4754-B0D6-281DE9AD6410}" dt="2022-08-20T02:45:35.978" v="5" actId="478"/>
          <ac:spMkLst>
            <pc:docMk/>
            <pc:sldMk cId="639808581" sldId="256"/>
            <ac:spMk id="44" creationId="{A8BFF57D-08E8-3D91-DA92-DEE493C4073D}"/>
          </ac:spMkLst>
        </pc:spChg>
        <pc:picChg chg="add mod">
          <ac:chgData name="Xinglin Yu" userId="4801e06f-c74b-485f-b362-ab0302cee3b8" providerId="ADAL" clId="{DBB1EA01-B783-4754-B0D6-281DE9AD6410}" dt="2022-08-20T02:45:46.021" v="8" actId="1076"/>
          <ac:picMkLst>
            <pc:docMk/>
            <pc:sldMk cId="639808581" sldId="256"/>
            <ac:picMk id="3" creationId="{BF82CCBE-BB9F-B949-AFBA-D447D6A0E8F0}"/>
          </ac:picMkLst>
        </pc:picChg>
        <pc:picChg chg="del">
          <ac:chgData name="Xinglin Yu" userId="4801e06f-c74b-485f-b362-ab0302cee3b8" providerId="ADAL" clId="{DBB1EA01-B783-4754-B0D6-281DE9AD6410}" dt="2022-08-20T02:45:38.656" v="6" actId="478"/>
          <ac:picMkLst>
            <pc:docMk/>
            <pc:sldMk cId="639808581" sldId="256"/>
            <ac:picMk id="11" creationId="{B6D601F5-41A6-F527-AA12-9F4403B4630D}"/>
          </ac:picMkLst>
        </pc:picChg>
        <pc:picChg chg="del">
          <ac:chgData name="Xinglin Yu" userId="4801e06f-c74b-485f-b362-ab0302cee3b8" providerId="ADAL" clId="{DBB1EA01-B783-4754-B0D6-281DE9AD6410}" dt="2022-08-20T02:45:35.978" v="5" actId="478"/>
          <ac:picMkLst>
            <pc:docMk/>
            <pc:sldMk cId="639808581" sldId="256"/>
            <ac:picMk id="13" creationId="{28545ED0-F28F-EB53-1A8C-3CD6EF614420}"/>
          </ac:picMkLst>
        </pc:picChg>
        <pc:picChg chg="del">
          <ac:chgData name="Xinglin Yu" userId="4801e06f-c74b-485f-b362-ab0302cee3b8" providerId="ADAL" clId="{DBB1EA01-B783-4754-B0D6-281DE9AD6410}" dt="2022-08-20T02:45:35.978" v="5" actId="478"/>
          <ac:picMkLst>
            <pc:docMk/>
            <pc:sldMk cId="639808581" sldId="256"/>
            <ac:picMk id="52" creationId="{0EAE333F-CDC4-6954-5817-946038E36883}"/>
          </ac:picMkLst>
        </pc:picChg>
        <pc:cxnChg chg="add del mod">
          <ac:chgData name="Xinglin Yu" userId="4801e06f-c74b-485f-b362-ab0302cee3b8" providerId="ADAL" clId="{DBB1EA01-B783-4754-B0D6-281DE9AD6410}" dt="2022-08-20T02:46:40.183" v="14" actId="478"/>
          <ac:cxnSpMkLst>
            <pc:docMk/>
            <pc:sldMk cId="639808581" sldId="256"/>
            <ac:cxnSpMk id="5" creationId="{0A47FC8C-E2E0-7ACB-D08B-3787F3EBAD76}"/>
          </ac:cxnSpMkLst>
        </pc:cxnChg>
        <pc:cxnChg chg="add mod">
          <ac:chgData name="Xinglin Yu" userId="4801e06f-c74b-485f-b362-ab0302cee3b8" providerId="ADAL" clId="{DBB1EA01-B783-4754-B0D6-281DE9AD6410}" dt="2022-08-20T02:49:34.485" v="69" actId="1076"/>
          <ac:cxnSpMkLst>
            <pc:docMk/>
            <pc:sldMk cId="639808581" sldId="256"/>
            <ac:cxnSpMk id="8" creationId="{40BE3A15-2D1C-82AB-CBC5-6F2C8A593752}"/>
          </ac:cxnSpMkLst>
        </pc:cxnChg>
        <pc:cxnChg chg="add mod">
          <ac:chgData name="Xinglin Yu" userId="4801e06f-c74b-485f-b362-ab0302cee3b8" providerId="ADAL" clId="{DBB1EA01-B783-4754-B0D6-281DE9AD6410}" dt="2022-08-20T02:49:34.485" v="69" actId="1076"/>
          <ac:cxnSpMkLst>
            <pc:docMk/>
            <pc:sldMk cId="639808581" sldId="256"/>
            <ac:cxnSpMk id="12" creationId="{9670C8FA-DAA5-3EA6-68BA-AB3949E29CAE}"/>
          </ac:cxnSpMkLst>
        </pc:cxnChg>
      </pc:sldChg>
      <pc:sldChg chg="addSp delSp modSp add mod">
        <pc:chgData name="Xinglin Yu" userId="4801e06f-c74b-485f-b362-ab0302cee3b8" providerId="ADAL" clId="{DBB1EA01-B783-4754-B0D6-281DE9AD6410}" dt="2022-08-20T05:19:17.023" v="88" actId="14100"/>
        <pc:sldMkLst>
          <pc:docMk/>
          <pc:sldMk cId="2554107067" sldId="257"/>
        </pc:sldMkLst>
        <pc:picChg chg="add mod">
          <ac:chgData name="Xinglin Yu" userId="4801e06f-c74b-485f-b362-ab0302cee3b8" providerId="ADAL" clId="{DBB1EA01-B783-4754-B0D6-281DE9AD6410}" dt="2022-08-20T05:19:17.023" v="88" actId="14100"/>
          <ac:picMkLst>
            <pc:docMk/>
            <pc:sldMk cId="2554107067" sldId="257"/>
            <ac:picMk id="3" creationId="{74F0C1A5-EDC0-DCB8-8740-C3698F57C1AA}"/>
          </ac:picMkLst>
        </pc:picChg>
        <pc:picChg chg="del">
          <ac:chgData name="Xinglin Yu" userId="4801e06f-c74b-485f-b362-ab0302cee3b8" providerId="ADAL" clId="{DBB1EA01-B783-4754-B0D6-281DE9AD6410}" dt="2022-08-20T05:19:03.287" v="83" actId="478"/>
          <ac:picMkLst>
            <pc:docMk/>
            <pc:sldMk cId="2554107067" sldId="257"/>
            <ac:picMk id="52" creationId="{0EAE333F-CDC4-6954-5817-946038E36883}"/>
          </ac:picMkLst>
        </pc:picChg>
      </pc:sldChg>
    </pc:docChg>
  </pc:docChgLst>
  <pc:docChgLst>
    <pc:chgData name="Xinglin Yu" userId="4801e06f-c74b-485f-b362-ab0302cee3b8" providerId="ADAL" clId="{0E5A6FC6-F6DF-468D-B330-A7CE6DC8BE5E}"/>
    <pc:docChg chg="undo custSel addSld modSld">
      <pc:chgData name="Xinglin Yu" userId="4801e06f-c74b-485f-b362-ab0302cee3b8" providerId="ADAL" clId="{0E5A6FC6-F6DF-468D-B330-A7CE6DC8BE5E}" dt="2022-08-11T14:30:25.126" v="125" actId="14100"/>
      <pc:docMkLst>
        <pc:docMk/>
      </pc:docMkLst>
      <pc:sldChg chg="addSp delSp modSp new mod setBg">
        <pc:chgData name="Xinglin Yu" userId="4801e06f-c74b-485f-b362-ab0302cee3b8" providerId="ADAL" clId="{0E5A6FC6-F6DF-468D-B330-A7CE6DC8BE5E}" dt="2022-08-11T14:30:25.126" v="125" actId="14100"/>
        <pc:sldMkLst>
          <pc:docMk/>
          <pc:sldMk cId="639808581" sldId="256"/>
        </pc:sldMkLst>
        <pc:spChg chg="del">
          <ac:chgData name="Xinglin Yu" userId="4801e06f-c74b-485f-b362-ab0302cee3b8" providerId="ADAL" clId="{0E5A6FC6-F6DF-468D-B330-A7CE6DC8BE5E}" dt="2022-08-11T13:23:49.827" v="14" actId="478"/>
          <ac:spMkLst>
            <pc:docMk/>
            <pc:sldMk cId="639808581" sldId="256"/>
            <ac:spMk id="2" creationId="{194A93B0-D3F9-A358-588D-05989633F27A}"/>
          </ac:spMkLst>
        </pc:spChg>
        <pc:spChg chg="del">
          <ac:chgData name="Xinglin Yu" userId="4801e06f-c74b-485f-b362-ab0302cee3b8" providerId="ADAL" clId="{0E5A6FC6-F6DF-468D-B330-A7CE6DC8BE5E}" dt="2022-08-11T13:23:51.696" v="15" actId="478"/>
          <ac:spMkLst>
            <pc:docMk/>
            <pc:sldMk cId="639808581" sldId="256"/>
            <ac:spMk id="3" creationId="{0978ED1D-B4BC-D2AC-D28F-A393FBBE9293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18" creationId="{EB1CEFBF-6F09-4052-862B-E219DA15757E}"/>
          </ac:spMkLst>
        </pc:spChg>
        <pc:spChg chg="add del">
          <ac:chgData name="Xinglin Yu" userId="4801e06f-c74b-485f-b362-ab0302cee3b8" providerId="ADAL" clId="{0E5A6FC6-F6DF-468D-B330-A7CE6DC8BE5E}" dt="2022-08-11T13:24:13.677" v="22" actId="26606"/>
          <ac:spMkLst>
            <pc:docMk/>
            <pc:sldMk cId="639808581" sldId="256"/>
            <ac:spMk id="19" creationId="{C96C8BAF-68F3-4B78-B238-35DF5D86560D}"/>
          </ac:spMkLst>
        </pc:spChg>
        <pc:spChg chg="add del">
          <ac:chgData name="Xinglin Yu" userId="4801e06f-c74b-485f-b362-ab0302cee3b8" providerId="ADAL" clId="{0E5A6FC6-F6DF-468D-B330-A7CE6DC8BE5E}" dt="2022-08-11T13:24:14.654" v="24" actId="26606"/>
          <ac:spMkLst>
            <pc:docMk/>
            <pc:sldMk cId="639808581" sldId="256"/>
            <ac:spMk id="28" creationId="{4F7B9026-36AD-42E4-B172-8D68F3A339B4}"/>
          </ac:spMkLst>
        </pc:spChg>
        <pc:spChg chg="add mod">
          <ac:chgData name="Xinglin Yu" userId="4801e06f-c74b-485f-b362-ab0302cee3b8" providerId="ADAL" clId="{0E5A6FC6-F6DF-468D-B330-A7CE6DC8BE5E}" dt="2022-08-11T13:31:46.822" v="119" actId="1076"/>
          <ac:spMkLst>
            <pc:docMk/>
            <pc:sldMk cId="639808581" sldId="256"/>
            <ac:spMk id="29" creationId="{4CC23366-8A8F-5068-5309-53D5B96CEA82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30" creationId="{56827C3C-D52F-46CE-A441-3CD6A1A6A0A2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31" creationId="{F52A8B51-0A89-497B-B882-6658E029A3F9}"/>
          </ac:spMkLst>
        </pc:spChg>
        <pc:spChg chg="add del">
          <ac:chgData name="Xinglin Yu" userId="4801e06f-c74b-485f-b362-ab0302cee3b8" providerId="ADAL" clId="{0E5A6FC6-F6DF-468D-B330-A7CE6DC8BE5E}" dt="2022-08-11T13:24:17.187" v="26" actId="26606"/>
          <ac:spMkLst>
            <pc:docMk/>
            <pc:sldMk cId="639808581" sldId="256"/>
            <ac:spMk id="32" creationId="{BCB5D417-2A71-445D-B4C7-9E814D633D33}"/>
          </ac:spMkLst>
        </pc:spChg>
        <pc:spChg chg="add mod">
          <ac:chgData name="Xinglin Yu" userId="4801e06f-c74b-485f-b362-ab0302cee3b8" providerId="ADAL" clId="{0E5A6FC6-F6DF-468D-B330-A7CE6DC8BE5E}" dt="2022-08-11T13:31:46.822" v="119" actId="1076"/>
          <ac:spMkLst>
            <pc:docMk/>
            <pc:sldMk cId="639808581" sldId="256"/>
            <ac:spMk id="36" creationId="{2225DAA7-3AF6-22A7-C44D-3D6D11F8118F}"/>
          </ac:spMkLst>
        </pc:spChg>
        <pc:spChg chg="add del">
          <ac:chgData name="Xinglin Yu" userId="4801e06f-c74b-485f-b362-ab0302cee3b8" providerId="ADAL" clId="{0E5A6FC6-F6DF-468D-B330-A7CE6DC8BE5E}" dt="2022-08-11T13:24:20.126" v="30" actId="26606"/>
          <ac:spMkLst>
            <pc:docMk/>
            <pc:sldMk cId="639808581" sldId="256"/>
            <ac:spMk id="37" creationId="{799448F2-0E5B-42DA-B2D1-11A14E947BD4}"/>
          </ac:spMkLst>
        </pc:spChg>
        <pc:spChg chg="add del">
          <ac:chgData name="Xinglin Yu" userId="4801e06f-c74b-485f-b362-ab0302cee3b8" providerId="ADAL" clId="{0E5A6FC6-F6DF-468D-B330-A7CE6DC8BE5E}" dt="2022-08-11T13:24:20.126" v="30" actId="26606"/>
          <ac:spMkLst>
            <pc:docMk/>
            <pc:sldMk cId="639808581" sldId="256"/>
            <ac:spMk id="38" creationId="{4E8A7552-20E1-4F34-ADAB-C1DB6634D47E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0" creationId="{AA3CC463-F933-4AC4-86E1-5AC14B0C3163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1" creationId="{6025D2DB-A12A-44DB-B00E-F4D622329EDD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2" creationId="{CE7E7877-F64E-4EEA-B778-138031EFF874}"/>
          </ac:spMkLst>
        </pc:spChg>
        <pc:spChg chg="add del">
          <ac:chgData name="Xinglin Yu" userId="4801e06f-c74b-485f-b362-ab0302cee3b8" providerId="ADAL" clId="{0E5A6FC6-F6DF-468D-B330-A7CE6DC8BE5E}" dt="2022-08-11T13:24:22.102" v="32" actId="26606"/>
          <ac:spMkLst>
            <pc:docMk/>
            <pc:sldMk cId="639808581" sldId="256"/>
            <ac:spMk id="43" creationId="{7DD6C4F3-70FD-4F13-919C-702EE4886499}"/>
          </ac:spMkLst>
        </pc:spChg>
        <pc:spChg chg="add mod">
          <ac:chgData name="Xinglin Yu" userId="4801e06f-c74b-485f-b362-ab0302cee3b8" providerId="ADAL" clId="{0E5A6FC6-F6DF-468D-B330-A7CE6DC8BE5E}" dt="2022-08-11T13:31:46.822" v="119" actId="1076"/>
          <ac:spMkLst>
            <pc:docMk/>
            <pc:sldMk cId="639808581" sldId="256"/>
            <ac:spMk id="44" creationId="{A8BFF57D-08E8-3D91-DA92-DEE493C4073D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5" creationId="{9527FCEA-6143-4C5E-8C45-8AC9237ADE89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6" creationId="{1A9F23AD-7A55-49F3-A3EC-743F47F36B0E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7" creationId="{D7D9F91F-72C9-4DB9-ABD0-A8180D8262D5}"/>
          </ac:spMkLst>
        </pc:spChg>
        <pc:spChg chg="add del">
          <ac:chgData name="Xinglin Yu" userId="4801e06f-c74b-485f-b362-ab0302cee3b8" providerId="ADAL" clId="{0E5A6FC6-F6DF-468D-B330-A7CE6DC8BE5E}" dt="2022-08-11T13:24:25.100" v="34" actId="26606"/>
          <ac:spMkLst>
            <pc:docMk/>
            <pc:sldMk cId="639808581" sldId="256"/>
            <ac:spMk id="48" creationId="{BE016956-CE9F-4946-8834-A8BC3529D0F6}"/>
          </ac:spMkLst>
        </pc:spChg>
        <pc:grpChg chg="add del">
          <ac:chgData name="Xinglin Yu" userId="4801e06f-c74b-485f-b362-ab0302cee3b8" providerId="ADAL" clId="{0E5A6FC6-F6DF-468D-B330-A7CE6DC8BE5E}" dt="2022-08-11T13:24:13.677" v="22" actId="26606"/>
          <ac:grpSpMkLst>
            <pc:docMk/>
            <pc:sldMk cId="639808581" sldId="256"/>
            <ac:grpSpMk id="20" creationId="{E9537076-EF48-4F72-9164-FD8260D550AC}"/>
          </ac:grpSpMkLst>
        </pc:grpChg>
        <pc:grpChg chg="add del">
          <ac:chgData name="Xinglin Yu" userId="4801e06f-c74b-485f-b362-ab0302cee3b8" providerId="ADAL" clId="{0E5A6FC6-F6DF-468D-B330-A7CE6DC8BE5E}" dt="2022-08-11T13:24:13.677" v="22" actId="26606"/>
          <ac:grpSpMkLst>
            <pc:docMk/>
            <pc:sldMk cId="639808581" sldId="256"/>
            <ac:grpSpMk id="23" creationId="{4F4CD6D0-5A87-4BA2-A13A-0E40511C3CFA}"/>
          </ac:grpSpMkLst>
        </pc:grpChg>
        <pc:grpChg chg="add del">
          <ac:chgData name="Xinglin Yu" userId="4801e06f-c74b-485f-b362-ab0302cee3b8" providerId="ADAL" clId="{0E5A6FC6-F6DF-468D-B330-A7CE6DC8BE5E}" dt="2022-08-11T13:24:13.677" v="22" actId="26606"/>
          <ac:grpSpMkLst>
            <pc:docMk/>
            <pc:sldMk cId="639808581" sldId="256"/>
            <ac:grpSpMk id="24" creationId="{6EFC3492-86BD-4D75-B5B4-C2DBFE0BD106}"/>
          </ac:grpSpMkLst>
        </pc:grpChg>
        <pc:picChg chg="add del mod ord">
          <ac:chgData name="Xinglin Yu" userId="4801e06f-c74b-485f-b362-ab0302cee3b8" providerId="ADAL" clId="{0E5A6FC6-F6DF-468D-B330-A7CE6DC8BE5E}" dt="2022-08-11T13:29:50.664" v="39" actId="478"/>
          <ac:picMkLst>
            <pc:docMk/>
            <pc:sldMk cId="639808581" sldId="256"/>
            <ac:picMk id="5" creationId="{0427ADC2-50D7-BBF7-173C-7B2DB62081DA}"/>
          </ac:picMkLst>
        </pc:picChg>
        <pc:picChg chg="add del mod ord">
          <ac:chgData name="Xinglin Yu" userId="4801e06f-c74b-485f-b362-ab0302cee3b8" providerId="ADAL" clId="{0E5A6FC6-F6DF-468D-B330-A7CE6DC8BE5E}" dt="2022-08-11T13:29:50.664" v="39" actId="478"/>
          <ac:picMkLst>
            <pc:docMk/>
            <pc:sldMk cId="639808581" sldId="256"/>
            <ac:picMk id="7" creationId="{D263075E-29ED-9912-46DC-8C2E9CD206AA}"/>
          </ac:picMkLst>
        </pc:picChg>
        <pc:picChg chg="add del mod ord">
          <ac:chgData name="Xinglin Yu" userId="4801e06f-c74b-485f-b362-ab0302cee3b8" providerId="ADAL" clId="{0E5A6FC6-F6DF-468D-B330-A7CE6DC8BE5E}" dt="2022-08-11T13:29:50.664" v="39" actId="478"/>
          <ac:picMkLst>
            <pc:docMk/>
            <pc:sldMk cId="639808581" sldId="256"/>
            <ac:picMk id="9" creationId="{68C64586-D901-0277-E551-36E951FA444D}"/>
          </ac:picMkLst>
        </pc:picChg>
        <pc:picChg chg="add mod">
          <ac:chgData name="Xinglin Yu" userId="4801e06f-c74b-485f-b362-ab0302cee3b8" providerId="ADAL" clId="{0E5A6FC6-F6DF-468D-B330-A7CE6DC8BE5E}" dt="2022-08-11T13:31:46.822" v="119" actId="1076"/>
          <ac:picMkLst>
            <pc:docMk/>
            <pc:sldMk cId="639808581" sldId="256"/>
            <ac:picMk id="11" creationId="{B6D601F5-41A6-F527-AA12-9F4403B4630D}"/>
          </ac:picMkLst>
        </pc:picChg>
        <pc:picChg chg="add mod">
          <ac:chgData name="Xinglin Yu" userId="4801e06f-c74b-485f-b362-ab0302cee3b8" providerId="ADAL" clId="{0E5A6FC6-F6DF-468D-B330-A7CE6DC8BE5E}" dt="2022-08-11T13:31:46.822" v="119" actId="1076"/>
          <ac:picMkLst>
            <pc:docMk/>
            <pc:sldMk cId="639808581" sldId="256"/>
            <ac:picMk id="13" creationId="{28545ED0-F28F-EB53-1A8C-3CD6EF614420}"/>
          </ac:picMkLst>
        </pc:picChg>
        <pc:picChg chg="add del mod">
          <ac:chgData name="Xinglin Yu" userId="4801e06f-c74b-485f-b362-ab0302cee3b8" providerId="ADAL" clId="{0E5A6FC6-F6DF-468D-B330-A7CE6DC8BE5E}" dt="2022-08-11T14:30:04.424" v="120" actId="478"/>
          <ac:picMkLst>
            <pc:docMk/>
            <pc:sldMk cId="639808581" sldId="256"/>
            <ac:picMk id="27" creationId="{E36A63D7-D0CB-9ABF-1D49-6B102C32B0B9}"/>
          </ac:picMkLst>
        </pc:picChg>
        <pc:picChg chg="add mod">
          <ac:chgData name="Xinglin Yu" userId="4801e06f-c74b-485f-b362-ab0302cee3b8" providerId="ADAL" clId="{0E5A6FC6-F6DF-468D-B330-A7CE6DC8BE5E}" dt="2022-08-11T14:30:25.126" v="125" actId="14100"/>
          <ac:picMkLst>
            <pc:docMk/>
            <pc:sldMk cId="639808581" sldId="256"/>
            <ac:picMk id="52" creationId="{0EAE333F-CDC4-6954-5817-946038E36883}"/>
          </ac:picMkLst>
        </pc:picChg>
        <pc:cxnChg chg="add del">
          <ac:chgData name="Xinglin Yu" userId="4801e06f-c74b-485f-b362-ab0302cee3b8" providerId="ADAL" clId="{0E5A6FC6-F6DF-468D-B330-A7CE6DC8BE5E}" dt="2022-08-11T13:24:11.161" v="20" actId="26606"/>
          <ac:cxnSpMkLst>
            <pc:docMk/>
            <pc:sldMk cId="639808581" sldId="256"/>
            <ac:cxnSpMk id="14" creationId="{DCD67800-37AC-4E14-89B0-F79DCB3FB86D}"/>
          </ac:cxnSpMkLst>
        </pc:cxnChg>
        <pc:cxnChg chg="add del">
          <ac:chgData name="Xinglin Yu" userId="4801e06f-c74b-485f-b362-ab0302cee3b8" providerId="ADAL" clId="{0E5A6FC6-F6DF-468D-B330-A7CE6DC8BE5E}" dt="2022-08-11T13:24:11.161" v="20" actId="26606"/>
          <ac:cxnSpMkLst>
            <pc:docMk/>
            <pc:sldMk cId="639808581" sldId="256"/>
            <ac:cxnSpMk id="16" creationId="{20F1788F-A5AE-4188-8274-F7F2E3833ECD}"/>
          </ac:cxnSpMkLst>
        </pc:cxnChg>
        <pc:cxnChg chg="add del">
          <ac:chgData name="Xinglin Yu" userId="4801e06f-c74b-485f-b362-ab0302cee3b8" providerId="ADAL" clId="{0E5A6FC6-F6DF-468D-B330-A7CE6DC8BE5E}" dt="2022-08-11T13:24:18.680" v="28" actId="26606"/>
          <ac:cxnSpMkLst>
            <pc:docMk/>
            <pc:sldMk cId="639808581" sldId="256"/>
            <ac:cxnSpMk id="34" creationId="{DCD67800-37AC-4E14-89B0-F79DCB3FB86D}"/>
          </ac:cxnSpMkLst>
        </pc:cxnChg>
        <pc:cxnChg chg="add del">
          <ac:chgData name="Xinglin Yu" userId="4801e06f-c74b-485f-b362-ab0302cee3b8" providerId="ADAL" clId="{0E5A6FC6-F6DF-468D-B330-A7CE6DC8BE5E}" dt="2022-08-11T13:24:18.680" v="28" actId="26606"/>
          <ac:cxnSpMkLst>
            <pc:docMk/>
            <pc:sldMk cId="639808581" sldId="256"/>
            <ac:cxnSpMk id="35" creationId="{20F1788F-A5AE-4188-8274-F7F2E3833ECD}"/>
          </ac:cxnSpMkLst>
        </pc:cxnChg>
        <pc:cxnChg chg="add del">
          <ac:chgData name="Xinglin Yu" userId="4801e06f-c74b-485f-b362-ab0302cee3b8" providerId="ADAL" clId="{0E5A6FC6-F6DF-468D-B330-A7CE6DC8BE5E}" dt="2022-08-11T13:24:27.438" v="36" actId="26606"/>
          <ac:cxnSpMkLst>
            <pc:docMk/>
            <pc:sldMk cId="639808581" sldId="256"/>
            <ac:cxnSpMk id="50" creationId="{DCD67800-37AC-4E14-89B0-F79DCB3FB86D}"/>
          </ac:cxnSpMkLst>
        </pc:cxnChg>
        <pc:cxnChg chg="add del">
          <ac:chgData name="Xinglin Yu" userId="4801e06f-c74b-485f-b362-ab0302cee3b8" providerId="ADAL" clId="{0E5A6FC6-F6DF-468D-B330-A7CE6DC8BE5E}" dt="2022-08-11T13:24:27.438" v="36" actId="26606"/>
          <ac:cxnSpMkLst>
            <pc:docMk/>
            <pc:sldMk cId="639808581" sldId="256"/>
            <ac:cxnSpMk id="51" creationId="{20F1788F-A5AE-4188-8274-F7F2E3833E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58D6-DACA-99A2-D435-2724C9D02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D6DC-DE14-0DF8-E85E-6C4BA599E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A2D8-1B1B-35EB-72AA-1666AE8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51B5-2649-E099-C373-D938D0E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C73E-08D9-DB0E-0FB1-03635905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24CC-392B-E739-C469-3D0598B7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1F4FC-9690-5CB4-5896-86107D3C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136A-825A-73BA-DC30-EEFA8B5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DE45-80CB-F503-9FE3-49A52899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51DE-537F-A562-C401-677DBEE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8C9D-1330-9F31-3B36-8C3F7C9EC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8C863-8356-6317-093D-4951223D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5F6E-6D36-72D2-BF6B-467DA4F8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986B-39C8-CD2B-7FCE-D5E7D82C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841A-1E26-8D7F-D8BE-B4C30E2D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64F6-5649-8C9A-CA15-9E4CE149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D060-F1D2-F2B2-79E4-492E7C82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BB36-CDE1-5AE8-FBFD-3C37D89F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F593D-89FB-9AED-431F-11EE04A9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CF12-8EE8-0C1C-5F14-38F93CD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CF5-3E6A-100C-AA35-B6884241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D156A-BA90-4402-2501-0FBF640B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8530-8EC6-E4CF-0CB8-9D97D357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A6DA-17E8-6F81-47D6-DBD617D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6EE4-B4FE-74A7-3EC4-EA5C2127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07E0-D1CB-497A-971A-0402584B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910C-5785-8887-53F5-E2408ED9C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1500-550B-3715-AE0E-1A6C2196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52BF-1836-496F-240F-933CA90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EEAB-4B7E-1AC3-1FC8-5A3D644E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FCAE-929E-F405-434F-86160955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DF5F-C43E-C421-64C0-269C798A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1D6C-0379-14FA-64BC-DFE94CD6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84A6-C791-7061-4267-8C570170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82EA6-588E-A0D7-A96D-0B7A93829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190CE-33DA-2B52-D9AF-CC5CC78C6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B7C6-E82D-9A6F-A57F-9D127949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DBFC3-5787-DC4D-19A2-3E7E7937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89-A648-42F3-A0DC-1756A5D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A5F-85DC-C710-A3CA-02B592DE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827A7-8154-06B6-C2F4-1B801DE0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1C8DA-22C0-8B3B-026B-42EABA52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8BF25-B37C-10E1-096E-8AEC801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52548-1849-207C-3967-B4C02766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1EA8E-B180-9404-3A9F-FC61127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FD3EB-53E0-F5E7-CD4D-DFDD1F6E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F41B-79FA-76E0-9345-114E9108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9494-4B8D-4FC0-A423-F3049016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23CF-4580-EA18-F5A5-062826AAB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03C1F-9E4A-5917-7F40-BD5B58F4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E7B1-70E2-7708-E551-D51CB010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081F-1FCB-00F7-6937-26D575C4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138D-5614-960C-CEB3-3B6B02AB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82976-80ED-5236-0340-C8EBB0F1E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F558D-4FF8-767E-540F-57AF90F4A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C69B6-7CEF-4D89-7133-819C6830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0248-4146-9D25-1582-FA88889C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E252-7D7D-2094-A3FD-2FA30E3D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0001-812A-BE03-4F7D-764D8F5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B73D-4CB9-3953-0056-A4310416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8B2A-B0B1-CBF4-5C8E-C7AD9436B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2E65-51B0-4A68-B7AD-8AD8D1BF5E4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5CA3-5544-29EC-78DB-6CCB5B98C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EF01-EA87-2F18-93AF-7D8DD0A3D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D2C2-F0D4-4257-9BE8-8544CE45D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F82CCBE-BB9F-B949-AFBA-D447D6A0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0" y="1686195"/>
            <a:ext cx="2429214" cy="27626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BE3A15-2D1C-82AB-CBC5-6F2C8A593752}"/>
              </a:ext>
            </a:extLst>
          </p:cNvPr>
          <p:cNvCxnSpPr>
            <a:cxnSpLocks/>
          </p:cNvCxnSpPr>
          <p:nvPr/>
        </p:nvCxnSpPr>
        <p:spPr>
          <a:xfrm>
            <a:off x="4116094" y="2948832"/>
            <a:ext cx="0" cy="785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70C8FA-DAA5-3EA6-68BA-AB3949E29CAE}"/>
              </a:ext>
            </a:extLst>
          </p:cNvPr>
          <p:cNvCxnSpPr>
            <a:cxnSpLocks/>
          </p:cNvCxnSpPr>
          <p:nvPr/>
        </p:nvCxnSpPr>
        <p:spPr>
          <a:xfrm>
            <a:off x="3743174" y="3341377"/>
            <a:ext cx="745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369E94-9F14-3DD9-115D-69BFB0582011}"/>
              </a:ext>
            </a:extLst>
          </p:cNvPr>
          <p:cNvSpPr txBox="1"/>
          <p:nvPr/>
        </p:nvSpPr>
        <p:spPr>
          <a:xfrm>
            <a:off x="3576757" y="30596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291C8-870C-FC01-360E-16CD3E03CED0}"/>
              </a:ext>
            </a:extLst>
          </p:cNvPr>
          <p:cNvSpPr txBox="1"/>
          <p:nvPr/>
        </p:nvSpPr>
        <p:spPr>
          <a:xfrm>
            <a:off x="4147760" y="30596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FB8C1-660D-1367-291F-7A10D31AC4AA}"/>
              </a:ext>
            </a:extLst>
          </p:cNvPr>
          <p:cNvSpPr txBox="1"/>
          <p:nvPr/>
        </p:nvSpPr>
        <p:spPr>
          <a:xfrm>
            <a:off x="3883906" y="361366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158EC-1576-C507-9C71-4F38718FB02D}"/>
              </a:ext>
            </a:extLst>
          </p:cNvPr>
          <p:cNvSpPr txBox="1"/>
          <p:nvPr/>
        </p:nvSpPr>
        <p:spPr>
          <a:xfrm>
            <a:off x="3868074" y="26903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D41C89-43E8-2B35-CCEE-D375BDD52CF5}"/>
              </a:ext>
            </a:extLst>
          </p:cNvPr>
          <p:cNvSpPr txBox="1"/>
          <p:nvPr/>
        </p:nvSpPr>
        <p:spPr>
          <a:xfrm>
            <a:off x="941977" y="229061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F6FD15-A703-BD5E-E3B3-0327210736D0}"/>
              </a:ext>
            </a:extLst>
          </p:cNvPr>
          <p:cNvSpPr txBox="1"/>
          <p:nvPr/>
        </p:nvSpPr>
        <p:spPr>
          <a:xfrm>
            <a:off x="2771720" y="414390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CECF9-45F9-3D3F-D5EB-689FD5BD4093}"/>
              </a:ext>
            </a:extLst>
          </p:cNvPr>
          <p:cNvSpPr txBox="1"/>
          <p:nvPr/>
        </p:nvSpPr>
        <p:spPr>
          <a:xfrm>
            <a:off x="1569456" y="274455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Hole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51208D-4E00-ED98-7983-577CC27D5C98}"/>
              </a:ext>
            </a:extLst>
          </p:cNvPr>
          <p:cNvSpPr txBox="1"/>
          <p:nvPr/>
        </p:nvSpPr>
        <p:spPr>
          <a:xfrm>
            <a:off x="1569456" y="2290618"/>
            <a:ext cx="80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B6D601F5-41A6-F527-AA12-9F4403B4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" y="922999"/>
            <a:ext cx="3312025" cy="3766617"/>
          </a:xfrm>
          <a:prstGeom prst="rect">
            <a:avLst/>
          </a:prstGeom>
        </p:spPr>
      </p:pic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28545ED0-F28F-EB53-1A8C-3CD6EF61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0" y="922999"/>
            <a:ext cx="3312025" cy="37666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C23366-8A8F-5068-5309-53D5B96CEA82}"/>
              </a:ext>
            </a:extLst>
          </p:cNvPr>
          <p:cNvSpPr txBox="1"/>
          <p:nvPr/>
        </p:nvSpPr>
        <p:spPr>
          <a:xfrm>
            <a:off x="1428704" y="4802473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2 Paths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25DAA7-3AF6-22A7-C44D-3D6D11F8118F}"/>
              </a:ext>
            </a:extLst>
          </p:cNvPr>
          <p:cNvSpPr txBox="1"/>
          <p:nvPr/>
        </p:nvSpPr>
        <p:spPr>
          <a:xfrm>
            <a:off x="5048276" y="4802473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Action and Slippery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BFF57D-08E8-3D91-DA92-DEE493C4073D}"/>
              </a:ext>
            </a:extLst>
          </p:cNvPr>
          <p:cNvSpPr txBox="1"/>
          <p:nvPr/>
        </p:nvSpPr>
        <p:spPr>
          <a:xfrm>
            <a:off x="9301214" y="4802473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Optimized Policy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74F0C1A5-EDC0-DCB8-8740-C3698F57C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79" y="922998"/>
            <a:ext cx="3312025" cy="37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2022-08-11T13:22:48Z</dcterms:created>
  <dcterms:modified xsi:type="dcterms:W3CDTF">2022-08-20T05:19:22Z</dcterms:modified>
</cp:coreProperties>
</file>