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9F3D8-CAB5-459E-B214-B25A74EDC984}" v="96" dt="2022-10-16T13:16:1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85" autoAdjust="0"/>
  </p:normalViewPr>
  <p:slideViewPr>
    <p:cSldViewPr snapToGrid="0">
      <p:cViewPr varScale="1">
        <p:scale>
          <a:sx n="66" d="100"/>
          <a:sy n="66" d="100"/>
        </p:scale>
        <p:origin x="5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00582653-0683-4589-8C93-9861A0D978CB}"/>
    <pc:docChg chg="undo custSel addSld delSld modSld">
      <pc:chgData name="Xinglin Yu" userId="4801e06f-c74b-485f-b362-ab0302cee3b8" providerId="ADAL" clId="{00582653-0683-4589-8C93-9861A0D978CB}" dt="2022-09-12T06:32:35.288" v="770" actId="47"/>
      <pc:docMkLst>
        <pc:docMk/>
      </pc:docMkLst>
      <pc:sldChg chg="addSp delSp modSp new del mod">
        <pc:chgData name="Xinglin Yu" userId="4801e06f-c74b-485f-b362-ab0302cee3b8" providerId="ADAL" clId="{00582653-0683-4589-8C93-9861A0D978CB}" dt="2022-09-11T10:00:44.422" v="422" actId="47"/>
        <pc:sldMkLst>
          <pc:docMk/>
          <pc:sldMk cId="447642948" sldId="256"/>
        </pc:sldMkLst>
        <pc:spChg chg="del">
          <ac:chgData name="Xinglin Yu" userId="4801e06f-c74b-485f-b362-ab0302cee3b8" providerId="ADAL" clId="{00582653-0683-4589-8C93-9861A0D978CB}" dt="2022-09-11T09:31:23.041" v="1" actId="478"/>
          <ac:spMkLst>
            <pc:docMk/>
            <pc:sldMk cId="447642948" sldId="256"/>
            <ac:spMk id="2" creationId="{E3F1916E-12AD-B3C2-811A-D3E5435BC3B5}"/>
          </ac:spMkLst>
        </pc:spChg>
        <pc:spChg chg="del mod">
          <ac:chgData name="Xinglin Yu" userId="4801e06f-c74b-485f-b362-ab0302cee3b8" providerId="ADAL" clId="{00582653-0683-4589-8C93-9861A0D978CB}" dt="2022-09-11T09:31:47.370" v="22" actId="478"/>
          <ac:spMkLst>
            <pc:docMk/>
            <pc:sldMk cId="447642948" sldId="256"/>
            <ac:spMk id="3" creationId="{7F9C9ECB-38BC-96D7-31CF-33294E8CE6AB}"/>
          </ac:spMkLst>
        </pc:spChg>
        <pc:spChg chg="add del mod">
          <ac:chgData name="Xinglin Yu" userId="4801e06f-c74b-485f-b362-ab0302cee3b8" providerId="ADAL" clId="{00582653-0683-4589-8C93-9861A0D978CB}" dt="2022-09-11T09:31:50.735" v="23" actId="478"/>
          <ac:spMkLst>
            <pc:docMk/>
            <pc:sldMk cId="447642948" sldId="256"/>
            <ac:spMk id="5" creationId="{A59255E5-45B1-729C-04E0-8CB185B8E201}"/>
          </ac:spMkLst>
        </pc:spChg>
        <pc:spChg chg="add mod">
          <ac:chgData name="Xinglin Yu" userId="4801e06f-c74b-485f-b362-ab0302cee3b8" providerId="ADAL" clId="{00582653-0683-4589-8C93-9861A0D978CB}" dt="2022-09-11T09:34:42.831" v="71" actId="1036"/>
          <ac:spMkLst>
            <pc:docMk/>
            <pc:sldMk cId="447642948" sldId="256"/>
            <ac:spMk id="6" creationId="{DE96426C-4431-1969-CEBA-99E35F6CC58A}"/>
          </ac:spMkLst>
        </pc:spChg>
        <pc:spChg chg="add mod">
          <ac:chgData name="Xinglin Yu" userId="4801e06f-c74b-485f-b362-ab0302cee3b8" providerId="ADAL" clId="{00582653-0683-4589-8C93-9861A0D978CB}" dt="2022-09-11T09:42:22.020" v="189" actId="1076"/>
          <ac:spMkLst>
            <pc:docMk/>
            <pc:sldMk cId="447642948" sldId="256"/>
            <ac:spMk id="7" creationId="{254679E2-6EEA-F269-65CE-ABFF1AF43290}"/>
          </ac:spMkLst>
        </pc:spChg>
        <pc:spChg chg="add mod">
          <ac:chgData name="Xinglin Yu" userId="4801e06f-c74b-485f-b362-ab0302cee3b8" providerId="ADAL" clId="{00582653-0683-4589-8C93-9861A0D978CB}" dt="2022-09-11T09:44:15.927" v="238" actId="20577"/>
          <ac:spMkLst>
            <pc:docMk/>
            <pc:sldMk cId="447642948" sldId="256"/>
            <ac:spMk id="8" creationId="{AAD76698-28CE-B934-79BD-25A1934AD66A}"/>
          </ac:spMkLst>
        </pc:spChg>
        <pc:spChg chg="add mod">
          <ac:chgData name="Xinglin Yu" userId="4801e06f-c74b-485f-b362-ab0302cee3b8" providerId="ADAL" clId="{00582653-0683-4589-8C93-9861A0D978CB}" dt="2022-09-11T09:44:15.927" v="238" actId="20577"/>
          <ac:spMkLst>
            <pc:docMk/>
            <pc:sldMk cId="447642948" sldId="256"/>
            <ac:spMk id="10" creationId="{7DEA32E7-463E-A06B-AA73-D41846422156}"/>
          </ac:spMkLst>
        </pc:spChg>
        <pc:spChg chg="add del mod">
          <ac:chgData name="Xinglin Yu" userId="4801e06f-c74b-485f-b362-ab0302cee3b8" providerId="ADAL" clId="{00582653-0683-4589-8C93-9861A0D978CB}" dt="2022-09-11T09:34:16.915" v="51" actId="478"/>
          <ac:spMkLst>
            <pc:docMk/>
            <pc:sldMk cId="447642948" sldId="256"/>
            <ac:spMk id="12" creationId="{F82A3957-7BAF-CD99-58E9-A2A5E6587790}"/>
          </ac:spMkLst>
        </pc:spChg>
        <pc:spChg chg="add mod">
          <ac:chgData name="Xinglin Yu" userId="4801e06f-c74b-485f-b362-ab0302cee3b8" providerId="ADAL" clId="{00582653-0683-4589-8C93-9861A0D978CB}" dt="2022-09-11T09:44:33.246" v="245" actId="20577"/>
          <ac:spMkLst>
            <pc:docMk/>
            <pc:sldMk cId="447642948" sldId="256"/>
            <ac:spMk id="19" creationId="{E2983372-7438-F02A-02D9-85BC912EE2BA}"/>
          </ac:spMkLst>
        </pc:spChg>
        <pc:spChg chg="mod">
          <ac:chgData name="Xinglin Yu" userId="4801e06f-c74b-485f-b362-ab0302cee3b8" providerId="ADAL" clId="{00582653-0683-4589-8C93-9861A0D978CB}" dt="2022-09-11T09:40:57.333" v="172" actId="14100"/>
          <ac:spMkLst>
            <pc:docMk/>
            <pc:sldMk cId="447642948" sldId="256"/>
            <ac:spMk id="24" creationId="{0E81171E-F8D5-A0A1-7915-63339C3A6462}"/>
          </ac:spMkLst>
        </pc:spChg>
        <pc:spChg chg="mod">
          <ac:chgData name="Xinglin Yu" userId="4801e06f-c74b-485f-b362-ab0302cee3b8" providerId="ADAL" clId="{00582653-0683-4589-8C93-9861A0D978CB}" dt="2022-09-11T09:40:49.897" v="171" actId="1038"/>
          <ac:spMkLst>
            <pc:docMk/>
            <pc:sldMk cId="447642948" sldId="256"/>
            <ac:spMk id="25" creationId="{72A7B8F1-08CD-C744-1A4A-5D6371CDAA44}"/>
          </ac:spMkLst>
        </pc:spChg>
        <pc:spChg chg="add mod">
          <ac:chgData name="Xinglin Yu" userId="4801e06f-c74b-485f-b362-ab0302cee3b8" providerId="ADAL" clId="{00582653-0683-4589-8C93-9861A0D978CB}" dt="2022-09-11T09:43:39.881" v="204" actId="1076"/>
          <ac:spMkLst>
            <pc:docMk/>
            <pc:sldMk cId="447642948" sldId="256"/>
            <ac:spMk id="29" creationId="{1C819915-4D9E-9657-BD04-C6EC9DF4B77A}"/>
          </ac:spMkLst>
        </pc:spChg>
        <pc:spChg chg="mod">
          <ac:chgData name="Xinglin Yu" userId="4801e06f-c74b-485f-b362-ab0302cee3b8" providerId="ADAL" clId="{00582653-0683-4589-8C93-9861A0D978CB}" dt="2022-09-11T09:45:18.676" v="257" actId="20577"/>
          <ac:spMkLst>
            <pc:docMk/>
            <pc:sldMk cId="447642948" sldId="256"/>
            <ac:spMk id="35" creationId="{10327A2C-1E01-8335-BC63-932DEEFEAB26}"/>
          </ac:spMkLst>
        </pc:spChg>
        <pc:spChg chg="mod">
          <ac:chgData name="Xinglin Yu" userId="4801e06f-c74b-485f-b362-ab0302cee3b8" providerId="ADAL" clId="{00582653-0683-4589-8C93-9861A0D978CB}" dt="2022-09-11T09:45:19.624" v="258"/>
          <ac:spMkLst>
            <pc:docMk/>
            <pc:sldMk cId="447642948" sldId="256"/>
            <ac:spMk id="36" creationId="{174A8535-F75D-692E-64CE-3C5FD36B585F}"/>
          </ac:spMkLst>
        </pc:spChg>
        <pc:spChg chg="mod">
          <ac:chgData name="Xinglin Yu" userId="4801e06f-c74b-485f-b362-ab0302cee3b8" providerId="ADAL" clId="{00582653-0683-4589-8C93-9861A0D978CB}" dt="2022-09-11T09:45:44.691" v="263" actId="20577"/>
          <ac:spMkLst>
            <pc:docMk/>
            <pc:sldMk cId="447642948" sldId="256"/>
            <ac:spMk id="38" creationId="{159AF063-3A86-DFC3-AEB5-7523C5995E49}"/>
          </ac:spMkLst>
        </pc:spChg>
        <pc:spChg chg="mod">
          <ac:chgData name="Xinglin Yu" userId="4801e06f-c74b-485f-b362-ab0302cee3b8" providerId="ADAL" clId="{00582653-0683-4589-8C93-9861A0D978CB}" dt="2022-09-11T09:45:44.691" v="263" actId="20577"/>
          <ac:spMkLst>
            <pc:docMk/>
            <pc:sldMk cId="447642948" sldId="256"/>
            <ac:spMk id="39" creationId="{81CE584F-7637-44B8-C7F5-53BC7BAB0AAF}"/>
          </ac:spMkLst>
        </pc:spChg>
        <pc:spChg chg="del mod topLvl">
          <ac:chgData name="Xinglin Yu" userId="4801e06f-c74b-485f-b362-ab0302cee3b8" providerId="ADAL" clId="{00582653-0683-4589-8C93-9861A0D978CB}" dt="2022-09-11T09:54:00.487" v="343" actId="478"/>
          <ac:spMkLst>
            <pc:docMk/>
            <pc:sldMk cId="447642948" sldId="256"/>
            <ac:spMk id="49" creationId="{CE9CAFDC-FEF0-E3CC-AC0C-1F7A8BDA01EE}"/>
          </ac:spMkLst>
        </pc:spChg>
        <pc:spChg chg="del mod topLvl">
          <ac:chgData name="Xinglin Yu" userId="4801e06f-c74b-485f-b362-ab0302cee3b8" providerId="ADAL" clId="{00582653-0683-4589-8C93-9861A0D978CB}" dt="2022-09-11T09:55:18.101" v="357" actId="478"/>
          <ac:spMkLst>
            <pc:docMk/>
            <pc:sldMk cId="447642948" sldId="256"/>
            <ac:spMk id="50" creationId="{53D29DD0-205F-99E6-3BC7-B0DE285CD13C}"/>
          </ac:spMkLst>
        </pc:spChg>
        <pc:spChg chg="mod">
          <ac:chgData name="Xinglin Yu" userId="4801e06f-c74b-485f-b362-ab0302cee3b8" providerId="ADAL" clId="{00582653-0683-4589-8C93-9861A0D978CB}" dt="2022-09-11T09:58:35.222" v="405" actId="20577"/>
          <ac:spMkLst>
            <pc:docMk/>
            <pc:sldMk cId="447642948" sldId="256"/>
            <ac:spMk id="52" creationId="{50EF9A0C-4A70-2B93-C55A-CFB72759252B}"/>
          </ac:spMkLst>
        </pc:spChg>
        <pc:spChg chg="mod">
          <ac:chgData name="Xinglin Yu" userId="4801e06f-c74b-485f-b362-ab0302cee3b8" providerId="ADAL" clId="{00582653-0683-4589-8C93-9861A0D978CB}" dt="2022-09-11T09:58:35.222" v="405" actId="20577"/>
          <ac:spMkLst>
            <pc:docMk/>
            <pc:sldMk cId="447642948" sldId="256"/>
            <ac:spMk id="53" creationId="{7B1B9F00-56A7-1666-FBE4-BC6D0592EAD4}"/>
          </ac:spMkLst>
        </pc:spChg>
        <pc:spChg chg="mod">
          <ac:chgData name="Xinglin Yu" userId="4801e06f-c74b-485f-b362-ab0302cee3b8" providerId="ADAL" clId="{00582653-0683-4589-8C93-9861A0D978CB}" dt="2022-09-11T09:48:50.572" v="319"/>
          <ac:spMkLst>
            <pc:docMk/>
            <pc:sldMk cId="447642948" sldId="256"/>
            <ac:spMk id="65" creationId="{BE341E53-A502-376E-846A-F3D204A03108}"/>
          </ac:spMkLst>
        </pc:spChg>
        <pc:spChg chg="mod">
          <ac:chgData name="Xinglin Yu" userId="4801e06f-c74b-485f-b362-ab0302cee3b8" providerId="ADAL" clId="{00582653-0683-4589-8C93-9861A0D978CB}" dt="2022-09-11T09:48:50.572" v="319"/>
          <ac:spMkLst>
            <pc:docMk/>
            <pc:sldMk cId="447642948" sldId="256"/>
            <ac:spMk id="66" creationId="{8C4CCC3D-CCEA-0D49-51D5-6A5ACC9B13CD}"/>
          </ac:spMkLst>
        </pc:spChg>
        <pc:spChg chg="add mod">
          <ac:chgData name="Xinglin Yu" userId="4801e06f-c74b-485f-b362-ab0302cee3b8" providerId="ADAL" clId="{00582653-0683-4589-8C93-9861A0D978CB}" dt="2022-09-11T09:51:28.211" v="332" actId="20577"/>
          <ac:spMkLst>
            <pc:docMk/>
            <pc:sldMk cId="447642948" sldId="256"/>
            <ac:spMk id="72" creationId="{B88E74C7-D4BB-016F-7A87-25DE4911F09D}"/>
          </ac:spMkLst>
        </pc:spChg>
        <pc:spChg chg="add mod">
          <ac:chgData name="Xinglin Yu" userId="4801e06f-c74b-485f-b362-ab0302cee3b8" providerId="ADAL" clId="{00582653-0683-4589-8C93-9861A0D978CB}" dt="2022-09-11T09:55:51.569" v="362" actId="12788"/>
          <ac:spMkLst>
            <pc:docMk/>
            <pc:sldMk cId="447642948" sldId="256"/>
            <ac:spMk id="74" creationId="{4AF3328E-7426-1D48-FEFE-CCC308FABE62}"/>
          </ac:spMkLst>
        </pc:spChg>
        <pc:spChg chg="add del mod">
          <ac:chgData name="Xinglin Yu" userId="4801e06f-c74b-485f-b362-ab0302cee3b8" providerId="ADAL" clId="{00582653-0683-4589-8C93-9861A0D978CB}" dt="2022-09-11T09:55:21.833" v="358" actId="478"/>
          <ac:spMkLst>
            <pc:docMk/>
            <pc:sldMk cId="447642948" sldId="256"/>
            <ac:spMk id="79" creationId="{02D59AB9-115B-13DF-DF43-DDD4F9C6447B}"/>
          </ac:spMkLst>
        </pc:spChg>
        <pc:spChg chg="mod">
          <ac:chgData name="Xinglin Yu" userId="4801e06f-c74b-485f-b362-ab0302cee3b8" providerId="ADAL" clId="{00582653-0683-4589-8C93-9861A0D978CB}" dt="2022-09-11T09:55:33.526" v="360"/>
          <ac:spMkLst>
            <pc:docMk/>
            <pc:sldMk cId="447642948" sldId="256"/>
            <ac:spMk id="83" creationId="{E16B0074-EF77-84D8-81E8-C0EE546F23B0}"/>
          </ac:spMkLst>
        </pc:spChg>
        <pc:spChg chg="mod">
          <ac:chgData name="Xinglin Yu" userId="4801e06f-c74b-485f-b362-ab0302cee3b8" providerId="ADAL" clId="{00582653-0683-4589-8C93-9861A0D978CB}" dt="2022-09-11T09:55:33.526" v="360"/>
          <ac:spMkLst>
            <pc:docMk/>
            <pc:sldMk cId="447642948" sldId="256"/>
            <ac:spMk id="84" creationId="{A36D3457-8E45-CF39-83D8-CBC51F6EA112}"/>
          </ac:spMkLst>
        </pc:spChg>
        <pc:spChg chg="add del">
          <ac:chgData name="Xinglin Yu" userId="4801e06f-c74b-485f-b362-ab0302cee3b8" providerId="ADAL" clId="{00582653-0683-4589-8C93-9861A0D978CB}" dt="2022-09-11T09:57:11.587" v="374" actId="22"/>
          <ac:spMkLst>
            <pc:docMk/>
            <pc:sldMk cId="447642948" sldId="256"/>
            <ac:spMk id="95" creationId="{E8ABDE64-090A-AB9A-9852-96E9AD6F7BE9}"/>
          </ac:spMkLst>
        </pc:spChg>
        <pc:grpChg chg="add mod">
          <ac:chgData name="Xinglin Yu" userId="4801e06f-c74b-485f-b362-ab0302cee3b8" providerId="ADAL" clId="{00582653-0683-4589-8C93-9861A0D978CB}" dt="2022-09-11T09:43:56.532" v="231" actId="1038"/>
          <ac:grpSpMkLst>
            <pc:docMk/>
            <pc:sldMk cId="447642948" sldId="256"/>
            <ac:grpSpMk id="13" creationId="{AC9A763A-302B-B740-756B-1F5DB30BB622}"/>
          </ac:grpSpMkLst>
        </pc:grpChg>
        <pc:grpChg chg="add mod">
          <ac:chgData name="Xinglin Yu" userId="4801e06f-c74b-485f-b362-ab0302cee3b8" providerId="ADAL" clId="{00582653-0683-4589-8C93-9861A0D978CB}" dt="2022-09-11T09:44:15.927" v="238" actId="20577"/>
          <ac:grpSpMkLst>
            <pc:docMk/>
            <pc:sldMk cId="447642948" sldId="256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0582653-0683-4589-8C93-9861A0D978CB}" dt="2022-09-11T09:55:51.569" v="362" actId="12788"/>
          <ac:grpSpMkLst>
            <pc:docMk/>
            <pc:sldMk cId="447642948" sldId="256"/>
            <ac:grpSpMk id="23" creationId="{A864B341-00A1-B53B-BB40-6D2603208BDB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34" creationId="{7A7E48CA-99BD-C58C-93B4-1283D9A6547B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1T09:54:00.487" v="343" actId="478"/>
          <ac:grpSpMkLst>
            <pc:docMk/>
            <pc:sldMk cId="447642948" sldId="256"/>
            <ac:grpSpMk id="48" creationId="{8C4A4252-7678-C695-998F-2C4CE84D6048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51" creationId="{60CF520F-CB8C-90B5-9310-F7041EBDDA76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64" creationId="{BC72E686-3784-60A2-F3EE-31E0C5096B25}"/>
          </ac:grpSpMkLst>
        </pc:grpChg>
        <pc:grpChg chg="add mod">
          <ac:chgData name="Xinglin Yu" userId="4801e06f-c74b-485f-b362-ab0302cee3b8" providerId="ADAL" clId="{00582653-0683-4589-8C93-9861A0D978CB}" dt="2022-09-11T09:58:48.571" v="407" actId="1076"/>
          <ac:grpSpMkLst>
            <pc:docMk/>
            <pc:sldMk cId="447642948" sldId="256"/>
            <ac:grpSpMk id="82" creationId="{09BA9141-C5B7-AA70-6804-9B0C2DED4C1E}"/>
          </ac:grpSpMkLst>
        </pc:grpChg>
        <pc:cxnChg chg="add mod">
          <ac:chgData name="Xinglin Yu" userId="4801e06f-c74b-485f-b362-ab0302cee3b8" providerId="ADAL" clId="{00582653-0683-4589-8C93-9861A0D978CB}" dt="2022-09-11T09:43:56.532" v="231" actId="1038"/>
          <ac:cxnSpMkLst>
            <pc:docMk/>
            <pc:sldMk cId="447642948" sldId="256"/>
            <ac:cxnSpMk id="16" creationId="{B4B9E065-B163-FBC4-5763-BDB5E8C732B3}"/>
          </ac:cxnSpMkLst>
        </pc:cxnChg>
        <pc:cxnChg chg="add mod">
          <ac:chgData name="Xinglin Yu" userId="4801e06f-c74b-485f-b362-ab0302cee3b8" providerId="ADAL" clId="{00582653-0683-4589-8C93-9861A0D978CB}" dt="2022-09-11T09:55:51.569" v="362" actId="12788"/>
          <ac:cxnSpMkLst>
            <pc:docMk/>
            <pc:sldMk cId="447642948" sldId="256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41" creationId="{B782BCEE-9027-B9A9-58F9-8E47F19CD6C4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45" creationId="{113EB356-3B16-2137-E60F-0F7DB31702AE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55" creationId="{E56851B0-4B10-379C-FFF8-E12B66FFD3BC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59" creationId="{41E1F028-C3A7-DF7B-B458-3042FB543E76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68" creationId="{9492C357-33C3-2819-491B-9076D3607B7B}"/>
          </ac:cxnSpMkLst>
        </pc:cxnChg>
        <pc:cxnChg chg="add mod">
          <ac:chgData name="Xinglin Yu" userId="4801e06f-c74b-485f-b362-ab0302cee3b8" providerId="ADAL" clId="{00582653-0683-4589-8C93-9861A0D978CB}" dt="2022-09-11T09:58:53.456" v="408" actId="14100"/>
          <ac:cxnSpMkLst>
            <pc:docMk/>
            <pc:sldMk cId="447642948" sldId="256"/>
            <ac:cxnSpMk id="91" creationId="{21EBD564-B2B1-F73C-1F48-45FE90B8E808}"/>
          </ac:cxnSpMkLst>
        </pc:cxnChg>
      </pc:sldChg>
      <pc:sldChg chg="addSp delSp modSp add del mod">
        <pc:chgData name="Xinglin Yu" userId="4801e06f-c74b-485f-b362-ab0302cee3b8" providerId="ADAL" clId="{00582653-0683-4589-8C93-9861A0D978CB}" dt="2022-09-11T10:01:21.456" v="424" actId="47"/>
        <pc:sldMkLst>
          <pc:docMk/>
          <pc:sldMk cId="446662767" sldId="257"/>
        </pc:sldMkLst>
        <pc:spChg chg="mod">
          <ac:chgData name="Xinglin Yu" userId="4801e06f-c74b-485f-b362-ab0302cee3b8" providerId="ADAL" clId="{00582653-0683-4589-8C93-9861A0D978CB}" dt="2022-09-11T09:52:29.291" v="338"/>
          <ac:spMkLst>
            <pc:docMk/>
            <pc:sldMk cId="446662767" sldId="257"/>
            <ac:spMk id="3" creationId="{0393A215-BB13-C4D2-29E6-78121BBC7237}"/>
          </ac:spMkLst>
        </pc:spChg>
        <pc:spChg chg="mod">
          <ac:chgData name="Xinglin Yu" userId="4801e06f-c74b-485f-b362-ab0302cee3b8" providerId="ADAL" clId="{00582653-0683-4589-8C93-9861A0D978CB}" dt="2022-09-11T09:52:29.291" v="338"/>
          <ac:spMkLst>
            <pc:docMk/>
            <pc:sldMk cId="446662767" sldId="257"/>
            <ac:spMk id="4" creationId="{2B61329C-E7A5-68F4-BCB8-DEE9290B8189}"/>
          </ac:spMkLst>
        </pc:spChg>
        <pc:grpChg chg="add del mod">
          <ac:chgData name="Xinglin Yu" userId="4801e06f-c74b-485f-b362-ab0302cee3b8" providerId="ADAL" clId="{00582653-0683-4589-8C93-9861A0D978CB}" dt="2022-09-11T09:52:34.817" v="339" actId="478"/>
          <ac:grpSpMkLst>
            <pc:docMk/>
            <pc:sldMk cId="446662767" sldId="257"/>
            <ac:grpSpMk id="2" creationId="{6AEF974E-4ED3-919B-580E-74F2E5D69581}"/>
          </ac:grpSpMkLst>
        </pc:grpChg>
      </pc:sldChg>
      <pc:sldChg chg="addSp delSp modSp add mod">
        <pc:chgData name="Xinglin Yu" userId="4801e06f-c74b-485f-b362-ab0302cee3b8" providerId="ADAL" clId="{00582653-0683-4589-8C93-9861A0D978CB}" dt="2022-09-12T06:25:39.808" v="769" actId="555"/>
        <pc:sldMkLst>
          <pc:docMk/>
          <pc:sldMk cId="1113925940" sldId="258"/>
        </pc:sldMkLst>
        <pc:spChg chg="mod">
          <ac:chgData name="Xinglin Yu" userId="4801e06f-c74b-485f-b362-ab0302cee3b8" providerId="ADAL" clId="{00582653-0683-4589-8C93-9861A0D978CB}" dt="2022-09-12T06:14:48.363" v="645" actId="207"/>
          <ac:spMkLst>
            <pc:docMk/>
            <pc:sldMk cId="1113925940" sldId="258"/>
            <ac:spMk id="6" creationId="{DE96426C-4431-1969-CEBA-99E35F6CC58A}"/>
          </ac:spMkLst>
        </pc:spChg>
        <pc:spChg chg="mod">
          <ac:chgData name="Xinglin Yu" userId="4801e06f-c74b-485f-b362-ab0302cee3b8" providerId="ADAL" clId="{00582653-0683-4589-8C93-9861A0D978CB}" dt="2022-09-12T06:14:54.711" v="646" actId="207"/>
          <ac:spMkLst>
            <pc:docMk/>
            <pc:sldMk cId="1113925940" sldId="258"/>
            <ac:spMk id="7" creationId="{254679E2-6EEA-F269-65CE-ABFF1AF43290}"/>
          </ac:spMkLst>
        </pc:spChg>
        <pc:spChg chg="mod">
          <ac:chgData name="Xinglin Yu" userId="4801e06f-c74b-485f-b362-ab0302cee3b8" providerId="ADAL" clId="{00582653-0683-4589-8C93-9861A0D978CB}" dt="2022-09-12T06:14:24.069" v="643" actId="207"/>
          <ac:spMkLst>
            <pc:docMk/>
            <pc:sldMk cId="1113925940" sldId="258"/>
            <ac:spMk id="8" creationId="{AAD76698-28CE-B934-79BD-25A1934AD66A}"/>
          </ac:spMkLst>
        </pc:spChg>
        <pc:spChg chg="mod">
          <ac:chgData name="Xinglin Yu" userId="4801e06f-c74b-485f-b362-ab0302cee3b8" providerId="ADAL" clId="{00582653-0683-4589-8C93-9861A0D978CB}" dt="2022-09-12T06:14:33.101" v="644" actId="207"/>
          <ac:spMkLst>
            <pc:docMk/>
            <pc:sldMk cId="1113925940" sldId="258"/>
            <ac:spMk id="10" creationId="{7DEA32E7-463E-A06B-AA73-D41846422156}"/>
          </ac:spMkLst>
        </pc:spChg>
        <pc:spChg chg="mo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19" creationId="{E2983372-7438-F02A-02D9-85BC912EE2BA}"/>
          </ac:spMkLst>
        </pc:spChg>
        <pc:spChg chg="add 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20" creationId="{DB2920CE-34A2-B9C6-E184-0C58B678CB41}"/>
          </ac:spMkLst>
        </pc:spChg>
        <pc:spChg chg="add mo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21" creationId="{6094B4A1-9AEF-E9A5-78F1-DB8B22745995}"/>
          </ac:spMkLst>
        </pc:spChg>
        <pc:spChg chg="mod">
          <ac:chgData name="Xinglin Yu" userId="4801e06f-c74b-485f-b362-ab0302cee3b8" providerId="ADAL" clId="{00582653-0683-4589-8C93-9861A0D978CB}" dt="2022-09-12T06:23:05.666" v="738" actId="20577"/>
          <ac:spMkLst>
            <pc:docMk/>
            <pc:sldMk cId="1113925940" sldId="258"/>
            <ac:spMk id="24" creationId="{0E81171E-F8D5-A0A1-7915-63339C3A6462}"/>
          </ac:spMkLst>
        </pc:spChg>
        <pc:spChg chg="mod">
          <ac:chgData name="Xinglin Yu" userId="4801e06f-c74b-485f-b362-ab0302cee3b8" providerId="ADAL" clId="{00582653-0683-4589-8C93-9861A0D978CB}" dt="2022-09-12T06:23:05.666" v="738" actId="20577"/>
          <ac:spMkLst>
            <pc:docMk/>
            <pc:sldMk cId="1113925940" sldId="258"/>
            <ac:spMk id="25" creationId="{72A7B8F1-08CD-C744-1A4A-5D6371CDAA44}"/>
          </ac:spMkLst>
        </pc:spChg>
        <pc:spChg chg="mod">
          <ac:chgData name="Xinglin Yu" userId="4801e06f-c74b-485f-b362-ab0302cee3b8" providerId="ADAL" clId="{00582653-0683-4589-8C93-9861A0D978CB}" dt="2022-09-12T06:15:20.321" v="649" actId="207"/>
          <ac:spMkLst>
            <pc:docMk/>
            <pc:sldMk cId="1113925940" sldId="258"/>
            <ac:spMk id="27" creationId="{B943A544-22FD-3FEB-409E-289F67BE6423}"/>
          </ac:spMkLst>
        </pc:spChg>
        <pc:spChg chg="mod">
          <ac:chgData name="Xinglin Yu" userId="4801e06f-c74b-485f-b362-ab0302cee3b8" providerId="ADAL" clId="{00582653-0683-4589-8C93-9861A0D978CB}" dt="2022-09-12T06:15:25.044" v="650" actId="207"/>
          <ac:spMkLst>
            <pc:docMk/>
            <pc:sldMk cId="1113925940" sldId="258"/>
            <ac:spMk id="28" creationId="{83F88147-9765-DD21-3673-DBE28E07D7CE}"/>
          </ac:spMkLst>
        </pc:spChg>
        <pc:spChg chg="mod or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29" creationId="{1C819915-4D9E-9657-BD04-C6EC9DF4B77A}"/>
          </ac:spMkLst>
        </pc:spChg>
        <pc:spChg chg="mod">
          <ac:chgData name="Xinglin Yu" userId="4801e06f-c74b-485f-b362-ab0302cee3b8" providerId="ADAL" clId="{00582653-0683-4589-8C93-9861A0D978CB}" dt="2022-09-12T06:04:54.847" v="567"/>
          <ac:spMkLst>
            <pc:docMk/>
            <pc:sldMk cId="1113925940" sldId="258"/>
            <ac:spMk id="32" creationId="{F2976A8B-1176-C693-33CE-96889DB520B2}"/>
          </ac:spMkLst>
        </pc:spChg>
        <pc:spChg chg="mod">
          <ac:chgData name="Xinglin Yu" userId="4801e06f-c74b-485f-b362-ab0302cee3b8" providerId="ADAL" clId="{00582653-0683-4589-8C93-9861A0D978CB}" dt="2022-09-12T06:04:54.847" v="567"/>
          <ac:spMkLst>
            <pc:docMk/>
            <pc:sldMk cId="1113925940" sldId="258"/>
            <ac:spMk id="33" creationId="{21D634F9-3CB2-F156-F8A0-E2DAEC3C2407}"/>
          </ac:spMkLst>
        </pc:spChg>
        <pc:spChg chg="mod">
          <ac:chgData name="Xinglin Yu" userId="4801e06f-c74b-485f-b362-ab0302cee3b8" providerId="ADAL" clId="{00582653-0683-4589-8C93-9861A0D978CB}" dt="2022-09-12T06:15:48.187" v="651" actId="207"/>
          <ac:spMkLst>
            <pc:docMk/>
            <pc:sldMk cId="1113925940" sldId="258"/>
            <ac:spMk id="35" creationId="{10327A2C-1E01-8335-BC63-932DEEFEAB26}"/>
          </ac:spMkLst>
        </pc:spChg>
        <pc:spChg chg="mod">
          <ac:chgData name="Xinglin Yu" userId="4801e06f-c74b-485f-b362-ab0302cee3b8" providerId="ADAL" clId="{00582653-0683-4589-8C93-9861A0D978CB}" dt="2022-09-12T06:16:00.056" v="652" actId="207"/>
          <ac:spMkLst>
            <pc:docMk/>
            <pc:sldMk cId="1113925940" sldId="258"/>
            <ac:spMk id="36" creationId="{174A8535-F75D-692E-64CE-3C5FD36B585F}"/>
          </ac:spMkLst>
        </pc:spChg>
        <pc:spChg chg="add 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43" creationId="{5448F0BF-CE39-05DE-0F06-4A75301A917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48" creationId="{F248127F-61F0-BCA0-31BE-E14FCBB84D16}"/>
          </ac:spMkLst>
        </pc:spChg>
        <pc:spChg chg="mod">
          <ac:chgData name="Xinglin Yu" userId="4801e06f-c74b-485f-b362-ab0302cee3b8" providerId="ADAL" clId="{00582653-0683-4589-8C93-9861A0D978CB}" dt="2022-09-12T06:11:27.957" v="621"/>
          <ac:spMkLst>
            <pc:docMk/>
            <pc:sldMk cId="1113925940" sldId="258"/>
            <ac:spMk id="50" creationId="{A1C64394-987A-F103-B2F3-EAA3462BABF4}"/>
          </ac:spMkLst>
        </pc:spChg>
        <pc:spChg chg="mod">
          <ac:chgData name="Xinglin Yu" userId="4801e06f-c74b-485f-b362-ab0302cee3b8" providerId="ADAL" clId="{00582653-0683-4589-8C93-9861A0D978CB}" dt="2022-09-12T06:16:14.545" v="654" actId="207"/>
          <ac:spMkLst>
            <pc:docMk/>
            <pc:sldMk cId="1113925940" sldId="258"/>
            <ac:spMk id="52" creationId="{50EF9A0C-4A70-2B93-C55A-CFB72759252B}"/>
          </ac:spMkLst>
        </pc:spChg>
        <pc:spChg chg="mod">
          <ac:chgData name="Xinglin Yu" userId="4801e06f-c74b-485f-b362-ab0302cee3b8" providerId="ADAL" clId="{00582653-0683-4589-8C93-9861A0D978CB}" dt="2022-09-12T06:16:32.680" v="657" actId="207"/>
          <ac:spMkLst>
            <pc:docMk/>
            <pc:sldMk cId="1113925940" sldId="258"/>
            <ac:spMk id="53" creationId="{7B1B9F00-56A7-1666-FBE4-BC6D0592EAD4}"/>
          </ac:spMkLst>
        </pc:spChg>
        <pc:spChg chg="mod">
          <ac:chgData name="Xinglin Yu" userId="4801e06f-c74b-485f-b362-ab0302cee3b8" providerId="ADAL" clId="{00582653-0683-4589-8C93-9861A0D978CB}" dt="2022-09-12T06:11:27.957" v="621"/>
          <ac:spMkLst>
            <pc:docMk/>
            <pc:sldMk cId="1113925940" sldId="258"/>
            <ac:spMk id="54" creationId="{05A75EF7-A37B-D708-5E88-81E4ABB3B32A}"/>
          </ac:spMkLst>
        </pc:spChg>
        <pc:spChg chg="mod">
          <ac:chgData name="Xinglin Yu" userId="4801e06f-c74b-485f-b362-ab0302cee3b8" providerId="ADAL" clId="{00582653-0683-4589-8C93-9861A0D978CB}" dt="2022-09-12T06:16:07.792" v="653" actId="207"/>
          <ac:spMkLst>
            <pc:docMk/>
            <pc:sldMk cId="1113925940" sldId="258"/>
            <ac:spMk id="57" creationId="{F824DAFE-3647-3F02-9365-AB288BA97C33}"/>
          </ac:spMkLst>
        </pc:spChg>
        <pc:spChg chg="mod">
          <ac:chgData name="Xinglin Yu" userId="4801e06f-c74b-485f-b362-ab0302cee3b8" providerId="ADAL" clId="{00582653-0683-4589-8C93-9861A0D978CB}" dt="2022-09-12T06:16:07.792" v="653" actId="207"/>
          <ac:spMkLst>
            <pc:docMk/>
            <pc:sldMk cId="1113925940" sldId="258"/>
            <ac:spMk id="58" creationId="{F2695F44-5553-9B1C-BCB1-433E8DFC66B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67" creationId="{DEA1CC05-66D9-9BD3-721D-00523CB14B8C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0" creationId="{EA1D6372-79F4-5BE9-4279-4A76FEAE6ACE}"/>
          </ac:spMkLst>
        </pc:spChg>
        <pc:spChg chg="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72" creationId="{B88E74C7-D4BB-016F-7A87-25DE4911F09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3" creationId="{56AF3A90-51E8-2A62-7ED3-4E8FE86C023D}"/>
          </ac:spMkLst>
        </pc:spChg>
        <pc:spChg chg="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74" creationId="{4AF3328E-7426-1D48-FEFE-CCC308FABE62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5" creationId="{C84AE31D-1508-1965-3FA5-A4DB5CABCC39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7" creationId="{F15FC2FD-F0D7-7261-1C2B-F463C05AE27E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9" creationId="{D4631786-A838-B28E-539B-DEC7916C76D1}"/>
          </ac:spMkLst>
        </pc:s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14" creationId="{680029D5-EE10-39C7-CAA0-9E17545D4519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23" creationId="{A864B341-00A1-B53B-BB40-6D2603208BDB}"/>
          </ac:grpSpMkLst>
        </pc:grpChg>
        <pc:grpChg chg="add 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26" creationId="{C296FD22-42D2-FFC3-D4A8-B48CF677C0EB}"/>
          </ac:grpSpMkLst>
        </pc:grpChg>
        <pc:grpChg chg="add del mod">
          <ac:chgData name="Xinglin Yu" userId="4801e06f-c74b-485f-b362-ab0302cee3b8" providerId="ADAL" clId="{00582653-0683-4589-8C93-9861A0D978CB}" dt="2022-09-12T06:09:12.317" v="605" actId="478"/>
          <ac:grpSpMkLst>
            <pc:docMk/>
            <pc:sldMk cId="1113925940" sldId="258"/>
            <ac:grpSpMk id="31" creationId="{E4C22D25-9644-2B04-B778-D95FE315D8DC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34" creationId="{7A7E48CA-99BD-C58C-93B4-1283D9A6547B}"/>
          </ac:grpSpMkLst>
        </pc:grpChg>
        <pc:grpChg chg="add del mod">
          <ac:chgData name="Xinglin Yu" userId="4801e06f-c74b-485f-b362-ab0302cee3b8" providerId="ADAL" clId="{00582653-0683-4589-8C93-9861A0D978CB}" dt="2022-09-12T06:09:58.260" v="615" actId="478"/>
          <ac:grpSpMkLst>
            <pc:docMk/>
            <pc:sldMk cId="1113925940" sldId="258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2T06:11:40.838" v="623" actId="478"/>
          <ac:grpSpMkLst>
            <pc:docMk/>
            <pc:sldMk cId="1113925940" sldId="258"/>
            <ac:grpSpMk id="49" creationId="{4A81DC97-3036-188B-868C-7FD71EC130E6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51" creationId="{60CF520F-CB8C-90B5-9310-F7041EBDDA76}"/>
          </ac:grpSpMkLst>
        </pc:grpChg>
        <pc:grpChg chg="add 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56" creationId="{6B9C5992-97F9-7973-001D-86BB73769033}"/>
          </ac:grpSpMkLst>
        </pc:grpChg>
        <pc:grpChg chg="add del mod">
          <ac:chgData name="Xinglin Yu" userId="4801e06f-c74b-485f-b362-ab0302cee3b8" providerId="ADAL" clId="{00582653-0683-4589-8C93-9861A0D978CB}" dt="2022-09-12T06:09:58.260" v="615" actId="478"/>
          <ac:grpSpMkLst>
            <pc:docMk/>
            <pc:sldMk cId="1113925940" sldId="258"/>
            <ac:grpSpMk id="64" creationId="{BC72E686-3784-60A2-F3EE-31E0C5096B25}"/>
          </ac:grpSpMkLst>
        </pc:grpChg>
        <pc:grpChg chg="del mod">
          <ac:chgData name="Xinglin Yu" userId="4801e06f-c74b-485f-b362-ab0302cee3b8" providerId="ADAL" clId="{00582653-0683-4589-8C93-9861A0D978CB}" dt="2022-09-12T06:11:10.676" v="618" actId="478"/>
          <ac:grpSpMkLst>
            <pc:docMk/>
            <pc:sldMk cId="1113925940" sldId="258"/>
            <ac:grpSpMk id="82" creationId="{09BA9141-C5B7-AA70-6804-9B0C2DED4C1E}"/>
          </ac:grpSpMkLst>
        </pc:grpChg>
        <pc:cxnChg chg="add del mod ord">
          <ac:chgData name="Xinglin Yu" userId="4801e06f-c74b-485f-b362-ab0302cee3b8" providerId="ADAL" clId="{00582653-0683-4589-8C93-9861A0D978CB}" dt="2022-09-11T14:27:47.041" v="553" actId="478"/>
          <ac:cxnSpMkLst>
            <pc:docMk/>
            <pc:sldMk cId="1113925940" sldId="258"/>
            <ac:cxnSpMk id="9" creationId="{FE54E703-6251-4EC4-CB36-DE4E5FF2E0BF}"/>
          </ac:cxnSpMkLst>
        </pc:cxnChg>
        <pc:cxnChg chg="add del mod">
          <ac:chgData name="Xinglin Yu" userId="4801e06f-c74b-485f-b362-ab0302cee3b8" providerId="ADAL" clId="{00582653-0683-4589-8C93-9861A0D978CB}" dt="2022-09-11T14:27:48.103" v="554" actId="478"/>
          <ac:cxnSpMkLst>
            <pc:docMk/>
            <pc:sldMk cId="1113925940" sldId="258"/>
            <ac:cxnSpMk id="12" creationId="{F3B85F17-4460-4D11-379D-39606987E3FE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16" creationId="{B4B9E065-B163-FBC4-5763-BDB5E8C732B3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30" creationId="{FFA6BE79-4B97-3AB6-D102-7AE349E8E8EF}"/>
          </ac:cxnSpMkLst>
        </pc:cxnChg>
        <pc:cxnChg chg="add del mod">
          <ac:chgData name="Xinglin Yu" userId="4801e06f-c74b-485f-b362-ab0302cee3b8" providerId="ADAL" clId="{00582653-0683-4589-8C93-9861A0D978CB}" dt="2022-09-12T06:09:14.931" v="606" actId="478"/>
          <ac:cxnSpMkLst>
            <pc:docMk/>
            <pc:sldMk cId="1113925940" sldId="258"/>
            <ac:cxnSpMk id="40" creationId="{33FE04E3-32DB-6DEB-8640-7C6DB67CF8F7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41" creationId="{B782BCEE-9027-B9A9-58F9-8E47F19CD6C4}"/>
          </ac:cxnSpMkLst>
        </pc:cxnChg>
        <pc:cxnChg chg="add del mod">
          <ac:chgData name="Xinglin Yu" userId="4801e06f-c74b-485f-b362-ab0302cee3b8" providerId="ADAL" clId="{00582653-0683-4589-8C93-9861A0D978CB}" dt="2022-09-12T06:10:00.866" v="616" actId="478"/>
          <ac:cxnSpMkLst>
            <pc:docMk/>
            <pc:sldMk cId="1113925940" sldId="258"/>
            <ac:cxnSpMk id="45" creationId="{113EB356-3B16-2137-E60F-0F7DB31702AE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55" creationId="{E56851B0-4B10-379C-FFF8-E12B66FFD3BC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59" creationId="{41E1F028-C3A7-DF7B-B458-3042FB543E76}"/>
          </ac:cxnSpMkLst>
        </pc:cxnChg>
        <pc:cxnChg chg="add 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62" creationId="{6EFA41AF-3E4E-2C72-83CA-50109F8AFCC9}"/>
          </ac:cxnSpMkLst>
        </pc:cxnChg>
        <pc:cxnChg chg="add del mod">
          <ac:chgData name="Xinglin Yu" userId="4801e06f-c74b-485f-b362-ab0302cee3b8" providerId="ADAL" clId="{00582653-0683-4589-8C93-9861A0D978CB}" dt="2022-09-12T06:09:58.260" v="615" actId="478"/>
          <ac:cxnSpMkLst>
            <pc:docMk/>
            <pc:sldMk cId="1113925940" sldId="258"/>
            <ac:cxnSpMk id="68" creationId="{9492C357-33C3-2819-491B-9076D3607B7B}"/>
          </ac:cxnSpMkLst>
        </pc:cxnChg>
        <pc:cxnChg chg="del mod">
          <ac:chgData name="Xinglin Yu" userId="4801e06f-c74b-485f-b362-ab0302cee3b8" providerId="ADAL" clId="{00582653-0683-4589-8C93-9861A0D978CB}" dt="2022-09-12T06:11:20.134" v="620" actId="478"/>
          <ac:cxnSpMkLst>
            <pc:docMk/>
            <pc:sldMk cId="1113925940" sldId="258"/>
            <ac:cxnSpMk id="91" creationId="{21EBD564-B2B1-F73C-1F48-45FE90B8E808}"/>
          </ac:cxnSpMkLst>
        </pc:cxnChg>
      </pc:sldChg>
      <pc:sldChg chg="addSp delSp modSp add del mod">
        <pc:chgData name="Xinglin Yu" userId="4801e06f-c74b-485f-b362-ab0302cee3b8" providerId="ADAL" clId="{00582653-0683-4589-8C93-9861A0D978CB}" dt="2022-09-12T06:32:35.288" v="770" actId="47"/>
        <pc:sldMkLst>
          <pc:docMk/>
          <pc:sldMk cId="1110157023" sldId="259"/>
        </pc:sldMkLst>
        <pc:spChg chg="add 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3" creationId="{8B478656-8348-BD4E-1FCF-746C404AD778}"/>
          </ac:spMkLst>
        </pc:spChg>
        <pc:spChg chg="mod">
          <ac:chgData name="Xinglin Yu" userId="4801e06f-c74b-485f-b362-ab0302cee3b8" providerId="ADAL" clId="{00582653-0683-4589-8C93-9861A0D978CB}" dt="2022-09-11T10:03:03.917" v="440" actId="20577"/>
          <ac:spMkLst>
            <pc:docMk/>
            <pc:sldMk cId="1110157023" sldId="259"/>
            <ac:spMk id="5" creationId="{10FE9B81-BA9E-E83C-9B39-9E8D269154E9}"/>
          </ac:spMkLst>
        </pc:spChg>
        <pc:spChg chg="mod">
          <ac:chgData name="Xinglin Yu" userId="4801e06f-c74b-485f-b362-ab0302cee3b8" providerId="ADAL" clId="{00582653-0683-4589-8C93-9861A0D978CB}" dt="2022-09-11T10:03:21.757" v="444" actId="1076"/>
          <ac:spMkLst>
            <pc:docMk/>
            <pc:sldMk cId="1110157023" sldId="259"/>
            <ac:spMk id="9" creationId="{2D118DC4-7DE8-69CA-4F19-E29B95FCF62D}"/>
          </ac:spMkLst>
        </pc:spChg>
        <pc:spChg chg="del">
          <ac:chgData name="Xinglin Yu" userId="4801e06f-c74b-485f-b362-ab0302cee3b8" providerId="ADAL" clId="{00582653-0683-4589-8C93-9861A0D978CB}" dt="2022-09-11T10:01:53.515" v="430" actId="478"/>
          <ac:spMkLst>
            <pc:docMk/>
            <pc:sldMk cId="1110157023" sldId="259"/>
            <ac:spMk id="19" creationId="{E2983372-7438-F02A-02D9-85BC912EE2BA}"/>
          </ac:spMkLst>
        </pc:spChg>
        <pc:spChg chg="mod">
          <ac:chgData name="Xinglin Yu" userId="4801e06f-c74b-485f-b362-ab0302cee3b8" providerId="ADAL" clId="{00582653-0683-4589-8C93-9861A0D978CB}" dt="2022-09-11T10:05:14.211" v="472" actId="20577"/>
          <ac:spMkLst>
            <pc:docMk/>
            <pc:sldMk cId="1110157023" sldId="259"/>
            <ac:spMk id="20" creationId="{9EBEB358-5A11-6877-8A7D-0FCC3746B318}"/>
          </ac:spMkLst>
        </pc:spChg>
        <pc:spChg chg="mod">
          <ac:chgData name="Xinglin Yu" userId="4801e06f-c74b-485f-b362-ab0302cee3b8" providerId="ADAL" clId="{00582653-0683-4589-8C93-9861A0D978CB}" dt="2022-09-11T10:05:20.745" v="474" actId="1076"/>
          <ac:spMkLst>
            <pc:docMk/>
            <pc:sldMk cId="1110157023" sldId="259"/>
            <ac:spMk id="21" creationId="{283DC32D-3E5B-5DC8-A909-88FD8FE431A3}"/>
          </ac:spMkLst>
        </pc:spChg>
        <pc:spChg chg="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29" creationId="{1C819915-4D9E-9657-BD04-C6EC9DF4B77A}"/>
          </ac:spMkLst>
        </pc:spChg>
        <pc:spChg chg="add 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33" creationId="{34A7AFAE-D5D7-B9F9-73AF-E477EB323AA1}"/>
          </ac:spMkLst>
        </pc:spChg>
        <pc:spChg chg="mod">
          <ac:chgData name="Xinglin Yu" userId="4801e06f-c74b-485f-b362-ab0302cee3b8" providerId="ADAL" clId="{00582653-0683-4589-8C93-9861A0D978CB}" dt="2022-09-11T10:10:24.175" v="524" actId="20577"/>
          <ac:spMkLst>
            <pc:docMk/>
            <pc:sldMk cId="1110157023" sldId="259"/>
            <ac:spMk id="43" creationId="{C4AD50F6-CBC7-B089-B1B8-EDB56437D679}"/>
          </ac:spMkLst>
        </pc:spChg>
        <pc:spChg chg="mod">
          <ac:chgData name="Xinglin Yu" userId="4801e06f-c74b-485f-b362-ab0302cee3b8" providerId="ADAL" clId="{00582653-0683-4589-8C93-9861A0D978CB}" dt="2022-09-11T10:10:28.160" v="525" actId="1076"/>
          <ac:spMkLst>
            <pc:docMk/>
            <pc:sldMk cId="1110157023" sldId="259"/>
            <ac:spMk id="44" creationId="{45A24D43-A745-1ACA-DCC9-D79D51764137}"/>
          </ac:spMkLst>
        </pc:spChg>
        <pc:spChg chg="mod">
          <ac:chgData name="Xinglin Yu" userId="4801e06f-c74b-485f-b362-ab0302cee3b8" providerId="ADAL" clId="{00582653-0683-4589-8C93-9861A0D978CB}" dt="2022-09-11T10:10:05.979" v="517"/>
          <ac:spMkLst>
            <pc:docMk/>
            <pc:sldMk cId="1110157023" sldId="259"/>
            <ac:spMk id="47" creationId="{6F08D055-104F-6318-AD70-FBF0EF606603}"/>
          </ac:spMkLst>
        </pc:spChg>
        <pc:spChg chg="mod">
          <ac:chgData name="Xinglin Yu" userId="4801e06f-c74b-485f-b362-ab0302cee3b8" providerId="ADAL" clId="{00582653-0683-4589-8C93-9861A0D978CB}" dt="2022-09-11T10:10:05.979" v="517"/>
          <ac:spMkLst>
            <pc:docMk/>
            <pc:sldMk cId="1110157023" sldId="259"/>
            <ac:spMk id="48" creationId="{FF67FEDC-D0B1-379F-B30F-A8E8D5DC7761}"/>
          </ac:spMkLst>
        </pc:spChg>
        <pc:spChg chg="mod">
          <ac:chgData name="Xinglin Yu" userId="4801e06f-c74b-485f-b362-ab0302cee3b8" providerId="ADAL" clId="{00582653-0683-4589-8C93-9861A0D978CB}" dt="2022-09-11T10:10:42.629" v="529"/>
          <ac:spMkLst>
            <pc:docMk/>
            <pc:sldMk cId="1110157023" sldId="259"/>
            <ac:spMk id="58" creationId="{F8B5D92F-D737-0674-B9FE-EC51690CA3B1}"/>
          </ac:spMkLst>
        </pc:spChg>
        <pc:spChg chg="mod">
          <ac:chgData name="Xinglin Yu" userId="4801e06f-c74b-485f-b362-ab0302cee3b8" providerId="ADAL" clId="{00582653-0683-4589-8C93-9861A0D978CB}" dt="2022-09-11T10:10:42.629" v="529"/>
          <ac:spMkLst>
            <pc:docMk/>
            <pc:sldMk cId="1110157023" sldId="259"/>
            <ac:spMk id="60" creationId="{35007B5A-1F29-A221-76DC-099FFC8B9AF1}"/>
          </ac:spMkLst>
        </pc:spChg>
        <pc:spChg chg="mod">
          <ac:chgData name="Xinglin Yu" userId="4801e06f-c74b-485f-b362-ab0302cee3b8" providerId="ADAL" clId="{00582653-0683-4589-8C93-9861A0D978CB}" dt="2022-09-11T10:11:02.616" v="533"/>
          <ac:spMkLst>
            <pc:docMk/>
            <pc:sldMk cId="1110157023" sldId="259"/>
            <ac:spMk id="62" creationId="{1374A95F-145D-3455-CC27-41F5BE3F2680}"/>
          </ac:spMkLst>
        </pc:spChg>
        <pc:spChg chg="mod">
          <ac:chgData name="Xinglin Yu" userId="4801e06f-c74b-485f-b362-ab0302cee3b8" providerId="ADAL" clId="{00582653-0683-4589-8C93-9861A0D978CB}" dt="2022-09-11T10:11:02.616" v="533"/>
          <ac:spMkLst>
            <pc:docMk/>
            <pc:sldMk cId="1110157023" sldId="259"/>
            <ac:spMk id="63" creationId="{337FBB3A-6D2B-38C8-ACEB-D5BEE555F9E4}"/>
          </ac:spMkLst>
        </pc:spChg>
        <pc:spChg chg="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72" creationId="{B88E74C7-D4BB-016F-7A87-25DE4911F09D}"/>
          </ac:spMkLst>
        </pc:spChg>
        <pc:spChg chg="del mod">
          <ac:chgData name="Xinglin Yu" userId="4801e06f-c74b-485f-b362-ab0302cee3b8" providerId="ADAL" clId="{00582653-0683-4589-8C93-9861A0D978CB}" dt="2022-09-11T10:07:26.142" v="498" actId="478"/>
          <ac:spMkLst>
            <pc:docMk/>
            <pc:sldMk cId="1110157023" sldId="259"/>
            <ac:spMk id="74" creationId="{4AF3328E-7426-1D48-FEFE-CCC308FABE62}"/>
          </ac:spMkLst>
        </pc:s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4" creationId="{C3606B83-1893-09E9-EBB3-6709828CDCE3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8" creationId="{BAD3FAC2-6C65-743F-2825-1023DBC6B65E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23" creationId="{A864B341-00A1-B53B-BB40-6D2603208BDB}"/>
          </ac:grpSpMkLst>
        </pc:grpChg>
        <pc:grpChg chg="del">
          <ac:chgData name="Xinglin Yu" userId="4801e06f-c74b-485f-b362-ab0302cee3b8" providerId="ADAL" clId="{00582653-0683-4589-8C93-9861A0D978CB}" dt="2022-09-11T10:01:36.236" v="427" actId="478"/>
          <ac:grpSpMkLst>
            <pc:docMk/>
            <pc:sldMk cId="1110157023" sldId="259"/>
            <ac:grpSpMk id="34" creationId="{7A7E48CA-99BD-C58C-93B4-1283D9A6547B}"/>
          </ac:grpSpMkLst>
        </pc:grpChg>
        <pc:grpChg chg="del">
          <ac:chgData name="Xinglin Yu" userId="4801e06f-c74b-485f-b362-ab0302cee3b8" providerId="ADAL" clId="{00582653-0683-4589-8C93-9861A0D978CB}" dt="2022-09-11T10:01:36.236" v="427" actId="478"/>
          <ac:grpSpMkLst>
            <pc:docMk/>
            <pc:sldMk cId="1110157023" sldId="259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1T10:11:18.696" v="539" actId="478"/>
          <ac:grpSpMkLst>
            <pc:docMk/>
            <pc:sldMk cId="1110157023" sldId="259"/>
            <ac:grpSpMk id="42" creationId="{38A28A07-BF39-EE03-8C88-EB6E8FEFAF66}"/>
          </ac:grpSpMkLst>
        </pc:grpChg>
        <pc:grpChg chg="add del mod">
          <ac:chgData name="Xinglin Yu" userId="4801e06f-c74b-485f-b362-ab0302cee3b8" providerId="ADAL" clId="{00582653-0683-4589-8C93-9861A0D978CB}" dt="2022-09-11T10:10:40.774" v="528" actId="478"/>
          <ac:grpSpMkLst>
            <pc:docMk/>
            <pc:sldMk cId="1110157023" sldId="259"/>
            <ac:grpSpMk id="46" creationId="{92340B3E-5F6F-C371-6F5C-F5F2D057618B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51" creationId="{60CF520F-CB8C-90B5-9310-F7041EBDDA76}"/>
          </ac:grpSpMkLst>
        </pc:grpChg>
        <pc:grpChg chg="add del mod">
          <ac:chgData name="Xinglin Yu" userId="4801e06f-c74b-485f-b362-ab0302cee3b8" providerId="ADAL" clId="{00582653-0683-4589-8C93-9861A0D978CB}" dt="2022-09-11T10:10:50.626" v="531" actId="478"/>
          <ac:grpSpMkLst>
            <pc:docMk/>
            <pc:sldMk cId="1110157023" sldId="259"/>
            <ac:grpSpMk id="57" creationId="{0D0CEC7D-CEAF-1ABB-C8E4-241065C6FE77}"/>
          </ac:grpSpMkLst>
        </pc:gr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61" creationId="{80BF4A16-7D67-7656-1336-8503397BCD3C}"/>
          </ac:grpSpMkLst>
        </pc:grpChg>
        <pc:grpChg chg="del mod">
          <ac:chgData name="Xinglin Yu" userId="4801e06f-c74b-485f-b362-ab0302cee3b8" providerId="ADAL" clId="{00582653-0683-4589-8C93-9861A0D978CB}" dt="2022-09-11T10:10:53.644" v="532" actId="478"/>
          <ac:grpSpMkLst>
            <pc:docMk/>
            <pc:sldMk cId="1110157023" sldId="259"/>
            <ac:grpSpMk id="64" creationId="{BC72E686-3784-60A2-F3EE-31E0C5096B25}"/>
          </ac:grpSpMkLst>
        </pc:grpChg>
        <pc:grpChg chg="del mod">
          <ac:chgData name="Xinglin Yu" userId="4801e06f-c74b-485f-b362-ab0302cee3b8" providerId="ADAL" clId="{00582653-0683-4589-8C93-9861A0D978CB}" dt="2022-09-11T10:10:53.644" v="532" actId="478"/>
          <ac:grpSpMkLst>
            <pc:docMk/>
            <pc:sldMk cId="1110157023" sldId="259"/>
            <ac:grpSpMk id="82" creationId="{09BA9141-C5B7-AA70-6804-9B0C2DED4C1E}"/>
          </ac:grpSpMkLst>
        </pc:grpChg>
        <pc:cxnChg chg="add mod">
          <ac:chgData name="Xinglin Yu" userId="4801e06f-c74b-485f-b362-ab0302cee3b8" providerId="ADAL" clId="{00582653-0683-4589-8C93-9861A0D978CB}" dt="2022-09-11T10:11:34.081" v="541" actId="14100"/>
          <ac:cxnSpMkLst>
            <pc:docMk/>
            <pc:sldMk cId="1110157023" sldId="259"/>
            <ac:cxnSpMk id="12" creationId="{2BE03AB7-045E-9826-E76A-462F93D63207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16" creationId="{B4B9E065-B163-FBC4-5763-BDB5E8C732B3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27" creationId="{8FCFFA09-6015-34B0-9B10-DDC63DE2C359}"/>
          </ac:cxnSpMkLst>
        </pc:cxnChg>
        <pc:cxnChg chg="del mod">
          <ac:chgData name="Xinglin Yu" userId="4801e06f-c74b-485f-b362-ab0302cee3b8" providerId="ADAL" clId="{00582653-0683-4589-8C93-9861A0D978CB}" dt="2022-09-11T10:01:28.760" v="425" actId="478"/>
          <ac:cxnSpMkLst>
            <pc:docMk/>
            <pc:sldMk cId="1110157023" sldId="259"/>
            <ac:cxnSpMk id="41" creationId="{B782BCEE-9027-B9A9-58F9-8E47F19CD6C4}"/>
          </ac:cxnSpMkLst>
        </pc:cxnChg>
        <pc:cxnChg chg="del mod">
          <ac:chgData name="Xinglin Yu" userId="4801e06f-c74b-485f-b362-ab0302cee3b8" providerId="ADAL" clId="{00582653-0683-4589-8C93-9861A0D978CB}" dt="2022-09-11T10:01:32.652" v="426" actId="478"/>
          <ac:cxnSpMkLst>
            <pc:docMk/>
            <pc:sldMk cId="1110157023" sldId="259"/>
            <ac:cxnSpMk id="45" creationId="{113EB356-3B16-2137-E60F-0F7DB31702AE}"/>
          </ac:cxnSpMkLst>
        </pc:cxnChg>
        <pc:cxnChg chg="add del mod">
          <ac:chgData name="Xinglin Yu" userId="4801e06f-c74b-485f-b362-ab0302cee3b8" providerId="ADAL" clId="{00582653-0683-4589-8C93-9861A0D978CB}" dt="2022-09-11T10:11:15.519" v="538" actId="478"/>
          <ac:cxnSpMkLst>
            <pc:docMk/>
            <pc:sldMk cId="1110157023" sldId="259"/>
            <ac:cxnSpMk id="50" creationId="{673F9375-41EB-0292-20F6-3E35E9E267A7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55" creationId="{E56851B0-4B10-379C-FFF8-E12B66FFD3BC}"/>
          </ac:cxnSpMkLst>
        </pc:cxnChg>
        <pc:cxnChg chg="del mod">
          <ac:chgData name="Xinglin Yu" userId="4801e06f-c74b-485f-b362-ab0302cee3b8" providerId="ADAL" clId="{00582653-0683-4589-8C93-9861A0D978CB}" dt="2022-09-11T10:01:43.243" v="429" actId="478"/>
          <ac:cxnSpMkLst>
            <pc:docMk/>
            <pc:sldMk cId="1110157023" sldId="259"/>
            <ac:cxnSpMk id="59" creationId="{41E1F028-C3A7-DF7B-B458-3042FB543E76}"/>
          </ac:cxnSpMkLst>
        </pc:cxnChg>
        <pc:cxnChg chg="del mod">
          <ac:chgData name="Xinglin Yu" userId="4801e06f-c74b-485f-b362-ab0302cee3b8" providerId="ADAL" clId="{00582653-0683-4589-8C93-9861A0D978CB}" dt="2022-09-11T10:01:41.146" v="428" actId="478"/>
          <ac:cxnSpMkLst>
            <pc:docMk/>
            <pc:sldMk cId="1110157023" sldId="259"/>
            <ac:cxnSpMk id="68" creationId="{9492C357-33C3-2819-491B-9076D3607B7B}"/>
          </ac:cxnSpMkLst>
        </pc:cxnChg>
        <pc:cxnChg chg="add 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69" creationId="{12057F8A-1C90-EE82-49E1-4F1DBE3D93F7}"/>
          </ac:cxnSpMkLst>
        </pc:cxnChg>
        <pc:cxnChg chg="del mod">
          <ac:chgData name="Xinglin Yu" userId="4801e06f-c74b-485f-b362-ab0302cee3b8" providerId="ADAL" clId="{00582653-0683-4589-8C93-9861A0D978CB}" dt="2022-09-11T10:01:41.146" v="428" actId="478"/>
          <ac:cxnSpMkLst>
            <pc:docMk/>
            <pc:sldMk cId="1110157023" sldId="259"/>
            <ac:cxnSpMk id="91" creationId="{21EBD564-B2B1-F73C-1F48-45FE90B8E808}"/>
          </ac:cxnSpMkLst>
        </pc:cxnChg>
      </pc:sldChg>
      <pc:sldChg chg="add del">
        <pc:chgData name="Xinglin Yu" userId="4801e06f-c74b-485f-b362-ab0302cee3b8" providerId="ADAL" clId="{00582653-0683-4589-8C93-9861A0D978CB}" dt="2022-09-12T06:04:39.309" v="565" actId="47"/>
        <pc:sldMkLst>
          <pc:docMk/>
          <pc:sldMk cId="375553217" sldId="260"/>
        </pc:sldMkLst>
      </pc:sldChg>
      <pc:sldChg chg="add">
        <pc:chgData name="Xinglin Yu" userId="4801e06f-c74b-485f-b362-ab0302cee3b8" providerId="ADAL" clId="{00582653-0683-4589-8C93-9861A0D978CB}" dt="2022-09-12T06:04:36.682" v="564"/>
        <pc:sldMkLst>
          <pc:docMk/>
          <pc:sldMk cId="1746603495" sldId="261"/>
        </pc:sldMkLst>
      </pc:sldChg>
      <pc:sldChg chg="add">
        <pc:chgData name="Xinglin Yu" userId="4801e06f-c74b-485f-b362-ab0302cee3b8" providerId="ADAL" clId="{00582653-0683-4589-8C93-9861A0D978CB}" dt="2022-09-12T06:06:54.471" v="577"/>
        <pc:sldMkLst>
          <pc:docMk/>
          <pc:sldMk cId="1744584794" sldId="262"/>
        </pc:sldMkLst>
      </pc:sldChg>
    </pc:docChg>
  </pc:docChgLst>
  <pc:docChgLst>
    <pc:chgData name="Xinglin Yu" userId="4801e06f-c74b-485f-b362-ab0302cee3b8" providerId="ADAL" clId="{0849F3D8-CAB5-459E-B214-B25A74EDC984}"/>
    <pc:docChg chg="undo custSel addSld delSld modSld">
      <pc:chgData name="Xinglin Yu" userId="4801e06f-c74b-485f-b362-ab0302cee3b8" providerId="ADAL" clId="{0849F3D8-CAB5-459E-B214-B25A74EDC984}" dt="2022-10-16T13:49:11.725" v="440" actId="20577"/>
      <pc:docMkLst>
        <pc:docMk/>
      </pc:docMkLst>
      <pc:sldChg chg="modNotesTx">
        <pc:chgData name="Xinglin Yu" userId="4801e06f-c74b-485f-b362-ab0302cee3b8" providerId="ADAL" clId="{0849F3D8-CAB5-459E-B214-B25A74EDC984}" dt="2022-10-16T07:12:44.635" v="29" actId="20577"/>
        <pc:sldMkLst>
          <pc:docMk/>
          <pc:sldMk cId="1113925940" sldId="258"/>
        </pc:sldMkLst>
      </pc:sldChg>
      <pc:sldChg chg="modNotesTx">
        <pc:chgData name="Xinglin Yu" userId="4801e06f-c74b-485f-b362-ab0302cee3b8" providerId="ADAL" clId="{0849F3D8-CAB5-459E-B214-B25A74EDC984}" dt="2022-10-16T11:50:14.648" v="51"/>
        <pc:sldMkLst>
          <pc:docMk/>
          <pc:sldMk cId="1746603495" sldId="261"/>
        </pc:sldMkLst>
      </pc:sldChg>
      <pc:sldChg chg="modNotesTx">
        <pc:chgData name="Xinglin Yu" userId="4801e06f-c74b-485f-b362-ab0302cee3b8" providerId="ADAL" clId="{0849F3D8-CAB5-459E-B214-B25A74EDC984}" dt="2022-10-16T11:50:11.275" v="50" actId="20577"/>
        <pc:sldMkLst>
          <pc:docMk/>
          <pc:sldMk cId="1744584794" sldId="262"/>
        </pc:sldMkLst>
      </pc:sldChg>
      <pc:sldChg chg="addSp modSp add mod modNotesTx">
        <pc:chgData name="Xinglin Yu" userId="4801e06f-c74b-485f-b362-ab0302cee3b8" providerId="ADAL" clId="{0849F3D8-CAB5-459E-B214-B25A74EDC984}" dt="2022-10-16T07:28:19.830" v="39" actId="20577"/>
        <pc:sldMkLst>
          <pc:docMk/>
          <pc:sldMk cId="3285323383" sldId="263"/>
        </pc:sldMkLst>
        <pc:spChg chg="add mod">
          <ac:chgData name="Xinglin Yu" userId="4801e06f-c74b-485f-b362-ab0302cee3b8" providerId="ADAL" clId="{0849F3D8-CAB5-459E-B214-B25A74EDC984}" dt="2022-10-16T07:28:13.389" v="37" actId="20577"/>
          <ac:spMkLst>
            <pc:docMk/>
            <pc:sldMk cId="3285323383" sldId="263"/>
            <ac:spMk id="3" creationId="{245D9BA6-D39B-ADB5-F71C-328C03BF02D3}"/>
          </ac:spMkLst>
        </pc:spChg>
        <pc:spChg chg="add mod">
          <ac:chgData name="Xinglin Yu" userId="4801e06f-c74b-485f-b362-ab0302cee3b8" providerId="ADAL" clId="{0849F3D8-CAB5-459E-B214-B25A74EDC984}" dt="2022-10-16T07:28:19.830" v="39" actId="20577"/>
          <ac:spMkLst>
            <pc:docMk/>
            <pc:sldMk cId="3285323383" sldId="263"/>
            <ac:spMk id="5" creationId="{CA000EF5-5FB3-5046-9366-1CA16EA76BE1}"/>
          </ac:spMkLst>
        </pc:spChg>
        <pc:cxnChg chg="add mod">
          <ac:chgData name="Xinglin Yu" userId="4801e06f-c74b-485f-b362-ab0302cee3b8" providerId="ADAL" clId="{0849F3D8-CAB5-459E-B214-B25A74EDC984}" dt="2022-10-16T07:28:02.178" v="31" actId="1076"/>
          <ac:cxnSpMkLst>
            <pc:docMk/>
            <pc:sldMk cId="3285323383" sldId="263"/>
            <ac:cxnSpMk id="2" creationId="{CBAC375A-16FB-D02C-03AF-E4962A9B67F4}"/>
          </ac:cxnSpMkLst>
        </pc:cxnChg>
        <pc:cxnChg chg="add mod">
          <ac:chgData name="Xinglin Yu" userId="4801e06f-c74b-485f-b362-ab0302cee3b8" providerId="ADAL" clId="{0849F3D8-CAB5-459E-B214-B25A74EDC984}" dt="2022-10-16T07:28:08.050" v="33" actId="1076"/>
          <ac:cxnSpMkLst>
            <pc:docMk/>
            <pc:sldMk cId="3285323383" sldId="263"/>
            <ac:cxnSpMk id="4" creationId="{9113EF73-8FD3-8BC4-BB02-4E13833BA8AD}"/>
          </ac:cxnSpMkLst>
        </pc:cxnChg>
      </pc:sldChg>
      <pc:sldChg chg="addSp delSp modSp add mod">
        <pc:chgData name="Xinglin Yu" userId="4801e06f-c74b-485f-b362-ab0302cee3b8" providerId="ADAL" clId="{0849F3D8-CAB5-459E-B214-B25A74EDC984}" dt="2022-10-16T13:04:47.538" v="257" actId="1076"/>
        <pc:sldMkLst>
          <pc:docMk/>
          <pc:sldMk cId="1753780638" sldId="264"/>
        </pc:sldMkLst>
        <pc:spChg chg="mod">
          <ac:chgData name="Xinglin Yu" userId="4801e06f-c74b-485f-b362-ab0302cee3b8" providerId="ADAL" clId="{0849F3D8-CAB5-459E-B214-B25A74EDC984}" dt="2022-10-16T12:58:14.728" v="191" actId="1076"/>
          <ac:spMkLst>
            <pc:docMk/>
            <pc:sldMk cId="1753780638" sldId="264"/>
            <ac:spMk id="10" creationId="{7DEA32E7-463E-A06B-AA73-D41846422156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19" creationId="{E2983372-7438-F02A-02D9-85BC912EE2BA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20" creationId="{DB2920CE-34A2-B9C6-E184-0C58B678CB41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21" creationId="{6094B4A1-9AEF-E9A5-78F1-DB8B22745995}"/>
          </ac:spMkLst>
        </pc:spChg>
        <pc:spChg chg="mod">
          <ac:chgData name="Xinglin Yu" userId="4801e06f-c74b-485f-b362-ab0302cee3b8" providerId="ADAL" clId="{0849F3D8-CAB5-459E-B214-B25A74EDC984}" dt="2022-10-16T12:54:43.261" v="143" actId="6549"/>
          <ac:spMkLst>
            <pc:docMk/>
            <pc:sldMk cId="1753780638" sldId="264"/>
            <ac:spMk id="24" creationId="{0E81171E-F8D5-A0A1-7915-63339C3A6462}"/>
          </ac:spMkLst>
        </pc:spChg>
        <pc:spChg chg="mod">
          <ac:chgData name="Xinglin Yu" userId="4801e06f-c74b-485f-b362-ab0302cee3b8" providerId="ADAL" clId="{0849F3D8-CAB5-459E-B214-B25A74EDC984}" dt="2022-10-16T12:54:43.261" v="143" actId="6549"/>
          <ac:spMkLst>
            <pc:docMk/>
            <pc:sldMk cId="1753780638" sldId="264"/>
            <ac:spMk id="25" creationId="{72A7B8F1-08CD-C744-1A4A-5D6371CDAA44}"/>
          </ac:spMkLst>
        </pc:spChg>
        <pc:spChg chg="mod">
          <ac:chgData name="Xinglin Yu" userId="4801e06f-c74b-485f-b362-ab0302cee3b8" providerId="ADAL" clId="{0849F3D8-CAB5-459E-B214-B25A74EDC984}" dt="2022-10-16T12:56:49.519" v="174" actId="1076"/>
          <ac:spMkLst>
            <pc:docMk/>
            <pc:sldMk cId="1753780638" sldId="264"/>
            <ac:spMk id="28" creationId="{83F88147-9765-DD21-3673-DBE28E07D7CE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29" creationId="{1C819915-4D9E-9657-BD04-C6EC9DF4B77A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43" creationId="{5448F0BF-CE39-05DE-0F06-4A75301A917D}"/>
          </ac:spMkLst>
        </pc:spChg>
        <pc:spChg chg="mod">
          <ac:chgData name="Xinglin Yu" userId="4801e06f-c74b-485f-b362-ab0302cee3b8" providerId="ADAL" clId="{0849F3D8-CAB5-459E-B214-B25A74EDC984}" dt="2022-10-16T12:56:18.344" v="165"/>
          <ac:spMkLst>
            <pc:docMk/>
            <pc:sldMk cId="1753780638" sldId="264"/>
            <ac:spMk id="56" creationId="{6AA4726D-8206-6A4C-91C4-528C2BBE5D21}"/>
          </ac:spMkLst>
        </pc:spChg>
        <pc:spChg chg="mod">
          <ac:chgData name="Xinglin Yu" userId="4801e06f-c74b-485f-b362-ab0302cee3b8" providerId="ADAL" clId="{0849F3D8-CAB5-459E-B214-B25A74EDC984}" dt="2022-10-16T12:57:18.645" v="179" actId="20577"/>
          <ac:spMkLst>
            <pc:docMk/>
            <pc:sldMk cId="1753780638" sldId="264"/>
            <ac:spMk id="57" creationId="{ACD4FB13-5ED3-21D4-F53D-EECF5FE02969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72" creationId="{B88E74C7-D4BB-016F-7A87-25DE4911F09D}"/>
          </ac:spMkLst>
        </pc:spChg>
        <pc:spChg chg="del">
          <ac:chgData name="Xinglin Yu" userId="4801e06f-c74b-485f-b362-ab0302cee3b8" providerId="ADAL" clId="{0849F3D8-CAB5-459E-B214-B25A74EDC984}" dt="2022-10-16T12:53:28.955" v="99" actId="478"/>
          <ac:spMkLst>
            <pc:docMk/>
            <pc:sldMk cId="1753780638" sldId="264"/>
            <ac:spMk id="74" creationId="{4AF3328E-7426-1D48-FEFE-CCC308FABE62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87" creationId="{5A200701-74DC-149C-FFA6-80F5F2F40E87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88" creationId="{69E63544-55A4-8A86-8472-EF72D6B14CD8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0" creationId="{81BC1577-477C-C0D5-AA7C-746A8703112F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2" creationId="{2CFF2E18-0BB4-ECD6-40F3-E9C74B5BFA54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4" creationId="{95164051-17D8-EC49-7F9B-F8DC51AE4EC7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5" creationId="{F32758BD-493C-05D4-61D6-7A11756B468B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7" creationId="{9C4D49B0-0160-44C8-099B-F91212716122}"/>
          </ac:spMkLst>
        </pc:spChg>
        <pc:spChg chg="mod">
          <ac:chgData name="Xinglin Yu" userId="4801e06f-c74b-485f-b362-ab0302cee3b8" providerId="ADAL" clId="{0849F3D8-CAB5-459E-B214-B25A74EDC984}" dt="2022-10-16T12:58:54.169" v="215"/>
          <ac:spMkLst>
            <pc:docMk/>
            <pc:sldMk cId="1753780638" sldId="264"/>
            <ac:spMk id="98" creationId="{E2D13787-C889-4177-F7E1-04F9A69D7C6C}"/>
          </ac:spMkLst>
        </pc:spChg>
        <pc:spChg chg="add mod">
          <ac:chgData name="Xinglin Yu" userId="4801e06f-c74b-485f-b362-ab0302cee3b8" providerId="ADAL" clId="{0849F3D8-CAB5-459E-B214-B25A74EDC984}" dt="2022-10-16T13:00:45.955" v="227" actId="14100"/>
          <ac:spMkLst>
            <pc:docMk/>
            <pc:sldMk cId="1753780638" sldId="264"/>
            <ac:spMk id="102" creationId="{70697430-6D5A-186F-8372-926D936E75D0}"/>
          </ac:spMkLst>
        </pc:spChg>
        <pc:spChg chg="add mod">
          <ac:chgData name="Xinglin Yu" userId="4801e06f-c74b-485f-b362-ab0302cee3b8" providerId="ADAL" clId="{0849F3D8-CAB5-459E-B214-B25A74EDC984}" dt="2022-10-16T13:00:59.211" v="231" actId="1076"/>
          <ac:spMkLst>
            <pc:docMk/>
            <pc:sldMk cId="1753780638" sldId="264"/>
            <ac:spMk id="104" creationId="{F0608B52-CCA6-E0E6-6A53-897C9136ECE5}"/>
          </ac:spMkLst>
        </pc:spChg>
        <pc:spChg chg="add mod">
          <ac:chgData name="Xinglin Yu" userId="4801e06f-c74b-485f-b362-ab0302cee3b8" providerId="ADAL" clId="{0849F3D8-CAB5-459E-B214-B25A74EDC984}" dt="2022-10-16T13:02:05.610" v="233" actId="1076"/>
          <ac:spMkLst>
            <pc:docMk/>
            <pc:sldMk cId="1753780638" sldId="264"/>
            <ac:spMk id="105" creationId="{6B99FE15-1C8C-822B-C89D-B5C96B18EDB7}"/>
          </ac:spMkLst>
        </pc:spChg>
        <pc:spChg chg="add mod">
          <ac:chgData name="Xinglin Yu" userId="4801e06f-c74b-485f-b362-ab0302cee3b8" providerId="ADAL" clId="{0849F3D8-CAB5-459E-B214-B25A74EDC984}" dt="2022-10-16T13:02:20.770" v="235" actId="1076"/>
          <ac:spMkLst>
            <pc:docMk/>
            <pc:sldMk cId="1753780638" sldId="264"/>
            <ac:spMk id="106" creationId="{78D3B998-2ED4-5740-5D15-E44A60D6E17B}"/>
          </ac:spMkLst>
        </pc:spChg>
        <pc:spChg chg="add mod">
          <ac:chgData name="Xinglin Yu" userId="4801e06f-c74b-485f-b362-ab0302cee3b8" providerId="ADAL" clId="{0849F3D8-CAB5-459E-B214-B25A74EDC984}" dt="2022-10-16T13:02:27.366" v="237" actId="1076"/>
          <ac:spMkLst>
            <pc:docMk/>
            <pc:sldMk cId="1753780638" sldId="264"/>
            <ac:spMk id="107" creationId="{E538A14A-AEEA-DD0D-564C-C2658BD64BD5}"/>
          </ac:spMkLst>
        </pc:spChg>
        <pc:spChg chg="add mod">
          <ac:chgData name="Xinglin Yu" userId="4801e06f-c74b-485f-b362-ab0302cee3b8" providerId="ADAL" clId="{0849F3D8-CAB5-459E-B214-B25A74EDC984}" dt="2022-10-16T13:02:56.324" v="239" actId="1076"/>
          <ac:spMkLst>
            <pc:docMk/>
            <pc:sldMk cId="1753780638" sldId="264"/>
            <ac:spMk id="108" creationId="{98BC1BE4-027F-619C-B175-5F312D87104C}"/>
          </ac:spMkLst>
        </pc:spChg>
        <pc:spChg chg="add mod">
          <ac:chgData name="Xinglin Yu" userId="4801e06f-c74b-485f-b362-ab0302cee3b8" providerId="ADAL" clId="{0849F3D8-CAB5-459E-B214-B25A74EDC984}" dt="2022-10-16T13:03:00.642" v="241" actId="1076"/>
          <ac:spMkLst>
            <pc:docMk/>
            <pc:sldMk cId="1753780638" sldId="264"/>
            <ac:spMk id="109" creationId="{7BA3C7DC-4AA5-F1E3-D085-1F167E6D0D58}"/>
          </ac:spMkLst>
        </pc:spChg>
        <pc:spChg chg="add mod">
          <ac:chgData name="Xinglin Yu" userId="4801e06f-c74b-485f-b362-ab0302cee3b8" providerId="ADAL" clId="{0849F3D8-CAB5-459E-B214-B25A74EDC984}" dt="2022-10-16T13:03:55.591" v="248" actId="1076"/>
          <ac:spMkLst>
            <pc:docMk/>
            <pc:sldMk cId="1753780638" sldId="264"/>
            <ac:spMk id="110" creationId="{8EFBBB87-362C-5EEF-A9D0-F371930A8779}"/>
          </ac:spMkLst>
        </pc:spChg>
        <pc:spChg chg="add mod">
          <ac:chgData name="Xinglin Yu" userId="4801e06f-c74b-485f-b362-ab0302cee3b8" providerId="ADAL" clId="{0849F3D8-CAB5-459E-B214-B25A74EDC984}" dt="2022-10-16T13:04:30.119" v="250" actId="1076"/>
          <ac:spMkLst>
            <pc:docMk/>
            <pc:sldMk cId="1753780638" sldId="264"/>
            <ac:spMk id="111" creationId="{34AEE5A9-8865-3CA9-0465-23AA9304F0FA}"/>
          </ac:spMkLst>
        </pc:spChg>
        <pc:spChg chg="add mod">
          <ac:chgData name="Xinglin Yu" userId="4801e06f-c74b-485f-b362-ab0302cee3b8" providerId="ADAL" clId="{0849F3D8-CAB5-459E-B214-B25A74EDC984}" dt="2022-10-16T13:04:36.312" v="252" actId="1076"/>
          <ac:spMkLst>
            <pc:docMk/>
            <pc:sldMk cId="1753780638" sldId="264"/>
            <ac:spMk id="112" creationId="{C516EDF3-F567-1E60-A40D-A1949F685192}"/>
          </ac:spMkLst>
        </pc:spChg>
        <pc:spChg chg="add mod">
          <ac:chgData name="Xinglin Yu" userId="4801e06f-c74b-485f-b362-ab0302cee3b8" providerId="ADAL" clId="{0849F3D8-CAB5-459E-B214-B25A74EDC984}" dt="2022-10-16T13:04:42.937" v="255" actId="1076"/>
          <ac:spMkLst>
            <pc:docMk/>
            <pc:sldMk cId="1753780638" sldId="264"/>
            <ac:spMk id="113" creationId="{110856CD-AD3F-BE23-FBD9-65C9BE981CEF}"/>
          </ac:spMkLst>
        </pc:spChg>
        <pc:spChg chg="add mod">
          <ac:chgData name="Xinglin Yu" userId="4801e06f-c74b-485f-b362-ab0302cee3b8" providerId="ADAL" clId="{0849F3D8-CAB5-459E-B214-B25A74EDC984}" dt="2022-10-16T13:04:47.538" v="257" actId="1076"/>
          <ac:spMkLst>
            <pc:docMk/>
            <pc:sldMk cId="1753780638" sldId="264"/>
            <ac:spMk id="114" creationId="{E2983372-7438-F02A-02D9-85BC912EE2BA}"/>
          </ac:spMkLst>
        </pc:spChg>
        <pc:grpChg chg="mod">
          <ac:chgData name="Xinglin Yu" userId="4801e06f-c74b-485f-b362-ab0302cee3b8" providerId="ADAL" clId="{0849F3D8-CAB5-459E-B214-B25A74EDC984}" dt="2022-10-16T12:58:47.523" v="214" actId="1035"/>
          <ac:grpSpMkLst>
            <pc:docMk/>
            <pc:sldMk cId="1753780638" sldId="264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849F3D8-CAB5-459E-B214-B25A74EDC984}" dt="2022-10-16T12:58:47.523" v="214" actId="1035"/>
          <ac:grpSpMkLst>
            <pc:docMk/>
            <pc:sldMk cId="1753780638" sldId="264"/>
            <ac:grpSpMk id="14" creationId="{680029D5-EE10-39C7-CAA0-9E17545D4519}"/>
          </ac:grpSpMkLst>
        </pc:grpChg>
        <pc:grpChg chg="mod">
          <ac:chgData name="Xinglin Yu" userId="4801e06f-c74b-485f-b362-ab0302cee3b8" providerId="ADAL" clId="{0849F3D8-CAB5-459E-B214-B25A74EDC984}" dt="2022-10-16T12:57:55.331" v="188" actId="12789"/>
          <ac:grpSpMkLst>
            <pc:docMk/>
            <pc:sldMk cId="1753780638" sldId="264"/>
            <ac:grpSpMk id="23" creationId="{A864B341-00A1-B53B-BB40-6D2603208BDB}"/>
          </ac:grpSpMkLst>
        </pc:grpChg>
        <pc:grpChg chg="mod">
          <ac:chgData name="Xinglin Yu" userId="4801e06f-c74b-485f-b362-ab0302cee3b8" providerId="ADAL" clId="{0849F3D8-CAB5-459E-B214-B25A74EDC984}" dt="2022-10-16T12:57:55.331" v="188" actId="12789"/>
          <ac:grpSpMkLst>
            <pc:docMk/>
            <pc:sldMk cId="1753780638" sldId="264"/>
            <ac:grpSpMk id="26" creationId="{C296FD22-42D2-FFC3-D4A8-B48CF677C0EB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31" creationId="{E4C22D25-9644-2B04-B778-D95FE315D8DC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34" creationId="{7A7E48CA-99BD-C58C-93B4-1283D9A6547B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37" creationId="{65FB7A4F-BE64-35B0-F72E-A3ADD58EA63D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51" creationId="{60CF520F-CB8C-90B5-9310-F7041EBDDA76}"/>
          </ac:grpSpMkLst>
        </pc:grpChg>
        <pc:grpChg chg="add mod">
          <ac:chgData name="Xinglin Yu" userId="4801e06f-c74b-485f-b362-ab0302cee3b8" providerId="ADAL" clId="{0849F3D8-CAB5-459E-B214-B25A74EDC984}" dt="2022-10-16T12:57:55.331" v="188" actId="12789"/>
          <ac:grpSpMkLst>
            <pc:docMk/>
            <pc:sldMk cId="1753780638" sldId="264"/>
            <ac:grpSpMk id="54" creationId="{701296D9-CD20-8351-8C4E-2EC7A6E583F3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64" creationId="{BC72E686-3784-60A2-F3EE-31E0C5096B25}"/>
          </ac:grpSpMkLst>
        </pc:grpChg>
        <pc:grpChg chg="del">
          <ac:chgData name="Xinglin Yu" userId="4801e06f-c74b-485f-b362-ab0302cee3b8" providerId="ADAL" clId="{0849F3D8-CAB5-459E-B214-B25A74EDC984}" dt="2022-10-16T12:53:28.955" v="99" actId="478"/>
          <ac:grpSpMkLst>
            <pc:docMk/>
            <pc:sldMk cId="1753780638" sldId="264"/>
            <ac:grpSpMk id="82" creationId="{09BA9141-C5B7-AA70-6804-9B0C2DED4C1E}"/>
          </ac:grpSpMkLst>
        </pc:grpChg>
        <pc:grpChg chg="add mod">
          <ac:chgData name="Xinglin Yu" userId="4801e06f-c74b-485f-b362-ab0302cee3b8" providerId="ADAL" clId="{0849F3D8-CAB5-459E-B214-B25A74EDC984}" dt="2022-10-16T12:59:02.242" v="216" actId="1076"/>
          <ac:grpSpMkLst>
            <pc:docMk/>
            <pc:sldMk cId="1753780638" sldId="264"/>
            <ac:grpSpMk id="86" creationId="{1E2AE38E-26B9-A8B3-FBE8-C4833CA689CE}"/>
          </ac:grpSpMkLst>
        </pc:grpChg>
        <pc:grpChg chg="add mod">
          <ac:chgData name="Xinglin Yu" userId="4801e06f-c74b-485f-b362-ab0302cee3b8" providerId="ADAL" clId="{0849F3D8-CAB5-459E-B214-B25A74EDC984}" dt="2022-10-16T12:59:02.242" v="216" actId="1076"/>
          <ac:grpSpMkLst>
            <pc:docMk/>
            <pc:sldMk cId="1753780638" sldId="264"/>
            <ac:grpSpMk id="89" creationId="{953CDF3F-3012-50CB-7BCE-BC46C5BE1683}"/>
          </ac:grpSpMkLst>
        </pc:grpChg>
        <pc:grpChg chg="add mod">
          <ac:chgData name="Xinglin Yu" userId="4801e06f-c74b-485f-b362-ab0302cee3b8" providerId="ADAL" clId="{0849F3D8-CAB5-459E-B214-B25A74EDC984}" dt="2022-10-16T12:59:02.242" v="216" actId="1076"/>
          <ac:grpSpMkLst>
            <pc:docMk/>
            <pc:sldMk cId="1753780638" sldId="264"/>
            <ac:grpSpMk id="93" creationId="{D50BB80F-FC0C-4B2A-5414-409A1F2481E4}"/>
          </ac:grpSpMkLst>
        </pc:grpChg>
        <pc:grpChg chg="add mod">
          <ac:chgData name="Xinglin Yu" userId="4801e06f-c74b-485f-b362-ab0302cee3b8" providerId="ADAL" clId="{0849F3D8-CAB5-459E-B214-B25A74EDC984}" dt="2022-10-16T12:59:02.242" v="216" actId="1076"/>
          <ac:grpSpMkLst>
            <pc:docMk/>
            <pc:sldMk cId="1753780638" sldId="264"/>
            <ac:grpSpMk id="96" creationId="{022C49B5-78BD-EBC0-24CE-874D0BB90E00}"/>
          </ac:grpSpMkLst>
        </pc:grpChg>
        <pc:cxnChg chg="add mod">
          <ac:chgData name="Xinglin Yu" userId="4801e06f-c74b-485f-b362-ab0302cee3b8" providerId="ADAL" clId="{0849F3D8-CAB5-459E-B214-B25A74EDC984}" dt="2022-10-16T12:58:47.523" v="214" actId="1035"/>
          <ac:cxnSpMkLst>
            <pc:docMk/>
            <pc:sldMk cId="1753780638" sldId="264"/>
            <ac:cxnSpMk id="2" creationId="{9FBF38FE-23DE-CD95-77DD-70B06EA77DB8}"/>
          </ac:cxnSpMkLst>
        </pc:cxnChg>
        <pc:cxnChg chg="add mod">
          <ac:chgData name="Xinglin Yu" userId="4801e06f-c74b-485f-b362-ab0302cee3b8" providerId="ADAL" clId="{0849F3D8-CAB5-459E-B214-B25A74EDC984}" dt="2022-10-16T12:58:47.523" v="214" actId="1035"/>
          <ac:cxnSpMkLst>
            <pc:docMk/>
            <pc:sldMk cId="1753780638" sldId="264"/>
            <ac:cxnSpMk id="9" creationId="{132BB6A0-EA23-7F06-C5EB-81F4A048E5F7}"/>
          </ac:cxnSpMkLst>
        </pc:cxnChg>
        <pc:cxnChg chg="add mod">
          <ac:chgData name="Xinglin Yu" userId="4801e06f-c74b-485f-b362-ab0302cee3b8" providerId="ADAL" clId="{0849F3D8-CAB5-459E-B214-B25A74EDC984}" dt="2022-10-16T12:57:55.331" v="188" actId="12789"/>
          <ac:cxnSpMkLst>
            <pc:docMk/>
            <pc:sldMk cId="1753780638" sldId="264"/>
            <ac:cxnSpMk id="15" creationId="{5226ADCD-C1A5-A2E8-57A2-8C1AD6A28DB8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16" creationId="{B4B9E065-B163-FBC4-5763-BDB5E8C732B3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22" creationId="{15F91265-F9D9-3CE8-19BD-AA380321D038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30" creationId="{FFA6BE79-4B97-3AB6-D102-7AE349E8E8EF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40" creationId="{33FE04E3-32DB-6DEB-8640-7C6DB67CF8F7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41" creationId="{B782BCEE-9027-B9A9-58F9-8E47F19CD6C4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45" creationId="{113EB356-3B16-2137-E60F-0F7DB31702AE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55" creationId="{E56851B0-4B10-379C-FFF8-E12B66FFD3BC}"/>
          </ac:cxnSpMkLst>
        </pc:cxnChg>
        <pc:cxnChg chg="add mod">
          <ac:chgData name="Xinglin Yu" userId="4801e06f-c74b-485f-b362-ab0302cee3b8" providerId="ADAL" clId="{0849F3D8-CAB5-459E-B214-B25A74EDC984}" dt="2022-10-16T12:59:41.693" v="222" actId="14100"/>
          <ac:cxnSpMkLst>
            <pc:docMk/>
            <pc:sldMk cId="1753780638" sldId="264"/>
            <ac:cxnSpMk id="58" creationId="{BF976CF3-4E78-6639-2018-D9D2315BCF5A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59" creationId="{41E1F028-C3A7-DF7B-B458-3042FB543E76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68" creationId="{9492C357-33C3-2819-491B-9076D3607B7B}"/>
          </ac:cxnSpMkLst>
        </pc:cxnChg>
        <pc:cxnChg chg="del mod">
          <ac:chgData name="Xinglin Yu" userId="4801e06f-c74b-485f-b362-ab0302cee3b8" providerId="ADAL" clId="{0849F3D8-CAB5-459E-B214-B25A74EDC984}" dt="2022-10-16T12:53:28.955" v="99" actId="478"/>
          <ac:cxnSpMkLst>
            <pc:docMk/>
            <pc:sldMk cId="1753780638" sldId="264"/>
            <ac:cxnSpMk id="91" creationId="{21EBD564-B2B1-F73C-1F48-45FE90B8E808}"/>
          </ac:cxnSpMkLst>
        </pc:cxnChg>
        <pc:cxnChg chg="add mod">
          <ac:chgData name="Xinglin Yu" userId="4801e06f-c74b-485f-b362-ab0302cee3b8" providerId="ADAL" clId="{0849F3D8-CAB5-459E-B214-B25A74EDC984}" dt="2022-10-16T12:59:02.242" v="216" actId="1076"/>
          <ac:cxnSpMkLst>
            <pc:docMk/>
            <pc:sldMk cId="1753780638" sldId="264"/>
            <ac:cxnSpMk id="99" creationId="{A4874B8A-57F0-7276-D620-130F95F74E8F}"/>
          </ac:cxnSpMkLst>
        </pc:cxnChg>
        <pc:cxnChg chg="add mod">
          <ac:chgData name="Xinglin Yu" userId="4801e06f-c74b-485f-b362-ab0302cee3b8" providerId="ADAL" clId="{0849F3D8-CAB5-459E-B214-B25A74EDC984}" dt="2022-10-16T12:59:02.242" v="216" actId="1076"/>
          <ac:cxnSpMkLst>
            <pc:docMk/>
            <pc:sldMk cId="1753780638" sldId="264"/>
            <ac:cxnSpMk id="100" creationId="{CECBE32F-02C6-6F97-39D8-F2765C1B062A}"/>
          </ac:cxnSpMkLst>
        </pc:cxnChg>
        <pc:cxnChg chg="add mod">
          <ac:chgData name="Xinglin Yu" userId="4801e06f-c74b-485f-b362-ab0302cee3b8" providerId="ADAL" clId="{0849F3D8-CAB5-459E-B214-B25A74EDC984}" dt="2022-10-16T12:59:02.242" v="216" actId="1076"/>
          <ac:cxnSpMkLst>
            <pc:docMk/>
            <pc:sldMk cId="1753780638" sldId="264"/>
            <ac:cxnSpMk id="101" creationId="{9989B448-AB79-0F60-0687-24D0772C0C4B}"/>
          </ac:cxnSpMkLst>
        </pc:cxnChg>
      </pc:sldChg>
      <pc:sldChg chg="addSp delSp modSp add del mod">
        <pc:chgData name="Xinglin Yu" userId="4801e06f-c74b-485f-b362-ab0302cee3b8" providerId="ADAL" clId="{0849F3D8-CAB5-459E-B214-B25A74EDC984}" dt="2022-10-16T12:41:09.554" v="93" actId="47"/>
        <pc:sldMkLst>
          <pc:docMk/>
          <pc:sldMk cId="2074412206" sldId="264"/>
        </pc:sldMkLst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3" creationId="{245D9BA6-D39B-ADB5-F71C-328C03BF02D3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5" creationId="{CA000EF5-5FB3-5046-9366-1CA16EA76BE1}"/>
          </ac:spMkLst>
        </pc:spChg>
        <pc:spChg chg="mod">
          <ac:chgData name="Xinglin Yu" userId="4801e06f-c74b-485f-b362-ab0302cee3b8" providerId="ADAL" clId="{0849F3D8-CAB5-459E-B214-B25A74EDC984}" dt="2022-10-16T11:51:08.639" v="57"/>
          <ac:spMkLst>
            <pc:docMk/>
            <pc:sldMk cId="2074412206" sldId="264"/>
            <ac:spMk id="11" creationId="{8B2A6463-820B-AAF2-094C-F252507DA666}"/>
          </ac:spMkLst>
        </pc:spChg>
        <pc:spChg chg="mod">
          <ac:chgData name="Xinglin Yu" userId="4801e06f-c74b-485f-b362-ab0302cee3b8" providerId="ADAL" clId="{0849F3D8-CAB5-459E-B214-B25A74EDC984}" dt="2022-10-16T11:51:08.639" v="57"/>
          <ac:spMkLst>
            <pc:docMk/>
            <pc:sldMk cId="2074412206" sldId="264"/>
            <ac:spMk id="12" creationId="{31CDE95E-7CCE-E270-E4ED-C03F1D80044E}"/>
          </ac:spMkLst>
        </pc:spChg>
        <pc:spChg chg="mod">
          <ac:chgData name="Xinglin Yu" userId="4801e06f-c74b-485f-b362-ab0302cee3b8" providerId="ADAL" clId="{0849F3D8-CAB5-459E-B214-B25A74EDC984}" dt="2022-10-16T11:51:30.319" v="67"/>
          <ac:spMkLst>
            <pc:docMk/>
            <pc:sldMk cId="2074412206" sldId="264"/>
            <ac:spMk id="18" creationId="{A64884F9-734C-0844-6E45-08880295FCF4}"/>
          </ac:spMkLst>
        </pc:spChg>
        <pc:spChg chg="mod">
          <ac:chgData name="Xinglin Yu" userId="4801e06f-c74b-485f-b362-ab0302cee3b8" providerId="ADAL" clId="{0849F3D8-CAB5-459E-B214-B25A74EDC984}" dt="2022-10-16T11:51:30.319" v="67"/>
          <ac:spMkLst>
            <pc:docMk/>
            <pc:sldMk cId="2074412206" sldId="264"/>
            <ac:spMk id="20" creationId="{A6575402-6086-4F15-277A-61E9C107C10E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21" creationId="{6094B4A1-9AEF-E9A5-78F1-DB8B22745995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31" creationId="{FD02DE24-4031-FB36-35F1-F08B90683BFC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39" creationId="{3651930C-0BAF-4B5A-E9D7-57D1F3DFD146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40" creationId="{791119BF-B0EE-A70C-32CF-E23EBF53A179}"/>
          </ac:spMkLst>
        </pc:spChg>
        <pc:spChg chg="mod">
          <ac:chgData name="Xinglin Yu" userId="4801e06f-c74b-485f-b362-ab0302cee3b8" providerId="ADAL" clId="{0849F3D8-CAB5-459E-B214-B25A74EDC984}" dt="2022-10-16T11:51:27.129" v="66" actId="1076"/>
          <ac:spMkLst>
            <pc:docMk/>
            <pc:sldMk cId="2074412206" sldId="264"/>
            <ac:spMk id="43" creationId="{5448F0BF-CE39-05DE-0F06-4A75301A917D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47" creationId="{2118BAD0-477E-15B5-A3DA-8D75BC5F9E40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61" creationId="{55D1F8C1-AF1D-6DBC-816A-4FD5FCA674F3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67" creationId="{DEA1CC05-66D9-9BD3-721D-00523CB14B8C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68" creationId="{D7FD0477-3596-C737-3866-F8A53053E2CF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70" creationId="{EA1D6372-79F4-5BE9-4279-4A76FEAE6ACE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73" creationId="{56AF3A90-51E8-2A62-7ED3-4E8FE86C023D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75" creationId="{C84AE31D-1508-1965-3FA5-A4DB5CABCC39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77" creationId="{F15FC2FD-F0D7-7261-1C2B-F463C05AE27E}"/>
          </ac:spMkLst>
        </pc:spChg>
        <pc:spChg chg="del">
          <ac:chgData name="Xinglin Yu" userId="4801e06f-c74b-485f-b362-ab0302cee3b8" providerId="ADAL" clId="{0849F3D8-CAB5-459E-B214-B25A74EDC984}" dt="2022-10-16T11:50:32.588" v="52" actId="478"/>
          <ac:spMkLst>
            <pc:docMk/>
            <pc:sldMk cId="2074412206" sldId="264"/>
            <ac:spMk id="79" creationId="{D4631786-A838-B28E-539B-DEC7916C76D1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80" creationId="{DDD0FF57-C395-B4D2-53FF-3BF1B86A0497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86" creationId="{9F2D93D3-7FCC-2CCD-9833-9706F14FFF79}"/>
          </ac:spMkLst>
        </pc:spChg>
        <pc:spChg chg="del mod">
          <ac:chgData name="Xinglin Yu" userId="4801e06f-c74b-485f-b362-ab0302cee3b8" providerId="ADAL" clId="{0849F3D8-CAB5-459E-B214-B25A74EDC984}" dt="2022-10-16T11:50:55.979" v="56" actId="478"/>
          <ac:spMkLst>
            <pc:docMk/>
            <pc:sldMk cId="2074412206" sldId="264"/>
            <ac:spMk id="88" creationId="{F1107052-9CA7-4298-612A-B6F5C8157438}"/>
          </ac:spMkLst>
        </pc:spChg>
        <pc:grpChg chg="add mod">
          <ac:chgData name="Xinglin Yu" userId="4801e06f-c74b-485f-b362-ab0302cee3b8" providerId="ADAL" clId="{0849F3D8-CAB5-459E-B214-B25A74EDC984}" dt="2022-10-16T11:51:12.429" v="58" actId="1076"/>
          <ac:grpSpMkLst>
            <pc:docMk/>
            <pc:sldMk cId="2074412206" sldId="264"/>
            <ac:grpSpMk id="9" creationId="{1AD436D1-2E08-41D4-F064-879078CE91A0}"/>
          </ac:grpSpMkLst>
        </pc:grpChg>
        <pc:grpChg chg="mod">
          <ac:chgData name="Xinglin Yu" userId="4801e06f-c74b-485f-b362-ab0302cee3b8" providerId="ADAL" clId="{0849F3D8-CAB5-459E-B214-B25A74EDC984}" dt="2022-10-16T11:51:22.266" v="65" actId="1036"/>
          <ac:grpSpMkLst>
            <pc:docMk/>
            <pc:sldMk cId="2074412206" sldId="264"/>
            <ac:grpSpMk id="13" creationId="{AC9A763A-302B-B740-756B-1F5DB30BB622}"/>
          </ac:grpSpMkLst>
        </pc:grpChg>
        <pc:grpChg chg="del">
          <ac:chgData name="Xinglin Yu" userId="4801e06f-c74b-485f-b362-ab0302cee3b8" providerId="ADAL" clId="{0849F3D8-CAB5-459E-B214-B25A74EDC984}" dt="2022-10-16T11:50:36.305" v="53" actId="478"/>
          <ac:grpSpMkLst>
            <pc:docMk/>
            <pc:sldMk cId="2074412206" sldId="264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849F3D8-CAB5-459E-B214-B25A74EDC984}" dt="2022-10-16T11:51:33.898" v="68" actId="1076"/>
          <ac:grpSpMkLst>
            <pc:docMk/>
            <pc:sldMk cId="2074412206" sldId="264"/>
            <ac:grpSpMk id="17" creationId="{A767B961-1657-CDFB-BC6D-60AFF65E5205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23" creationId="{A864B341-00A1-B53B-BB40-6D2603208BDB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26" creationId="{C296FD22-42D2-FFC3-D4A8-B48CF677C0EB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42" creationId="{865D54F5-069F-DF67-B593-10CF71C25606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49" creationId="{2D12C223-DDB5-0640-AA88-D14A28F20190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63" creationId="{D122BC94-214F-BF79-F5A0-4D055948CEB3}"/>
          </ac:grpSpMkLst>
        </pc:grpChg>
        <pc:grpChg chg="del mod">
          <ac:chgData name="Xinglin Yu" userId="4801e06f-c74b-485f-b362-ab0302cee3b8" providerId="ADAL" clId="{0849F3D8-CAB5-459E-B214-B25A74EDC984}" dt="2022-10-16T11:50:55.979" v="56" actId="478"/>
          <ac:grpSpMkLst>
            <pc:docMk/>
            <pc:sldMk cId="2074412206" sldId="264"/>
            <ac:grpSpMk id="69" creationId="{6DA20E49-7650-BAB1-00FF-A56B15D375BF}"/>
          </ac:grpSpMkLst>
        </pc:grp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2" creationId="{CBAC375A-16FB-D02C-03AF-E4962A9B67F4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4" creationId="{9113EF73-8FD3-8BC4-BB02-4E13833BA8AD}"/>
          </ac:cxnSpMkLst>
        </pc:cxnChg>
        <pc:cxnChg chg="mod">
          <ac:chgData name="Xinglin Yu" userId="4801e06f-c74b-485f-b362-ab0302cee3b8" providerId="ADAL" clId="{0849F3D8-CAB5-459E-B214-B25A74EDC984}" dt="2022-10-16T11:51:22.266" v="65" actId="1036"/>
          <ac:cxnSpMkLst>
            <pc:docMk/>
            <pc:sldMk cId="2074412206" sldId="264"/>
            <ac:cxnSpMk id="16" creationId="{B4B9E065-B163-FBC4-5763-BDB5E8C732B3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22" creationId="{15F91265-F9D9-3CE8-19BD-AA380321D038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30" creationId="{FFA6BE79-4B97-3AB6-D102-7AE349E8E8EF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55" creationId="{E56851B0-4B10-379C-FFF8-E12B66FFD3BC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60" creationId="{CB0F3D51-DB4E-58CB-9D99-4AA04280198C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78" creationId="{FEDC46BF-3954-2326-E0CB-613B5197C2B3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82" creationId="{88DA262B-96B2-B526-1A34-37555B7A1BFD}"/>
          </ac:cxnSpMkLst>
        </pc:cxnChg>
        <pc:cxnChg chg="del mod">
          <ac:chgData name="Xinglin Yu" userId="4801e06f-c74b-485f-b362-ab0302cee3b8" providerId="ADAL" clId="{0849F3D8-CAB5-459E-B214-B25A74EDC984}" dt="2022-10-16T11:50:55.979" v="56" actId="478"/>
          <ac:cxnSpMkLst>
            <pc:docMk/>
            <pc:sldMk cId="2074412206" sldId="264"/>
            <ac:cxnSpMk id="87" creationId="{5ACB2C61-20EF-A188-A5E7-D1D0AD5904FC}"/>
          </ac:cxnSpMkLst>
        </pc:cxnChg>
      </pc:sldChg>
      <pc:sldChg chg="addSp modSp add del mod modNotesTx">
        <pc:chgData name="Xinglin Yu" userId="4801e06f-c74b-485f-b362-ab0302cee3b8" providerId="ADAL" clId="{0849F3D8-CAB5-459E-B214-B25A74EDC984}" dt="2022-10-16T12:41:06.527" v="92" actId="47"/>
        <pc:sldMkLst>
          <pc:docMk/>
          <pc:sldMk cId="1489337635" sldId="265"/>
        </pc:sldMkLst>
        <pc:spChg chg="add mod">
          <ac:chgData name="Xinglin Yu" userId="4801e06f-c74b-485f-b362-ab0302cee3b8" providerId="ADAL" clId="{0849F3D8-CAB5-459E-B214-B25A74EDC984}" dt="2022-10-16T12:34:53.392" v="74" actId="14100"/>
          <ac:spMkLst>
            <pc:docMk/>
            <pc:sldMk cId="1489337635" sldId="265"/>
            <ac:spMk id="9" creationId="{28F53118-A95D-0448-9B68-0449C1B7CBFB}"/>
          </ac:spMkLst>
        </pc:spChg>
        <pc:spChg chg="add mod">
          <ac:chgData name="Xinglin Yu" userId="4801e06f-c74b-485f-b362-ab0302cee3b8" providerId="ADAL" clId="{0849F3D8-CAB5-459E-B214-B25A74EDC984}" dt="2022-10-16T12:35:17.924" v="79" actId="1076"/>
          <ac:spMkLst>
            <pc:docMk/>
            <pc:sldMk cId="1489337635" sldId="265"/>
            <ac:spMk id="11" creationId="{F6C306A3-691F-105B-3D39-693B9443DC44}"/>
          </ac:spMkLst>
        </pc:spChg>
        <pc:spChg chg="add mod">
          <ac:chgData name="Xinglin Yu" userId="4801e06f-c74b-485f-b362-ab0302cee3b8" providerId="ADAL" clId="{0849F3D8-CAB5-459E-B214-B25A74EDC984}" dt="2022-10-16T12:36:01.179" v="86" actId="1076"/>
          <ac:spMkLst>
            <pc:docMk/>
            <pc:sldMk cId="1489337635" sldId="265"/>
            <ac:spMk id="12" creationId="{58001D7D-ED29-93B8-E615-47A4426B844E}"/>
          </ac:spMkLst>
        </pc:spChg>
        <pc:spChg chg="mod">
          <ac:chgData name="Xinglin Yu" userId="4801e06f-c74b-485f-b362-ab0302cee3b8" providerId="ADAL" clId="{0849F3D8-CAB5-459E-B214-B25A74EDC984}" dt="2022-10-16T12:34:40.796" v="71" actId="1076"/>
          <ac:spMkLst>
            <pc:docMk/>
            <pc:sldMk cId="1489337635" sldId="265"/>
            <ac:spMk id="31" creationId="{FD02DE24-4031-FB36-35F1-F08B90683BFC}"/>
          </ac:spMkLst>
        </pc:spChg>
        <pc:spChg chg="mod">
          <ac:chgData name="Xinglin Yu" userId="4801e06f-c74b-485f-b362-ab0302cee3b8" providerId="ADAL" clId="{0849F3D8-CAB5-459E-B214-B25A74EDC984}" dt="2022-10-16T12:35:28.897" v="81" actId="1076"/>
          <ac:spMkLst>
            <pc:docMk/>
            <pc:sldMk cId="1489337635" sldId="265"/>
            <ac:spMk id="39" creationId="{3651930C-0BAF-4B5A-E9D7-57D1F3DFD146}"/>
          </ac:spMkLst>
        </pc:spChg>
        <pc:spChg chg="mod">
          <ac:chgData name="Xinglin Yu" userId="4801e06f-c74b-485f-b362-ab0302cee3b8" providerId="ADAL" clId="{0849F3D8-CAB5-459E-B214-B25A74EDC984}" dt="2022-10-16T12:35:32.726" v="82" actId="1076"/>
          <ac:spMkLst>
            <pc:docMk/>
            <pc:sldMk cId="1489337635" sldId="265"/>
            <ac:spMk id="40" creationId="{791119BF-B0EE-A70C-32CF-E23EBF53A179}"/>
          </ac:spMkLst>
        </pc:spChg>
        <pc:spChg chg="mod">
          <ac:chgData name="Xinglin Yu" userId="4801e06f-c74b-485f-b362-ab0302cee3b8" providerId="ADAL" clId="{0849F3D8-CAB5-459E-B214-B25A74EDC984}" dt="2022-10-16T12:35:11.622" v="78" actId="1076"/>
          <ac:spMkLst>
            <pc:docMk/>
            <pc:sldMk cId="1489337635" sldId="265"/>
            <ac:spMk id="61" creationId="{55D1F8C1-AF1D-6DBC-816A-4FD5FCA674F3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67" creationId="{DEA1CC05-66D9-9BD3-721D-00523CB14B8C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70" creationId="{EA1D6372-79F4-5BE9-4279-4A76FEAE6ACE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73" creationId="{56AF3A90-51E8-2A62-7ED3-4E8FE86C023D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75" creationId="{C84AE31D-1508-1965-3FA5-A4DB5CABCC39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77" creationId="{F15FC2FD-F0D7-7261-1C2B-F463C05AE27E}"/>
          </ac:spMkLst>
        </pc:spChg>
        <pc:spChg chg="mod">
          <ac:chgData name="Xinglin Yu" userId="4801e06f-c74b-485f-b362-ab0302cee3b8" providerId="ADAL" clId="{0849F3D8-CAB5-459E-B214-B25A74EDC984}" dt="2022-10-16T12:36:18.444" v="88" actId="1076"/>
          <ac:spMkLst>
            <pc:docMk/>
            <pc:sldMk cId="1489337635" sldId="265"/>
            <ac:spMk id="79" creationId="{D4631786-A838-B28E-539B-DEC7916C76D1}"/>
          </ac:spMkLst>
        </pc:spChg>
        <pc:spChg chg="mod">
          <ac:chgData name="Xinglin Yu" userId="4801e06f-c74b-485f-b362-ab0302cee3b8" providerId="ADAL" clId="{0849F3D8-CAB5-459E-B214-B25A74EDC984}" dt="2022-10-16T12:35:57.137" v="85" actId="1076"/>
          <ac:spMkLst>
            <pc:docMk/>
            <pc:sldMk cId="1489337635" sldId="265"/>
            <ac:spMk id="80" creationId="{DDD0FF57-C395-B4D2-53FF-3BF1B86A0497}"/>
          </ac:spMkLst>
        </pc:spChg>
        <pc:spChg chg="mod">
          <ac:chgData name="Xinglin Yu" userId="4801e06f-c74b-485f-b362-ab0302cee3b8" providerId="ADAL" clId="{0849F3D8-CAB5-459E-B214-B25A74EDC984}" dt="2022-10-16T12:36:06.406" v="87" actId="1076"/>
          <ac:spMkLst>
            <pc:docMk/>
            <pc:sldMk cId="1489337635" sldId="265"/>
            <ac:spMk id="86" creationId="{9F2D93D3-7FCC-2CCD-9833-9706F14FFF79}"/>
          </ac:spMkLst>
        </pc:spChg>
      </pc:sldChg>
      <pc:sldChg chg="addSp delSp modSp add mod modNotesTx">
        <pc:chgData name="Xinglin Yu" userId="4801e06f-c74b-485f-b362-ab0302cee3b8" providerId="ADAL" clId="{0849F3D8-CAB5-459E-B214-B25A74EDC984}" dt="2022-10-16T13:49:11.725" v="440" actId="20577"/>
        <pc:sldMkLst>
          <pc:docMk/>
          <pc:sldMk cId="2744511373" sldId="265"/>
        </pc:sldMkLst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3" creationId="{245D9BA6-D39B-ADB5-F71C-328C03BF02D3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5" creationId="{CA000EF5-5FB3-5046-9366-1CA16EA76BE1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9" creationId="{CE518A37-539D-D0A1-C61D-76F56D9801D2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11" creationId="{3A5FB767-C72E-53C7-6409-3188C5F91561}"/>
          </ac:spMkLst>
        </pc:spChg>
        <pc:spChg chg="mod">
          <ac:chgData name="Xinglin Yu" userId="4801e06f-c74b-485f-b362-ab0302cee3b8" providerId="ADAL" clId="{0849F3D8-CAB5-459E-B214-B25A74EDC984}" dt="2022-10-16T13:07:03.363" v="266"/>
          <ac:spMkLst>
            <pc:docMk/>
            <pc:sldMk cId="2744511373" sldId="265"/>
            <ac:spMk id="15" creationId="{53FA32B1-182C-A4B9-B69E-22F20A51E161}"/>
          </ac:spMkLst>
        </pc:spChg>
        <pc:spChg chg="mod">
          <ac:chgData name="Xinglin Yu" userId="4801e06f-c74b-485f-b362-ab0302cee3b8" providerId="ADAL" clId="{0849F3D8-CAB5-459E-B214-B25A74EDC984}" dt="2022-10-16T13:07:03.363" v="266"/>
          <ac:spMkLst>
            <pc:docMk/>
            <pc:sldMk cId="2744511373" sldId="265"/>
            <ac:spMk id="17" creationId="{2D1D26A7-3AD1-39B7-93A4-4B6B3E65129C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19" creationId="{E2983372-7438-F02A-02D9-85BC912EE2BA}"/>
          </ac:spMkLst>
        </pc:spChg>
        <pc:spChg chg="mod">
          <ac:chgData name="Xinglin Yu" userId="4801e06f-c74b-485f-b362-ab0302cee3b8" providerId="ADAL" clId="{0849F3D8-CAB5-459E-B214-B25A74EDC984}" dt="2022-10-16T13:07:03.363" v="266"/>
          <ac:spMkLst>
            <pc:docMk/>
            <pc:sldMk cId="2744511373" sldId="265"/>
            <ac:spMk id="20" creationId="{B9022F3B-E98E-948B-2EC1-0D056E57E7D4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21" creationId="{6094B4A1-9AEF-E9A5-78F1-DB8B22745995}"/>
          </ac:spMkLst>
        </pc:spChg>
        <pc:spChg chg="mod">
          <ac:chgData name="Xinglin Yu" userId="4801e06f-c74b-485f-b362-ab0302cee3b8" providerId="ADAL" clId="{0849F3D8-CAB5-459E-B214-B25A74EDC984}" dt="2022-10-16T13:16:08.544" v="410" actId="20577"/>
          <ac:spMkLst>
            <pc:docMk/>
            <pc:sldMk cId="2744511373" sldId="265"/>
            <ac:spMk id="24" creationId="{0E81171E-F8D5-A0A1-7915-63339C3A6462}"/>
          </ac:spMkLst>
        </pc:spChg>
        <pc:spChg chg="mod">
          <ac:chgData name="Xinglin Yu" userId="4801e06f-c74b-485f-b362-ab0302cee3b8" providerId="ADAL" clId="{0849F3D8-CAB5-459E-B214-B25A74EDC984}" dt="2022-10-16T13:16:08.544" v="410" actId="20577"/>
          <ac:spMkLst>
            <pc:docMk/>
            <pc:sldMk cId="2744511373" sldId="265"/>
            <ac:spMk id="25" creationId="{72A7B8F1-08CD-C744-1A4A-5D6371CDAA44}"/>
          </ac:spMkLst>
        </pc:spChg>
        <pc:spChg chg="mod">
          <ac:chgData name="Xinglin Yu" userId="4801e06f-c74b-485f-b362-ab0302cee3b8" providerId="ADAL" clId="{0849F3D8-CAB5-459E-B214-B25A74EDC984}" dt="2022-10-16T13:15:45.492" v="401" actId="20577"/>
          <ac:spMkLst>
            <pc:docMk/>
            <pc:sldMk cId="2744511373" sldId="265"/>
            <ac:spMk id="27" creationId="{B943A544-22FD-3FEB-409E-289F67BE6423}"/>
          </ac:spMkLst>
        </pc:spChg>
        <pc:spChg chg="mod">
          <ac:chgData name="Xinglin Yu" userId="4801e06f-c74b-485f-b362-ab0302cee3b8" providerId="ADAL" clId="{0849F3D8-CAB5-459E-B214-B25A74EDC984}" dt="2022-10-16T13:15:45.492" v="401" actId="20577"/>
          <ac:spMkLst>
            <pc:docMk/>
            <pc:sldMk cId="2744511373" sldId="265"/>
            <ac:spMk id="28" creationId="{83F88147-9765-DD21-3673-DBE28E07D7CE}"/>
          </ac:spMkLst>
        </pc:spChg>
        <pc:spChg chg="mod">
          <ac:chgData name="Xinglin Yu" userId="4801e06f-c74b-485f-b362-ab0302cee3b8" providerId="ADAL" clId="{0849F3D8-CAB5-459E-B214-B25A74EDC984}" dt="2022-10-16T13:07:03.363" v="266"/>
          <ac:spMkLst>
            <pc:docMk/>
            <pc:sldMk cId="2744511373" sldId="265"/>
            <ac:spMk id="29" creationId="{FE4EFEA1-D5B6-83D4-2EC9-1CF8A745D350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31" creationId="{FD02DE24-4031-FB36-35F1-F08B90683BFC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33" creationId="{634340AD-56D0-400E-241E-BA1C5B4A2A25}"/>
          </ac:spMkLst>
        </pc:spChg>
        <pc:spChg chg="mod">
          <ac:chgData name="Xinglin Yu" userId="4801e06f-c74b-485f-b362-ab0302cee3b8" providerId="ADAL" clId="{0849F3D8-CAB5-459E-B214-B25A74EDC984}" dt="2022-10-16T13:16:12.092" v="412" actId="20577"/>
          <ac:spMkLst>
            <pc:docMk/>
            <pc:sldMk cId="2744511373" sldId="265"/>
            <ac:spMk id="36" creationId="{6CFDDEEB-E4D9-0DB1-7AAF-40C013E3EE54}"/>
          </ac:spMkLst>
        </pc:spChg>
        <pc:spChg chg="mod">
          <ac:chgData name="Xinglin Yu" userId="4801e06f-c74b-485f-b362-ab0302cee3b8" providerId="ADAL" clId="{0849F3D8-CAB5-459E-B214-B25A74EDC984}" dt="2022-10-16T13:16:12.092" v="412" actId="20577"/>
          <ac:spMkLst>
            <pc:docMk/>
            <pc:sldMk cId="2744511373" sldId="265"/>
            <ac:spMk id="37" creationId="{D14F70FA-7F4B-43F2-996D-B4BD5891B7F7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38" creationId="{3EA37B2D-123B-D3F7-6F70-7859CB52DB29}"/>
          </ac:spMkLst>
        </pc:spChg>
        <pc:spChg chg="del">
          <ac:chgData name="Xinglin Yu" userId="4801e06f-c74b-485f-b362-ab0302cee3b8" providerId="ADAL" clId="{0849F3D8-CAB5-459E-B214-B25A74EDC984}" dt="2022-10-16T13:06:54.805" v="265" actId="478"/>
          <ac:spMkLst>
            <pc:docMk/>
            <pc:sldMk cId="2744511373" sldId="265"/>
            <ac:spMk id="39" creationId="{3651930C-0BAF-4B5A-E9D7-57D1F3DFD146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40" creationId="{791119BF-B0EE-A70C-32CF-E23EBF53A179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43" creationId="{5448F0BF-CE39-05DE-0F06-4A75301A917D}"/>
          </ac:spMkLst>
        </pc:spChg>
        <pc:spChg chg="mod">
          <ac:chgData name="Xinglin Yu" userId="4801e06f-c74b-485f-b362-ab0302cee3b8" providerId="ADAL" clId="{0849F3D8-CAB5-459E-B214-B25A74EDC984}" dt="2022-10-16T13:16:15.076" v="414" actId="20577"/>
          <ac:spMkLst>
            <pc:docMk/>
            <pc:sldMk cId="2744511373" sldId="265"/>
            <ac:spMk id="46" creationId="{363D4AFE-9EE5-E3A2-5FA0-99E2588D5C23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47" creationId="{2118BAD0-477E-15B5-A3DA-8D75BC5F9E40}"/>
          </ac:spMkLst>
        </pc:spChg>
        <pc:spChg chg="mod">
          <ac:chgData name="Xinglin Yu" userId="4801e06f-c74b-485f-b362-ab0302cee3b8" providerId="ADAL" clId="{0849F3D8-CAB5-459E-B214-B25A74EDC984}" dt="2022-10-16T13:16:15.076" v="414" actId="20577"/>
          <ac:spMkLst>
            <pc:docMk/>
            <pc:sldMk cId="2744511373" sldId="265"/>
            <ac:spMk id="48" creationId="{035F5E87-DED2-AB9E-C21A-3ACD96BC6BA3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52" creationId="{46A26EFA-409C-CC5E-4E98-F1D9EEA8908D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53" creationId="{06984C04-203E-A158-D64D-0396794007B7}"/>
          </ac:spMkLst>
        </pc:spChg>
        <pc:spChg chg="add del mod">
          <ac:chgData name="Xinglin Yu" userId="4801e06f-c74b-485f-b362-ab0302cee3b8" providerId="ADAL" clId="{0849F3D8-CAB5-459E-B214-B25A74EDC984}" dt="2022-10-16T13:07:52.586" v="279" actId="478"/>
          <ac:spMkLst>
            <pc:docMk/>
            <pc:sldMk cId="2744511373" sldId="265"/>
            <ac:spMk id="57" creationId="{1F60C2DD-C4D7-4A83-093F-34B600C69A67}"/>
          </ac:spMkLst>
        </pc:spChg>
        <pc:spChg chg="add del mod">
          <ac:chgData name="Xinglin Yu" userId="4801e06f-c74b-485f-b362-ab0302cee3b8" providerId="ADAL" clId="{0849F3D8-CAB5-459E-B214-B25A74EDC984}" dt="2022-10-16T13:07:35.159" v="277" actId="478"/>
          <ac:spMkLst>
            <pc:docMk/>
            <pc:sldMk cId="2744511373" sldId="265"/>
            <ac:spMk id="58" creationId="{CF0511A2-AA86-F974-BE47-6A90C398EDF3}"/>
          </ac:spMkLst>
        </pc:spChg>
        <pc:spChg chg="add del mod">
          <ac:chgData name="Xinglin Yu" userId="4801e06f-c74b-485f-b362-ab0302cee3b8" providerId="ADAL" clId="{0849F3D8-CAB5-459E-B214-B25A74EDC984}" dt="2022-10-16T13:07:32.740" v="276" actId="478"/>
          <ac:spMkLst>
            <pc:docMk/>
            <pc:sldMk cId="2744511373" sldId="265"/>
            <ac:spMk id="59" creationId="{8495FEBF-210C-CC92-1F00-AD65F7F7AEDB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61" creationId="{55D1F8C1-AF1D-6DBC-816A-4FD5FCA674F3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62" creationId="{2B989DB5-8641-15B8-F8CF-1E739360BE2E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66" creationId="{70FD3BF7-7D81-89DF-8EF6-7FE7A00735BF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67" creationId="{DEA1CC05-66D9-9BD3-721D-00523CB14B8C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68" creationId="{D7FD0477-3596-C737-3866-F8A53053E2CF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0" creationId="{EA1D6372-79F4-5BE9-4279-4A76FEAE6ACE}"/>
          </ac:spMkLst>
        </pc:spChg>
        <pc:spChg chg="add 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2" creationId="{75CBEB08-DE4B-CED7-2660-7AA15F75DF96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3" creationId="{56AF3A90-51E8-2A62-7ED3-4E8FE86C023D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5" creationId="{C84AE31D-1508-1965-3FA5-A4DB5CABCC39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7" creationId="{F15FC2FD-F0D7-7261-1C2B-F463C05AE27E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79" creationId="{D4631786-A838-B28E-539B-DEC7916C76D1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80" creationId="{DDD0FF57-C395-B4D2-53FF-3BF1B86A0497}"/>
          </ac:spMkLst>
        </pc:spChg>
        <pc:spChg chg="mod">
          <ac:chgData name="Xinglin Yu" userId="4801e06f-c74b-485f-b362-ab0302cee3b8" providerId="ADAL" clId="{0849F3D8-CAB5-459E-B214-B25A74EDC984}" dt="2022-10-16T13:12:10.761" v="391"/>
          <ac:spMkLst>
            <pc:docMk/>
            <pc:sldMk cId="2744511373" sldId="265"/>
            <ac:spMk id="81" creationId="{50AE0C8C-F8A6-FB03-B36D-9508D767BAFB}"/>
          </ac:spMkLst>
        </pc:spChg>
        <pc:spChg chg="mod">
          <ac:chgData name="Xinglin Yu" userId="4801e06f-c74b-485f-b362-ab0302cee3b8" providerId="ADAL" clId="{0849F3D8-CAB5-459E-B214-B25A74EDC984}" dt="2022-10-16T13:12:10.761" v="391"/>
          <ac:spMkLst>
            <pc:docMk/>
            <pc:sldMk cId="2744511373" sldId="265"/>
            <ac:spMk id="83" creationId="{944F5697-4CB7-E3D5-55B0-CA58BF251D9A}"/>
          </ac:spMkLst>
        </pc:spChg>
        <pc:spChg chg="del">
          <ac:chgData name="Xinglin Yu" userId="4801e06f-c74b-485f-b362-ab0302cee3b8" providerId="ADAL" clId="{0849F3D8-CAB5-459E-B214-B25A74EDC984}" dt="2022-10-16T13:06:15.726" v="259" actId="478"/>
          <ac:spMkLst>
            <pc:docMk/>
            <pc:sldMk cId="2744511373" sldId="265"/>
            <ac:spMk id="86" creationId="{9F2D93D3-7FCC-2CCD-9833-9706F14FFF79}"/>
          </ac:spMkLst>
        </pc:spChg>
        <pc:spChg chg="mod">
          <ac:chgData name="Xinglin Yu" userId="4801e06f-c74b-485f-b362-ab0302cee3b8" providerId="ADAL" clId="{0849F3D8-CAB5-459E-B214-B25A74EDC984}" dt="2022-10-16T13:16:28.580" v="433" actId="1037"/>
          <ac:spMkLst>
            <pc:docMk/>
            <pc:sldMk cId="2744511373" sldId="265"/>
            <ac:spMk id="88" creationId="{F1107052-9CA7-4298-612A-B6F5C8157438}"/>
          </ac:spMkLst>
        </pc:spChg>
        <pc:grpChg chg="add 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12" creationId="{97D9754B-424B-9654-1FF8-78A49E2BF977}"/>
          </ac:grpSpMkLst>
        </pc:grpChg>
        <pc:grpChg chg="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18" creationId="{2BCA2B63-3D37-722A-0E9D-7EE825A7966E}"/>
          </ac:grpSpMkLst>
        </pc:grpChg>
        <pc:grpChg chg="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23" creationId="{A864B341-00A1-B53B-BB40-6D2603208BDB}"/>
          </ac:grpSpMkLst>
        </pc:grpChg>
        <pc:grpChg chg="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26" creationId="{C296FD22-42D2-FFC3-D4A8-B48CF677C0EB}"/>
          </ac:grpSpMkLst>
        </pc:grpChg>
        <pc:grpChg chg="add 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35" creationId="{86EBD841-12E9-BEB2-0B56-6DC679897255}"/>
          </ac:grpSpMkLst>
        </pc:grpChg>
        <pc:grpChg chg="add mod">
          <ac:chgData name="Xinglin Yu" userId="4801e06f-c74b-485f-b362-ab0302cee3b8" providerId="ADAL" clId="{0849F3D8-CAB5-459E-B214-B25A74EDC984}" dt="2022-10-16T13:16:28.580" v="433" actId="1037"/>
          <ac:grpSpMkLst>
            <pc:docMk/>
            <pc:sldMk cId="2744511373" sldId="265"/>
            <ac:grpSpMk id="41" creationId="{817C1458-54EB-85D4-7667-25C0CB224D51}"/>
          </ac:grpSpMkLst>
        </pc:grpChg>
        <pc:grpChg chg="del">
          <ac:chgData name="Xinglin Yu" userId="4801e06f-c74b-485f-b362-ab0302cee3b8" providerId="ADAL" clId="{0849F3D8-CAB5-459E-B214-B25A74EDC984}" dt="2022-10-16T13:06:15.726" v="259" actId="478"/>
          <ac:grpSpMkLst>
            <pc:docMk/>
            <pc:sldMk cId="2744511373" sldId="265"/>
            <ac:grpSpMk id="42" creationId="{865D54F5-069F-DF67-B593-10CF71C25606}"/>
          </ac:grpSpMkLst>
        </pc:grpChg>
        <pc:grpChg chg="del">
          <ac:chgData name="Xinglin Yu" userId="4801e06f-c74b-485f-b362-ab0302cee3b8" providerId="ADAL" clId="{0849F3D8-CAB5-459E-B214-B25A74EDC984}" dt="2022-10-16T13:06:15.726" v="259" actId="478"/>
          <ac:grpSpMkLst>
            <pc:docMk/>
            <pc:sldMk cId="2744511373" sldId="265"/>
            <ac:grpSpMk id="49" creationId="{2D12C223-DDB5-0640-AA88-D14A28F20190}"/>
          </ac:grpSpMkLst>
        </pc:grpChg>
        <pc:grpChg chg="del">
          <ac:chgData name="Xinglin Yu" userId="4801e06f-c74b-485f-b362-ab0302cee3b8" providerId="ADAL" clId="{0849F3D8-CAB5-459E-B214-B25A74EDC984}" dt="2022-10-16T13:06:15.726" v="259" actId="478"/>
          <ac:grpSpMkLst>
            <pc:docMk/>
            <pc:sldMk cId="2744511373" sldId="265"/>
            <ac:grpSpMk id="63" creationId="{D122BC94-214F-BF79-F5A0-4D055948CEB3}"/>
          </ac:grpSpMkLst>
        </pc:grpChg>
        <pc:grpChg chg="del">
          <ac:chgData name="Xinglin Yu" userId="4801e06f-c74b-485f-b362-ab0302cee3b8" providerId="ADAL" clId="{0849F3D8-CAB5-459E-B214-B25A74EDC984}" dt="2022-10-16T13:06:15.726" v="259" actId="478"/>
          <ac:grpSpMkLst>
            <pc:docMk/>
            <pc:sldMk cId="2744511373" sldId="265"/>
            <ac:grpSpMk id="69" creationId="{6DA20E49-7650-BAB1-00FF-A56B15D375BF}"/>
          </ac:grpSpMkLst>
        </pc:grpChg>
        <pc:grpChg chg="add del mod">
          <ac:chgData name="Xinglin Yu" userId="4801e06f-c74b-485f-b362-ab0302cee3b8" providerId="ADAL" clId="{0849F3D8-CAB5-459E-B214-B25A74EDC984}" dt="2022-10-16T13:12:21.827" v="394" actId="478"/>
          <ac:grpSpMkLst>
            <pc:docMk/>
            <pc:sldMk cId="2744511373" sldId="265"/>
            <ac:grpSpMk id="74" creationId="{90C805C7-F2F2-7317-82BF-DC66B6018D3E}"/>
          </ac:grpSpMkLst>
        </pc:grpChg>
        <pc:cxnChg chg="del">
          <ac:chgData name="Xinglin Yu" userId="4801e06f-c74b-485f-b362-ab0302cee3b8" providerId="ADAL" clId="{0849F3D8-CAB5-459E-B214-B25A74EDC984}" dt="2022-10-16T13:06:15.726" v="259" actId="478"/>
          <ac:cxnSpMkLst>
            <pc:docMk/>
            <pc:sldMk cId="2744511373" sldId="265"/>
            <ac:cxnSpMk id="2" creationId="{CBAC375A-16FB-D02C-03AF-E4962A9B67F4}"/>
          </ac:cxnSpMkLst>
        </pc:cxnChg>
        <pc:cxnChg chg="del">
          <ac:chgData name="Xinglin Yu" userId="4801e06f-c74b-485f-b362-ab0302cee3b8" providerId="ADAL" clId="{0849F3D8-CAB5-459E-B214-B25A74EDC984}" dt="2022-10-16T13:06:15.726" v="259" actId="478"/>
          <ac:cxnSpMkLst>
            <pc:docMk/>
            <pc:sldMk cId="2744511373" sldId="265"/>
            <ac:cxnSpMk id="4" creationId="{9113EF73-8FD3-8BC4-BB02-4E13833BA8AD}"/>
          </ac:cxnSpMkLst>
        </pc:cxnChg>
        <pc:cxnChg chg="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16" creationId="{B4B9E065-B163-FBC4-5763-BDB5E8C732B3}"/>
          </ac:cxnSpMkLst>
        </pc:cxnChg>
        <pc:cxnChg chg="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22" creationId="{15F91265-F9D9-3CE8-19BD-AA380321D038}"/>
          </ac:cxnSpMkLst>
        </pc:cxnChg>
        <pc:cxnChg chg="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30" creationId="{FFA6BE79-4B97-3AB6-D102-7AE349E8E8EF}"/>
          </ac:cxnSpMkLst>
        </pc:cxnChg>
        <pc:cxnChg chg="add 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32" creationId="{62AA4FCF-F74D-EE47-9ABC-B76A773017BA}"/>
          </ac:cxnSpMkLst>
        </pc:cxnChg>
        <pc:cxnChg chg="add 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34" creationId="{0B478723-AC36-788F-771D-C20996BDF91C}"/>
          </ac:cxnSpMkLst>
        </pc:cxnChg>
        <pc:cxnChg chg="add 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51" creationId="{92A6DCA7-C6DA-521E-39DA-9EA9D0937BBF}"/>
          </ac:cxnSpMkLst>
        </pc:cxnChg>
        <pc:cxnChg chg="del mod">
          <ac:chgData name="Xinglin Yu" userId="4801e06f-c74b-485f-b362-ab0302cee3b8" providerId="ADAL" clId="{0849F3D8-CAB5-459E-B214-B25A74EDC984}" dt="2022-10-16T13:06:26.124" v="260" actId="478"/>
          <ac:cxnSpMkLst>
            <pc:docMk/>
            <pc:sldMk cId="2744511373" sldId="265"/>
            <ac:cxnSpMk id="55" creationId="{E56851B0-4B10-379C-FFF8-E12B66FFD3BC}"/>
          </ac:cxnSpMkLst>
        </pc:cxnChg>
        <pc:cxnChg chg="add del mod">
          <ac:chgData name="Xinglin Yu" userId="4801e06f-c74b-485f-b362-ab0302cee3b8" providerId="ADAL" clId="{0849F3D8-CAB5-459E-B214-B25A74EDC984}" dt="2022-10-16T13:07:55.553" v="280" actId="478"/>
          <ac:cxnSpMkLst>
            <pc:docMk/>
            <pc:sldMk cId="2744511373" sldId="265"/>
            <ac:cxnSpMk id="56" creationId="{68CC1B12-0288-F75D-200E-4BDFC985041B}"/>
          </ac:cxnSpMkLst>
        </pc:cxnChg>
        <pc:cxnChg chg="del mod">
          <ac:chgData name="Xinglin Yu" userId="4801e06f-c74b-485f-b362-ab0302cee3b8" providerId="ADAL" clId="{0849F3D8-CAB5-459E-B214-B25A74EDC984}" dt="2022-10-16T13:06:15.726" v="259" actId="478"/>
          <ac:cxnSpMkLst>
            <pc:docMk/>
            <pc:sldMk cId="2744511373" sldId="265"/>
            <ac:cxnSpMk id="60" creationId="{CB0F3D51-DB4E-58CB-9D99-4AA04280198C}"/>
          </ac:cxnSpMkLst>
        </pc:cxnChg>
        <pc:cxnChg chg="del mod">
          <ac:chgData name="Xinglin Yu" userId="4801e06f-c74b-485f-b362-ab0302cee3b8" providerId="ADAL" clId="{0849F3D8-CAB5-459E-B214-B25A74EDC984}" dt="2022-10-16T13:06:15.726" v="259" actId="478"/>
          <ac:cxnSpMkLst>
            <pc:docMk/>
            <pc:sldMk cId="2744511373" sldId="265"/>
            <ac:cxnSpMk id="78" creationId="{FEDC46BF-3954-2326-E0CB-613B5197C2B3}"/>
          </ac:cxnSpMkLst>
        </pc:cxnChg>
        <pc:cxnChg chg="del mod">
          <ac:chgData name="Xinglin Yu" userId="4801e06f-c74b-485f-b362-ab0302cee3b8" providerId="ADAL" clId="{0849F3D8-CAB5-459E-B214-B25A74EDC984}" dt="2022-10-16T13:06:28.463" v="261" actId="478"/>
          <ac:cxnSpMkLst>
            <pc:docMk/>
            <pc:sldMk cId="2744511373" sldId="265"/>
            <ac:cxnSpMk id="82" creationId="{88DA262B-96B2-B526-1A34-37555B7A1BFD}"/>
          </ac:cxnSpMkLst>
        </pc:cxnChg>
        <pc:cxnChg chg="mod">
          <ac:chgData name="Xinglin Yu" userId="4801e06f-c74b-485f-b362-ab0302cee3b8" providerId="ADAL" clId="{0849F3D8-CAB5-459E-B214-B25A74EDC984}" dt="2022-10-16T13:16:28.580" v="433" actId="1037"/>
          <ac:cxnSpMkLst>
            <pc:docMk/>
            <pc:sldMk cId="2744511373" sldId="265"/>
            <ac:cxnSpMk id="87" creationId="{5ACB2C61-20EF-A188-A5E7-D1D0AD5904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D3F66-BE0D-4B44-89C3-39939F80656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E2583-3817-4875-AB66-B6361B91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Monte Carlo and 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E2583-3817-4875-AB66-B6361B91D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9770-79F7-2C05-13C0-8DA387A1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988A6-3E15-EE94-5142-1FAAE99F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BB14-917C-9748-31A6-A1B90C8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F504-9C91-19F0-CC9E-F263B0BA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EA3D-EE0D-0EC2-D694-5127FDBB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BE3-3408-1D91-5E37-F284C4AB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DC45-0F06-3497-098B-64468852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03D36-40BA-3AB8-633E-8E2C02BF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7D06-02C7-D1CF-84BF-EE8C919E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A86A-6924-82BE-24E9-E071009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042FE-A6A7-C532-F49B-CE411F6F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CC5C-E6B5-363A-8672-953F93C0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8336-BFAD-385C-E259-3501A481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7205-1469-F967-5DFF-854AA61D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BEF-D5E0-8ED1-F749-91A8C28D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0D73-D89B-FE37-01C1-104AA21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16E-8E3C-6D81-D4E9-D4241AA8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5EA9-2CAC-85A0-FDCB-F2C0C48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49F-49BD-D4D6-C623-9E11D1D9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BFAC-F53E-7607-80CA-1DDFFF5B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826D-D5B4-F221-9A69-9F28E9FC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ADE5-B31F-BABB-BA25-02964B73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B82C-1DA8-8A4C-9659-5B09A32B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D247-0C6C-E638-7D3A-7B3AF9B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1038-EE27-4608-583B-C59EF40F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4D43-8A50-B637-6849-D95E549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9E59-F413-DC8E-7AF0-373A6361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B9C5-6A14-1EA2-3AB5-46503FE3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8F4C-4C01-15E0-2418-766054FE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19E2-E7EB-9EC6-28DA-CAFEA142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3053-BC54-905D-9826-D3C41EB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0263-7399-4378-43A9-17C7DB5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5624-BAE9-5069-D1E4-5F303AB6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8539-6C0C-81F9-E4A8-ED5B480E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6D31-63F9-3C37-AE1C-DDDAA1DC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A2E4-D30A-4D40-E43C-0500D319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C6D8B-571D-4E97-7A0A-4E2BCCE2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1AD66-D223-4AD0-4D1C-4C79AF52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8C78A-7A16-75B1-EAFD-565EF42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320-464C-008E-358A-7E1C25B9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9D884-BBA8-CB45-8A65-32B9724C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02ACB-7895-ED26-453E-630396AF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B8E4-1348-8F04-F1B2-EA615A8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A1DCA-340F-DAE6-99D9-748DD62F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5863-877A-67B6-E037-976CA636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921F-460C-4B51-0838-96AA42C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B6B9-66A6-BBC3-F7D3-D4F530B3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F91A-F5D4-0886-B384-85823E6C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A3640-89C7-788A-A092-8BB38E748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865AE-B58B-D8ED-067D-221A7625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7882-DFA5-075F-B56C-5D54A526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BADB-785D-B850-F4D9-BAF975C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8A45-74D7-9190-B3F6-1384E0A2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7482E-4C17-608B-51F4-83972CC0D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9820-162E-E66B-7235-EFEAD84C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FC77-FD13-4E71-CC34-F27DD2B1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C82B-553A-4567-0398-D30FA12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9D6D-E24F-3DEB-B735-DCE0E51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D81C-3CB3-59AE-B02B-1D68BA99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BF55-9843-7D84-F8A6-4ABF3523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3455-269D-BF14-4270-E90DC89B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1AFF-5518-4378-9F1C-357E15DE76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9CE4-91D5-AC74-965D-0913795D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2D38-4379-B229-3440-DADD66C8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0.png"/><Relationship Id="rId24" Type="http://schemas.openxmlformats.org/officeDocument/2006/relationships/image" Target="../media/image42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4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10.png"/><Relationship Id="rId9" Type="http://schemas.openxmlformats.org/officeDocument/2006/relationships/image" Target="../media/image75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1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21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1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562602" y="1334780"/>
            <a:ext cx="554477" cy="529760"/>
            <a:chOff x="1298606" y="2013625"/>
            <a:chExt cx="554477" cy="529760"/>
          </a:xfrm>
          <a:solidFill>
            <a:srgbClr val="92D05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2891449" y="1334780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117079" y="1628543"/>
            <a:ext cx="1774370" cy="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1207592" y="1136655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92" y="1136655"/>
                <a:ext cx="14409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3478974" y="1628543"/>
            <a:ext cx="3024496" cy="19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6503470" y="1397096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2868207" y="2575244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37510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37510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>
            <a:off x="1117079" y="1633708"/>
            <a:ext cx="1751128" cy="12352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6490195" y="2547333"/>
            <a:ext cx="1026272" cy="563082"/>
            <a:chOff x="1298606" y="1980303"/>
            <a:chExt cx="442214" cy="563082"/>
          </a:xfrm>
          <a:solidFill>
            <a:srgbClr val="92D050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6" y="1980303"/>
                  <a:ext cx="407741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6" y="1980303"/>
                  <a:ext cx="40774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3478974" y="1628543"/>
            <a:ext cx="3011221" cy="1251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>
            <a:off x="3455732" y="2869007"/>
            <a:ext cx="3034463" cy="10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399614" y="769509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92D050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" y="769509"/>
                <a:ext cx="807978" cy="461665"/>
              </a:xfrm>
              <a:prstGeom prst="rect">
                <a:avLst/>
              </a:prstGeom>
              <a:blipFill>
                <a:blip r:embed="rId9"/>
                <a:stretch>
                  <a:fillRect l="-2954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6554100" y="769509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00B050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00" y="769509"/>
                <a:ext cx="1173463" cy="461665"/>
              </a:xfrm>
              <a:prstGeom prst="rect">
                <a:avLst/>
              </a:prstGeom>
              <a:blipFill>
                <a:blip r:embed="rId10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4056797" y="1136655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97" y="1136655"/>
                <a:ext cx="2144113" cy="461665"/>
              </a:xfrm>
              <a:prstGeom prst="rect">
                <a:avLst/>
              </a:prstGeom>
              <a:blipFill>
                <a:blip r:embed="rId11"/>
                <a:stretch>
                  <a:fillRect l="-1079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/>
              <p:nvPr/>
            </p:nvSpPr>
            <p:spPr>
              <a:xfrm>
                <a:off x="9691548" y="769509"/>
                <a:ext cx="207223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FFC000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8" y="769509"/>
                <a:ext cx="2072234" cy="461665"/>
              </a:xfrm>
              <a:prstGeom prst="rect">
                <a:avLst/>
              </a:prstGeom>
              <a:blipFill>
                <a:blip r:embed="rId12"/>
                <a:stretch>
                  <a:fillRect l="-11471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7943346" y="1136655"/>
                <a:ext cx="217187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46" y="1136655"/>
                <a:ext cx="217187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10217312" y="1250264"/>
            <a:ext cx="1088128" cy="785564"/>
            <a:chOff x="3940419" y="936487"/>
            <a:chExt cx="813813" cy="587525"/>
          </a:xfrm>
          <a:solidFill>
            <a:srgbClr val="FFC00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516466" y="1627929"/>
            <a:ext cx="2808127" cy="2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2557633" y="769509"/>
                <a:ext cx="134126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FFC000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33" y="769509"/>
                <a:ext cx="1341265" cy="461665"/>
              </a:xfrm>
              <a:prstGeom prst="rect">
                <a:avLst/>
              </a:prstGeom>
              <a:blipFill>
                <a:blip r:embed="rId15"/>
                <a:stretch>
                  <a:fillRect l="-17727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48127F-61F0-BCA0-31BE-E14FCBB84D16}"/>
                  </a:ext>
                </a:extLst>
              </p:cNvPr>
              <p:cNvSpPr txBox="1"/>
              <p:nvPr/>
            </p:nvSpPr>
            <p:spPr>
              <a:xfrm>
                <a:off x="4947852" y="1598320"/>
                <a:ext cx="7394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48127F-61F0-BCA0-31BE-E14FCBB84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52" y="1598320"/>
                <a:ext cx="73949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B9C5992-97F9-7973-001D-86BB73769033}"/>
              </a:ext>
            </a:extLst>
          </p:cNvPr>
          <p:cNvGrpSpPr/>
          <p:nvPr/>
        </p:nvGrpSpPr>
        <p:grpSpPr>
          <a:xfrm>
            <a:off x="10282938" y="2476224"/>
            <a:ext cx="785564" cy="785564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24DAFE-3647-3F02-9365-AB288BA97C3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695F44-5553-9B1C-BCB1-433E8DFC66BD}"/>
                    </a:ext>
                  </a:extLst>
                </p:cNvPr>
                <p:cNvSpPr txBox="1"/>
                <p:nvPr/>
              </p:nvSpPr>
              <p:spPr>
                <a:xfrm>
                  <a:off x="4137587" y="1006556"/>
                  <a:ext cx="280540" cy="34528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695F44-5553-9B1C-BCB1-433E8DFC6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587" y="1006556"/>
                  <a:ext cx="280540" cy="3452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FA41AF-3E4E-2C72-83CA-50109F8AFCC9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7516467" y="2869006"/>
            <a:ext cx="2766471" cy="105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>
            <a:extLst>
              <a:ext uri="{FF2B5EF4-FFF2-40B4-BE49-F238E27FC236}">
                <a16:creationId xmlns:a16="http://schemas.microsoft.com/office/drawing/2014/main" id="{DEA1CC05-66D9-9BD3-721D-00523CB14B8C}"/>
              </a:ext>
            </a:extLst>
          </p:cNvPr>
          <p:cNvSpPr/>
          <p:nvPr/>
        </p:nvSpPr>
        <p:spPr>
          <a:xfrm rot="16200000">
            <a:off x="1601929" y="2361314"/>
            <a:ext cx="371831" cy="2392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A1D6372-79F4-5BE9-4279-4A76FEAE6ACE}"/>
              </a:ext>
            </a:extLst>
          </p:cNvPr>
          <p:cNvSpPr/>
          <p:nvPr/>
        </p:nvSpPr>
        <p:spPr>
          <a:xfrm rot="16200000">
            <a:off x="4902346" y="1737094"/>
            <a:ext cx="371831" cy="36410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56AF3A90-51E8-2A62-7ED3-4E8FE86C023D}"/>
              </a:ext>
            </a:extLst>
          </p:cNvPr>
          <p:cNvSpPr/>
          <p:nvPr/>
        </p:nvSpPr>
        <p:spPr>
          <a:xfrm rot="16200000">
            <a:off x="8828446" y="1792414"/>
            <a:ext cx="371831" cy="35304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4AE31D-1508-1965-3FA5-A4DB5CABCC39}"/>
              </a:ext>
            </a:extLst>
          </p:cNvPr>
          <p:cNvSpPr txBox="1"/>
          <p:nvPr/>
        </p:nvSpPr>
        <p:spPr>
          <a:xfrm>
            <a:off x="1476448" y="373782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policy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FC2FD-F0D7-7261-1C2B-F463C05AE27E}"/>
              </a:ext>
            </a:extLst>
          </p:cNvPr>
          <p:cNvSpPr txBox="1"/>
          <p:nvPr/>
        </p:nvSpPr>
        <p:spPr>
          <a:xfrm>
            <a:off x="8465172" y="373782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t+1 policy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31786-A838-B28E-539B-DEC7916C76D1}"/>
              </a:ext>
            </a:extLst>
          </p:cNvPr>
          <p:cNvSpPr txBox="1"/>
          <p:nvPr/>
        </p:nvSpPr>
        <p:spPr>
          <a:xfrm>
            <a:off x="4201580" y="3737825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447226" y="3593098"/>
            <a:ext cx="554477" cy="529760"/>
            <a:chOff x="1298606" y="2013625"/>
            <a:chExt cx="554477" cy="529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3033970" y="2548320"/>
            <a:ext cx="587525" cy="587525"/>
            <a:chOff x="4010726" y="936487"/>
            <a:chExt cx="587525" cy="587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001703" y="2842083"/>
            <a:ext cx="2032267" cy="104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1377039" y="3024987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39" y="3024987"/>
                <a:ext cx="14409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3621495" y="1961723"/>
            <a:ext cx="2558167" cy="88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6179662" y="1710628"/>
            <a:ext cx="1517891" cy="481927"/>
            <a:chOff x="1298606" y="2061458"/>
            <a:chExt cx="442214" cy="481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3000922" y="3564216"/>
            <a:ext cx="587525" cy="587525"/>
            <a:chOff x="4010726" y="936487"/>
            <a:chExt cx="587525" cy="5875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B7A4F-BE64-35B0-F72E-A3ADD58EA63D}"/>
              </a:ext>
            </a:extLst>
          </p:cNvPr>
          <p:cNvGrpSpPr/>
          <p:nvPr/>
        </p:nvGrpSpPr>
        <p:grpSpPr>
          <a:xfrm>
            <a:off x="3043651" y="4558003"/>
            <a:ext cx="618179" cy="587525"/>
            <a:chOff x="4010726" y="936487"/>
            <a:chExt cx="618179" cy="5875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59AF063-3A86-DFC3-AEB5-7523C5995E49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 flipV="1">
            <a:off x="1001703" y="3857979"/>
            <a:ext cx="1999219" cy="340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3EB356-3B16-2137-E60F-0F7DB31702A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>
            <a:off x="1001703" y="3892026"/>
            <a:ext cx="2041948" cy="959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6179662" y="2972530"/>
            <a:ext cx="1569347" cy="551305"/>
            <a:chOff x="1298606" y="2015413"/>
            <a:chExt cx="457205" cy="5513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blipFill>
                  <a:blip r:embed="rId9"/>
                  <a:stretch>
                    <a:fillRect l="-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3621495" y="2842083"/>
            <a:ext cx="2558167" cy="427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 flipV="1">
            <a:off x="3588447" y="3269670"/>
            <a:ext cx="2591215" cy="5883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72E686-3784-60A2-F3EE-31E0C5096B25}"/>
              </a:ext>
            </a:extLst>
          </p:cNvPr>
          <p:cNvGrpSpPr/>
          <p:nvPr/>
        </p:nvGrpSpPr>
        <p:grpSpPr>
          <a:xfrm>
            <a:off x="6179662" y="5188810"/>
            <a:ext cx="1517891" cy="579834"/>
            <a:chOff x="1298606" y="1963551"/>
            <a:chExt cx="442214" cy="5798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341E53-A502-376E-846A-F3D204A03108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4CCC3D-CCEA-0D49-51D5-6A5ACC9B13CD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92C357-33C3-2819-491B-9076D3607B7B}"/>
              </a:ext>
            </a:extLst>
          </p:cNvPr>
          <p:cNvCxnSpPr>
            <a:cxnSpLocks/>
            <a:stCxn id="39" idx="3"/>
            <a:endCxn id="65" idx="1"/>
          </p:cNvCxnSpPr>
          <p:nvPr/>
        </p:nvCxnSpPr>
        <p:spPr>
          <a:xfrm>
            <a:off x="3661830" y="4788836"/>
            <a:ext cx="2517832" cy="7489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271933" y="3115325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3" y="3115325"/>
                <a:ext cx="807978" cy="461665"/>
              </a:xfrm>
              <a:prstGeom prst="rect">
                <a:avLst/>
              </a:prstGeom>
              <a:blipFill>
                <a:blip r:embed="rId10"/>
                <a:stretch>
                  <a:fillRect l="-2954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6427651" y="1264321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51" y="1264321"/>
                <a:ext cx="1173463" cy="461665"/>
              </a:xfrm>
              <a:prstGeom prst="rect">
                <a:avLst/>
              </a:prstGeom>
              <a:blipFill>
                <a:blip r:embed="rId11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9BA9141-C5B7-AA70-6804-9B0C2DED4C1E}"/>
              </a:ext>
            </a:extLst>
          </p:cNvPr>
          <p:cNvGrpSpPr/>
          <p:nvPr/>
        </p:nvGrpSpPr>
        <p:grpSpPr>
          <a:xfrm>
            <a:off x="6179662" y="3985676"/>
            <a:ext cx="1517891" cy="579834"/>
            <a:chOff x="1298606" y="1963551"/>
            <a:chExt cx="442214" cy="57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6B0074-EF77-84D8-81E8-C0EE546F23B0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D3457-8E45-CF39-83D8-CBC51F6EA112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EBD564-B2B1-F73C-1F48-45FE90B8E808}"/>
              </a:ext>
            </a:extLst>
          </p:cNvPr>
          <p:cNvCxnSpPr>
            <a:cxnSpLocks/>
            <a:stCxn id="35" idx="6"/>
            <a:endCxn id="83" idx="1"/>
          </p:cNvCxnSpPr>
          <p:nvPr/>
        </p:nvCxnSpPr>
        <p:spPr>
          <a:xfrm>
            <a:off x="3588447" y="3857979"/>
            <a:ext cx="2591215" cy="4766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3828521" y="2086263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21" y="2086263"/>
                <a:ext cx="2144113" cy="461665"/>
              </a:xfrm>
              <a:prstGeom prst="rect">
                <a:avLst/>
              </a:prstGeom>
              <a:blipFill>
                <a:blip r:embed="rId12"/>
                <a:stretch>
                  <a:fillRect l="-1079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/>
              <p:nvPr/>
            </p:nvSpPr>
            <p:spPr>
              <a:xfrm>
                <a:off x="9185052" y="221638"/>
                <a:ext cx="207223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052" y="221638"/>
                <a:ext cx="2072234" cy="461665"/>
              </a:xfrm>
              <a:prstGeom prst="rect">
                <a:avLst/>
              </a:prstGeom>
              <a:blipFill>
                <a:blip r:embed="rId13"/>
                <a:stretch>
                  <a:fillRect l="-11471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7844064" y="1267799"/>
                <a:ext cx="217187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64" y="1267799"/>
                <a:ext cx="217187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9921935" y="722582"/>
            <a:ext cx="1088128" cy="785564"/>
            <a:chOff x="3940419" y="936487"/>
            <a:chExt cx="813813" cy="58752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689267" y="1105819"/>
            <a:ext cx="2232668" cy="84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C22D25-9644-2B04-B778-D95FE315D8DC}"/>
              </a:ext>
            </a:extLst>
          </p:cNvPr>
          <p:cNvGrpSpPr/>
          <p:nvPr/>
        </p:nvGrpSpPr>
        <p:grpSpPr>
          <a:xfrm>
            <a:off x="10004297" y="1912055"/>
            <a:ext cx="856958" cy="785564"/>
            <a:chOff x="4010726" y="936487"/>
            <a:chExt cx="640920" cy="5875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976A8B-1176-C693-33CE-96889DB520B2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D634F9-3CB2-F156-F8A0-E2DAEC3C2407}"/>
                    </a:ext>
                  </a:extLst>
                </p:cNvPr>
                <p:cNvSpPr txBox="1"/>
                <p:nvPr/>
              </p:nvSpPr>
              <p:spPr>
                <a:xfrm>
                  <a:off x="4042994" y="1049009"/>
                  <a:ext cx="608652" cy="3452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D634F9-3CB2-F156-F8A0-E2DAEC3C2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94" y="1049009"/>
                  <a:ext cx="608652" cy="34528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E04E3-32DB-6DEB-8640-7C6DB67CF8F7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689267" y="1951561"/>
            <a:ext cx="2315030" cy="353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2165297" y="2055374"/>
                <a:ext cx="134126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97" y="2055374"/>
                <a:ext cx="1341265" cy="461665"/>
              </a:xfrm>
              <a:prstGeom prst="rect">
                <a:avLst/>
              </a:prstGeom>
              <a:blipFill>
                <a:blip r:embed="rId17"/>
                <a:stretch>
                  <a:fillRect l="-17273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1971226" y="3164120"/>
            <a:ext cx="554477" cy="529760"/>
            <a:chOff x="1298606" y="2013625"/>
            <a:chExt cx="554477" cy="529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4557970" y="2119342"/>
            <a:ext cx="587525" cy="587525"/>
            <a:chOff x="4010726" y="936487"/>
            <a:chExt cx="587525" cy="587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2525703" y="2413105"/>
            <a:ext cx="2032267" cy="104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2901039" y="2596009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39" y="2596009"/>
                <a:ext cx="14409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5145495" y="1532745"/>
            <a:ext cx="2558167" cy="88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7703662" y="1281650"/>
            <a:ext cx="1517891" cy="481927"/>
            <a:chOff x="1298606" y="2061458"/>
            <a:chExt cx="442214" cy="481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4524922" y="3135238"/>
            <a:ext cx="587525" cy="587525"/>
            <a:chOff x="4010726" y="936487"/>
            <a:chExt cx="587525" cy="5875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B7A4F-BE64-35B0-F72E-A3ADD58EA63D}"/>
              </a:ext>
            </a:extLst>
          </p:cNvPr>
          <p:cNvGrpSpPr/>
          <p:nvPr/>
        </p:nvGrpSpPr>
        <p:grpSpPr>
          <a:xfrm>
            <a:off x="4567651" y="4129025"/>
            <a:ext cx="618179" cy="587525"/>
            <a:chOff x="4010726" y="936487"/>
            <a:chExt cx="618179" cy="5875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59AF063-3A86-DFC3-AEB5-7523C5995E49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 flipV="1">
            <a:off x="2525703" y="3429001"/>
            <a:ext cx="1999219" cy="340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3EB356-3B16-2137-E60F-0F7DB31702A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>
            <a:off x="2525703" y="3463048"/>
            <a:ext cx="2041948" cy="959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7703662" y="2543552"/>
            <a:ext cx="1569347" cy="551305"/>
            <a:chOff x="1298606" y="2015413"/>
            <a:chExt cx="457205" cy="5513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blipFill>
                  <a:blip r:embed="rId9"/>
                  <a:stretch>
                    <a:fillRect l="-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5145495" y="2413105"/>
            <a:ext cx="2558167" cy="427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 flipV="1">
            <a:off x="5112447" y="2840692"/>
            <a:ext cx="2591215" cy="5883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72E686-3784-60A2-F3EE-31E0C5096B25}"/>
              </a:ext>
            </a:extLst>
          </p:cNvPr>
          <p:cNvGrpSpPr/>
          <p:nvPr/>
        </p:nvGrpSpPr>
        <p:grpSpPr>
          <a:xfrm>
            <a:off x="7703662" y="4759832"/>
            <a:ext cx="1517891" cy="579834"/>
            <a:chOff x="1298606" y="1963551"/>
            <a:chExt cx="442214" cy="5798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341E53-A502-376E-846A-F3D204A03108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4CCC3D-CCEA-0D49-51D5-6A5ACC9B13CD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92C357-33C3-2819-491B-9076D3607B7B}"/>
              </a:ext>
            </a:extLst>
          </p:cNvPr>
          <p:cNvCxnSpPr>
            <a:cxnSpLocks/>
            <a:stCxn id="39" idx="3"/>
            <a:endCxn id="65" idx="1"/>
          </p:cNvCxnSpPr>
          <p:nvPr/>
        </p:nvCxnSpPr>
        <p:spPr>
          <a:xfrm>
            <a:off x="5185830" y="4359858"/>
            <a:ext cx="2517832" cy="7489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1795933" y="2686347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933" y="2686347"/>
                <a:ext cx="807978" cy="461665"/>
              </a:xfrm>
              <a:prstGeom prst="rect">
                <a:avLst/>
              </a:prstGeom>
              <a:blipFill>
                <a:blip r:embed="rId10"/>
                <a:stretch>
                  <a:fillRect l="-29545" t="-26667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7951651" y="835343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651" y="835343"/>
                <a:ext cx="1173463" cy="461665"/>
              </a:xfrm>
              <a:prstGeom prst="rect">
                <a:avLst/>
              </a:prstGeom>
              <a:blipFill>
                <a:blip r:embed="rId11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9BA9141-C5B7-AA70-6804-9B0C2DED4C1E}"/>
              </a:ext>
            </a:extLst>
          </p:cNvPr>
          <p:cNvGrpSpPr/>
          <p:nvPr/>
        </p:nvGrpSpPr>
        <p:grpSpPr>
          <a:xfrm>
            <a:off x="7703662" y="3556698"/>
            <a:ext cx="1517891" cy="579834"/>
            <a:chOff x="1298606" y="1963551"/>
            <a:chExt cx="442214" cy="57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6B0074-EF77-84D8-81E8-C0EE546F23B0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D3457-8E45-CF39-83D8-CBC51F6EA112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EBD564-B2B1-F73C-1F48-45FE90B8E808}"/>
              </a:ext>
            </a:extLst>
          </p:cNvPr>
          <p:cNvCxnSpPr>
            <a:cxnSpLocks/>
            <a:stCxn id="35" idx="6"/>
            <a:endCxn id="83" idx="1"/>
          </p:cNvCxnSpPr>
          <p:nvPr/>
        </p:nvCxnSpPr>
        <p:spPr>
          <a:xfrm>
            <a:off x="5112447" y="3429001"/>
            <a:ext cx="2591215" cy="4766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5352521" y="1657285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21" y="1657285"/>
                <a:ext cx="2144113" cy="461665"/>
              </a:xfrm>
              <a:prstGeom prst="rect">
                <a:avLst/>
              </a:prstGeom>
              <a:blipFill>
                <a:blip r:embed="rId12"/>
                <a:stretch>
                  <a:fillRect l="-10795" t="-2631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718355" y="885502"/>
            <a:ext cx="554477" cy="529760"/>
            <a:chOff x="1298606" y="2013625"/>
            <a:chExt cx="554477" cy="529760"/>
          </a:xfrm>
          <a:solidFill>
            <a:srgbClr val="92D05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1999200" y="884888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272832" y="1178651"/>
            <a:ext cx="726368" cy="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1471820" y="711472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20" y="711472"/>
                <a:ext cx="3224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2586725" y="1178146"/>
            <a:ext cx="1707408" cy="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4294133" y="927051"/>
            <a:ext cx="1012996" cy="488211"/>
            <a:chOff x="1298606" y="2061458"/>
            <a:chExt cx="442214" cy="488211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882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882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44" idx="1"/>
          </p:cNvCxnSpPr>
          <p:nvPr/>
        </p:nvCxnSpPr>
        <p:spPr>
          <a:xfrm>
            <a:off x="2586725" y="1178651"/>
            <a:ext cx="1716594" cy="14267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5734009" y="666610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09" y="666610"/>
                <a:ext cx="3224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6434878" y="767488"/>
            <a:ext cx="836972" cy="785564"/>
            <a:chOff x="4010726" y="936487"/>
            <a:chExt cx="625972" cy="587525"/>
          </a:xfrm>
          <a:solidFill>
            <a:srgbClr val="FFC00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4028046" y="1023753"/>
                  <a:ext cx="608652" cy="365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046" y="1023753"/>
                  <a:ext cx="608652" cy="3651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5307129" y="1160270"/>
            <a:ext cx="1127749" cy="108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1665384" y="319617"/>
                <a:ext cx="16330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84" y="319617"/>
                <a:ext cx="16330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DEA1CC05-66D9-9BD3-721D-00523CB14B8C}"/>
              </a:ext>
            </a:extLst>
          </p:cNvPr>
          <p:cNvSpPr/>
          <p:nvPr/>
        </p:nvSpPr>
        <p:spPr>
          <a:xfrm rot="16200000">
            <a:off x="1302731" y="4513016"/>
            <a:ext cx="371831" cy="16778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A1D6372-79F4-5BE9-4279-4A76FEAE6ACE}"/>
              </a:ext>
            </a:extLst>
          </p:cNvPr>
          <p:cNvSpPr/>
          <p:nvPr/>
        </p:nvSpPr>
        <p:spPr>
          <a:xfrm rot="16200000">
            <a:off x="3401957" y="4167938"/>
            <a:ext cx="371831" cy="23838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56AF3A90-51E8-2A62-7ED3-4E8FE86C023D}"/>
              </a:ext>
            </a:extLst>
          </p:cNvPr>
          <p:cNvSpPr/>
          <p:nvPr/>
        </p:nvSpPr>
        <p:spPr>
          <a:xfrm rot="16200000">
            <a:off x="5623211" y="4394135"/>
            <a:ext cx="371831" cy="1931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4AE31D-1508-1965-3FA5-A4DB5CABCC39}"/>
              </a:ext>
            </a:extLst>
          </p:cNvPr>
          <p:cNvSpPr txBox="1"/>
          <p:nvPr/>
        </p:nvSpPr>
        <p:spPr>
          <a:xfrm>
            <a:off x="1047950" y="549468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policy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FC2FD-F0D7-7261-1C2B-F463C05AE27E}"/>
              </a:ext>
            </a:extLst>
          </p:cNvPr>
          <p:cNvSpPr txBox="1"/>
          <p:nvPr/>
        </p:nvSpPr>
        <p:spPr>
          <a:xfrm>
            <a:off x="5184820" y="557035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t+1 policy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31786-A838-B28E-539B-DEC7916C76D1}"/>
              </a:ext>
            </a:extLst>
          </p:cNvPr>
          <p:cNvSpPr txBox="1"/>
          <p:nvPr/>
        </p:nvSpPr>
        <p:spPr>
          <a:xfrm>
            <a:off x="2592346" y="5531546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2DE24-4031-FB36-35F1-F08B90683BFC}"/>
                  </a:ext>
                </a:extLst>
              </p:cNvPr>
              <p:cNvSpPr txBox="1"/>
              <p:nvPr/>
            </p:nvSpPr>
            <p:spPr>
              <a:xfrm>
                <a:off x="4353109" y="1394830"/>
                <a:ext cx="980536" cy="488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2DE24-4031-FB36-35F1-F08B9068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109" y="1394830"/>
                <a:ext cx="980536" cy="4882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51930C-0BAF-4B5A-E9D7-57D1F3DFD146}"/>
                  </a:ext>
                </a:extLst>
              </p:cNvPr>
              <p:cNvSpPr txBox="1"/>
              <p:nvPr/>
            </p:nvSpPr>
            <p:spPr>
              <a:xfrm>
                <a:off x="3158333" y="844007"/>
                <a:ext cx="980536" cy="483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51930C-0BAF-4B5A-E9D7-57D1F3DF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33" y="844007"/>
                <a:ext cx="980536" cy="4835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1119BF-B0EE-A70C-32CF-E23EBF53A179}"/>
                  </a:ext>
                </a:extLst>
              </p:cNvPr>
              <p:cNvSpPr txBox="1"/>
              <p:nvPr/>
            </p:nvSpPr>
            <p:spPr>
              <a:xfrm>
                <a:off x="3298965" y="1737686"/>
                <a:ext cx="980536" cy="464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1119BF-B0EE-A70C-32CF-E23EBF53A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65" y="1737686"/>
                <a:ext cx="980536" cy="464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65D54F5-069F-DF67-B593-10CF71C25606}"/>
              </a:ext>
            </a:extLst>
          </p:cNvPr>
          <p:cNvGrpSpPr/>
          <p:nvPr/>
        </p:nvGrpSpPr>
        <p:grpSpPr>
          <a:xfrm>
            <a:off x="4303319" y="2354336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881334-B920-D4F4-B087-809340AD6138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18CB166-7BB3-D532-FE4A-600AC9DC308B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18CB166-7BB3-D532-FE4A-600AC9DC3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18BAD0-477E-15B5-A3DA-8D75BC5F9E40}"/>
                  </a:ext>
                </a:extLst>
              </p:cNvPr>
              <p:cNvSpPr txBox="1"/>
              <p:nvPr/>
            </p:nvSpPr>
            <p:spPr>
              <a:xfrm>
                <a:off x="5743195" y="2093895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18BAD0-477E-15B5-A3DA-8D75BC5F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95" y="2093895"/>
                <a:ext cx="32246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2D12C223-DDB5-0640-AA88-D14A28F20190}"/>
              </a:ext>
            </a:extLst>
          </p:cNvPr>
          <p:cNvGrpSpPr/>
          <p:nvPr/>
        </p:nvGrpSpPr>
        <p:grpSpPr>
          <a:xfrm>
            <a:off x="6444068" y="2194773"/>
            <a:ext cx="933535" cy="785564"/>
            <a:chOff x="4010726" y="936487"/>
            <a:chExt cx="698191" cy="587525"/>
          </a:xfrm>
          <a:solidFill>
            <a:srgbClr val="FFC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94D4C5-036C-E492-C189-DAF605B275FC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3368381-69CE-BBC4-25B3-67C4746B5805}"/>
                    </a:ext>
                  </a:extLst>
                </p:cNvPr>
                <p:cNvSpPr txBox="1"/>
                <p:nvPr/>
              </p:nvSpPr>
              <p:spPr>
                <a:xfrm>
                  <a:off x="4028046" y="1023753"/>
                  <a:ext cx="680871" cy="351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3368381-69CE-BBC4-25B3-67C4746B5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046" y="1023753"/>
                  <a:ext cx="680871" cy="3512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0F3D51-DB4E-58CB-9D99-4AA04280198C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5316315" y="2587555"/>
            <a:ext cx="1127749" cy="16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D1F8C1-AF1D-6DBC-816A-4FD5FCA674F3}"/>
                  </a:ext>
                </a:extLst>
              </p:cNvPr>
              <p:cNvSpPr txBox="1"/>
              <p:nvPr/>
            </p:nvSpPr>
            <p:spPr>
              <a:xfrm>
                <a:off x="4362295" y="2822115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D1F8C1-AF1D-6DBC-816A-4FD5FCA67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95" y="2822115"/>
                <a:ext cx="980536" cy="469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122BC94-214F-BF79-F5A0-4D055948CEB3}"/>
              </a:ext>
            </a:extLst>
          </p:cNvPr>
          <p:cNvGrpSpPr/>
          <p:nvPr/>
        </p:nvGrpSpPr>
        <p:grpSpPr>
          <a:xfrm>
            <a:off x="4303319" y="3977199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B14E567-D066-5098-F463-D995306CF51A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97B229-AA4F-207B-17C1-4C8E69E80F48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97B229-AA4F-207B-17C1-4C8E69E80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FD0477-3596-C737-3866-F8A53053E2CF}"/>
                  </a:ext>
                </a:extLst>
              </p:cNvPr>
              <p:cNvSpPr txBox="1"/>
              <p:nvPr/>
            </p:nvSpPr>
            <p:spPr>
              <a:xfrm>
                <a:off x="5743195" y="3716758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FD0477-3596-C737-3866-F8A53053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95" y="3716758"/>
                <a:ext cx="32246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20E49-7650-BAB1-00FF-A56B15D375BF}"/>
              </a:ext>
            </a:extLst>
          </p:cNvPr>
          <p:cNvGrpSpPr/>
          <p:nvPr/>
        </p:nvGrpSpPr>
        <p:grpSpPr>
          <a:xfrm>
            <a:off x="6444066" y="3817636"/>
            <a:ext cx="836971" cy="785564"/>
            <a:chOff x="4010726" y="936487"/>
            <a:chExt cx="625971" cy="587525"/>
          </a:xfrm>
          <a:solidFill>
            <a:srgbClr val="FFC00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D326E94-5CE5-F468-41F2-7DD4DFB4A805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AD98446-5DEA-EED8-25A4-30EB19D3E1F8}"/>
                    </a:ext>
                  </a:extLst>
                </p:cNvPr>
                <p:cNvSpPr txBox="1"/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AD98446-5DEA-EED8-25A4-30EB19D3E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DC46BF-3954-2326-E0CB-613B5197C2B3}"/>
              </a:ext>
            </a:extLst>
          </p:cNvPr>
          <p:cNvCxnSpPr>
            <a:cxnSpLocks/>
            <a:stCxn id="65" idx="3"/>
            <a:endCxn id="71" idx="2"/>
          </p:cNvCxnSpPr>
          <p:nvPr/>
        </p:nvCxnSpPr>
        <p:spPr>
          <a:xfrm flipV="1">
            <a:off x="5316315" y="4210418"/>
            <a:ext cx="1127749" cy="16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DD0FF57-C395-B4D2-53FF-3BF1B86A0497}"/>
                  </a:ext>
                </a:extLst>
              </p:cNvPr>
              <p:cNvSpPr txBox="1"/>
              <p:nvPr/>
            </p:nvSpPr>
            <p:spPr>
              <a:xfrm>
                <a:off x="4362295" y="4444978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DD0FF57-C395-B4D2-53FF-3BF1B86A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95" y="4444978"/>
                <a:ext cx="980536" cy="4696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DA262B-96B2-B526-1A34-37555B7A1BFD}"/>
              </a:ext>
            </a:extLst>
          </p:cNvPr>
          <p:cNvCxnSpPr>
            <a:cxnSpLocks/>
            <a:stCxn id="8" idx="6"/>
            <a:endCxn id="64" idx="1"/>
          </p:cNvCxnSpPr>
          <p:nvPr/>
        </p:nvCxnSpPr>
        <p:spPr>
          <a:xfrm>
            <a:off x="2586725" y="1178651"/>
            <a:ext cx="1716594" cy="30496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2D93D3-7FCC-2CCD-9833-9706F14FFF79}"/>
                  </a:ext>
                </a:extLst>
              </p:cNvPr>
              <p:cNvSpPr txBox="1"/>
              <p:nvPr/>
            </p:nvSpPr>
            <p:spPr>
              <a:xfrm>
                <a:off x="3158333" y="2814380"/>
                <a:ext cx="980536" cy="464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2D93D3-7FCC-2CCD-9833-9706F14F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33" y="2814380"/>
                <a:ext cx="980536" cy="464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CB2C61-20EF-A188-A5E7-D1D0AD5904FC}"/>
              </a:ext>
            </a:extLst>
          </p:cNvPr>
          <p:cNvCxnSpPr>
            <a:cxnSpLocks/>
          </p:cNvCxnSpPr>
          <p:nvPr/>
        </p:nvCxnSpPr>
        <p:spPr>
          <a:xfrm flipV="1">
            <a:off x="7229632" y="1191951"/>
            <a:ext cx="1707408" cy="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107052-9CA7-4298-612A-B6F5C8157438}"/>
                  </a:ext>
                </a:extLst>
              </p:cNvPr>
              <p:cNvSpPr txBox="1"/>
              <p:nvPr/>
            </p:nvSpPr>
            <p:spPr>
              <a:xfrm>
                <a:off x="7801240" y="857812"/>
                <a:ext cx="980536" cy="483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107052-9CA7-4298-612A-B6F5C81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40" y="857812"/>
                <a:ext cx="980536" cy="4835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AC375A-16FB-D02C-03AF-E4962A9B67F4}"/>
              </a:ext>
            </a:extLst>
          </p:cNvPr>
          <p:cNvCxnSpPr>
            <a:cxnSpLocks/>
          </p:cNvCxnSpPr>
          <p:nvPr/>
        </p:nvCxnSpPr>
        <p:spPr>
          <a:xfrm flipV="1">
            <a:off x="7252792" y="2618847"/>
            <a:ext cx="1707408" cy="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D9BA6-D39B-ADB5-F71C-328C03BF02D3}"/>
                  </a:ext>
                </a:extLst>
              </p:cNvPr>
              <p:cNvSpPr txBox="1"/>
              <p:nvPr/>
            </p:nvSpPr>
            <p:spPr>
              <a:xfrm>
                <a:off x="7824400" y="2284708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D9BA6-D39B-ADB5-F71C-328C03BF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400" y="2284708"/>
                <a:ext cx="980536" cy="4696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3EF73-8FD3-8BC4-BB02-4E13833BA8AD}"/>
              </a:ext>
            </a:extLst>
          </p:cNvPr>
          <p:cNvCxnSpPr>
            <a:cxnSpLocks/>
          </p:cNvCxnSpPr>
          <p:nvPr/>
        </p:nvCxnSpPr>
        <p:spPr>
          <a:xfrm flipV="1">
            <a:off x="7270896" y="4238649"/>
            <a:ext cx="1707408" cy="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00EF5-5FB3-5046-9366-1CA16EA76BE1}"/>
                  </a:ext>
                </a:extLst>
              </p:cNvPr>
              <p:cNvSpPr txBox="1"/>
              <p:nvPr/>
            </p:nvSpPr>
            <p:spPr>
              <a:xfrm>
                <a:off x="7842504" y="3904510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00EF5-5FB3-5046-9366-1CA16EA7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504" y="3904510"/>
                <a:ext cx="980536" cy="4696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2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2400919" y="1103322"/>
            <a:ext cx="554477" cy="529760"/>
            <a:chOff x="1298606" y="2013625"/>
            <a:chExt cx="554477" cy="529760"/>
          </a:xfrm>
          <a:solidFill>
            <a:srgbClr val="92D05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3681764" y="1102708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2955396" y="1396471"/>
            <a:ext cx="726368" cy="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3154384" y="929292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84" y="929292"/>
                <a:ext cx="3224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4269289" y="1396471"/>
            <a:ext cx="1408025" cy="15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5677314" y="1146970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7117190" y="886529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90" y="886529"/>
                <a:ext cx="3224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7818061" y="987407"/>
            <a:ext cx="836971" cy="785564"/>
            <a:chOff x="4010726" y="936487"/>
            <a:chExt cx="625971" cy="587525"/>
          </a:xfrm>
          <a:solidFill>
            <a:srgbClr val="FFC00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6690310" y="1380189"/>
            <a:ext cx="1127751" cy="16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3347948" y="537437"/>
                <a:ext cx="144430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48" y="537437"/>
                <a:ext cx="14443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DEA1CC05-66D9-9BD3-721D-00523CB14B8C}"/>
              </a:ext>
            </a:extLst>
          </p:cNvPr>
          <p:cNvSpPr/>
          <p:nvPr/>
        </p:nvSpPr>
        <p:spPr>
          <a:xfrm rot="16200000">
            <a:off x="3093853" y="4431084"/>
            <a:ext cx="371831" cy="13915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A1D6372-79F4-5BE9-4279-4A76FEAE6ACE}"/>
              </a:ext>
            </a:extLst>
          </p:cNvPr>
          <p:cNvSpPr/>
          <p:nvPr/>
        </p:nvSpPr>
        <p:spPr>
          <a:xfrm rot="16200000">
            <a:off x="4910832" y="4062141"/>
            <a:ext cx="369333" cy="21350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56AF3A90-51E8-2A62-7ED3-4E8FE86C023D}"/>
              </a:ext>
            </a:extLst>
          </p:cNvPr>
          <p:cNvSpPr/>
          <p:nvPr/>
        </p:nvSpPr>
        <p:spPr>
          <a:xfrm rot="16200000">
            <a:off x="7006392" y="4162645"/>
            <a:ext cx="371831" cy="1931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4AE31D-1508-1965-3FA5-A4DB5CABCC39}"/>
              </a:ext>
            </a:extLst>
          </p:cNvPr>
          <p:cNvSpPr txBox="1"/>
          <p:nvPr/>
        </p:nvSpPr>
        <p:spPr>
          <a:xfrm>
            <a:off x="2857883" y="531946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policy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FC2FD-F0D7-7261-1C2B-F463C05AE27E}"/>
              </a:ext>
            </a:extLst>
          </p:cNvPr>
          <p:cNvSpPr txBox="1"/>
          <p:nvPr/>
        </p:nvSpPr>
        <p:spPr>
          <a:xfrm>
            <a:off x="6568001" y="531946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t+1 policy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31786-A838-B28E-539B-DEC7916C76D1}"/>
              </a:ext>
            </a:extLst>
          </p:cNvPr>
          <p:cNvSpPr txBox="1"/>
          <p:nvPr/>
        </p:nvSpPr>
        <p:spPr>
          <a:xfrm>
            <a:off x="3975527" y="5319462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2DE24-4031-FB36-35F1-F08B90683BFC}"/>
                  </a:ext>
                </a:extLst>
              </p:cNvPr>
              <p:cNvSpPr txBox="1"/>
              <p:nvPr/>
            </p:nvSpPr>
            <p:spPr>
              <a:xfrm>
                <a:off x="5714923" y="589520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2DE24-4031-FB36-35F1-F08B9068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23" y="589520"/>
                <a:ext cx="980536" cy="4696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CB2C61-20EF-A188-A5E7-D1D0AD5904FC}"/>
              </a:ext>
            </a:extLst>
          </p:cNvPr>
          <p:cNvCxnSpPr>
            <a:cxnSpLocks/>
          </p:cNvCxnSpPr>
          <p:nvPr/>
        </p:nvCxnSpPr>
        <p:spPr>
          <a:xfrm flipV="1">
            <a:off x="8612813" y="1411870"/>
            <a:ext cx="1707408" cy="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107052-9CA7-4298-612A-B6F5C8157438}"/>
                  </a:ext>
                </a:extLst>
              </p:cNvPr>
              <p:cNvSpPr txBox="1"/>
              <p:nvPr/>
            </p:nvSpPr>
            <p:spPr>
              <a:xfrm>
                <a:off x="9184421" y="1077731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107052-9CA7-4298-612A-B6F5C81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421" y="1077731"/>
                <a:ext cx="980536" cy="4696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CE518A37-539D-D0A1-C61D-76F56D9801D2}"/>
              </a:ext>
            </a:extLst>
          </p:cNvPr>
          <p:cNvSpPr/>
          <p:nvPr/>
        </p:nvSpPr>
        <p:spPr>
          <a:xfrm rot="16200000">
            <a:off x="8761136" y="-971460"/>
            <a:ext cx="348168" cy="58510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FB767-C72E-53C7-6409-3188C5F91561}"/>
                  </a:ext>
                </a:extLst>
              </p:cNvPr>
              <p:cNvSpPr txBox="1"/>
              <p:nvPr/>
            </p:nvSpPr>
            <p:spPr>
              <a:xfrm>
                <a:off x="8386759" y="2194130"/>
                <a:ext cx="980536" cy="464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FB767-C72E-53C7-6409-3188C5F9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59" y="2194130"/>
                <a:ext cx="980536" cy="464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9754B-424B-9654-1FF8-78A49E2BF977}"/>
              </a:ext>
            </a:extLst>
          </p:cNvPr>
          <p:cNvGrpSpPr/>
          <p:nvPr/>
        </p:nvGrpSpPr>
        <p:grpSpPr>
          <a:xfrm>
            <a:off x="2400919" y="3918262"/>
            <a:ext cx="554477" cy="529760"/>
            <a:chOff x="1298606" y="2013625"/>
            <a:chExt cx="554477" cy="529760"/>
          </a:xfrm>
          <a:solidFill>
            <a:srgbClr val="92D05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FA32B1-182C-A4B9-B69E-22F20A51E161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1D26A7-3AD1-39B7-93A4-4B6B3E65129C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CA2B63-3D37-722A-0E9D-7EE825A7966E}"/>
              </a:ext>
            </a:extLst>
          </p:cNvPr>
          <p:cNvGrpSpPr/>
          <p:nvPr/>
        </p:nvGrpSpPr>
        <p:grpSpPr>
          <a:xfrm>
            <a:off x="3681764" y="3917648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022F3B-E98E-948B-2EC1-0D056E57E7D4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4EFEA1-D5B6-83D4-2EC9-1CF8A745D350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AA4FCF-F74D-EE47-9ABC-B76A773017BA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V="1">
            <a:off x="2955396" y="4211411"/>
            <a:ext cx="726368" cy="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340AD-56D0-400E-241E-BA1C5B4A2A25}"/>
                  </a:ext>
                </a:extLst>
              </p:cNvPr>
              <p:cNvSpPr txBox="1"/>
              <p:nvPr/>
            </p:nvSpPr>
            <p:spPr>
              <a:xfrm>
                <a:off x="3154384" y="3744232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340AD-56D0-400E-241E-BA1C5B4A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84" y="3744232"/>
                <a:ext cx="32246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478723-AC36-788F-771D-C20996BDF91C}"/>
              </a:ext>
            </a:extLst>
          </p:cNvPr>
          <p:cNvCxnSpPr>
            <a:cxnSpLocks/>
            <a:stCxn id="20" idx="6"/>
            <a:endCxn id="36" idx="1"/>
          </p:cNvCxnSpPr>
          <p:nvPr/>
        </p:nvCxnSpPr>
        <p:spPr>
          <a:xfrm>
            <a:off x="4269289" y="4211411"/>
            <a:ext cx="1408025" cy="15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EBD841-12E9-BEB2-0B56-6DC679897255}"/>
              </a:ext>
            </a:extLst>
          </p:cNvPr>
          <p:cNvGrpSpPr/>
          <p:nvPr/>
        </p:nvGrpSpPr>
        <p:grpSpPr>
          <a:xfrm>
            <a:off x="5677314" y="3961910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FDDEEB-E4D9-0DB1-7AAF-40C013E3EE54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14F70FA-7F4B-43F2-996D-B4BD5891B7F7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14F70FA-7F4B-43F2-996D-B4BD5891B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968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A37B2D-123B-D3F7-6F70-7859CB52DB29}"/>
                  </a:ext>
                </a:extLst>
              </p:cNvPr>
              <p:cNvSpPr txBox="1"/>
              <p:nvPr/>
            </p:nvSpPr>
            <p:spPr>
              <a:xfrm>
                <a:off x="7117190" y="3701469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A37B2D-123B-D3F7-6F70-7859CB52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190" y="3701469"/>
                <a:ext cx="32246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17C1458-54EB-85D4-7667-25C0CB224D51}"/>
              </a:ext>
            </a:extLst>
          </p:cNvPr>
          <p:cNvGrpSpPr/>
          <p:nvPr/>
        </p:nvGrpSpPr>
        <p:grpSpPr>
          <a:xfrm>
            <a:off x="7818061" y="3819708"/>
            <a:ext cx="836971" cy="785564"/>
            <a:chOff x="4010726" y="936487"/>
            <a:chExt cx="625971" cy="587525"/>
          </a:xfrm>
          <a:solidFill>
            <a:srgbClr val="FFC000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3D4AFE-9EE5-E3A2-5FA0-99E2588D5C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5F5E87-DED2-AB9E-C21A-3ACD96BC6BA3}"/>
                    </a:ext>
                  </a:extLst>
                </p:cNvPr>
                <p:cNvSpPr txBox="1"/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35F5E87-DED2-AB9E-C21A-3ACD96BC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046" y="1023753"/>
                  <a:ext cx="608651" cy="3512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A6DCA7-C6DA-521E-39DA-9EA9D0937BBF}"/>
              </a:ext>
            </a:extLst>
          </p:cNvPr>
          <p:cNvCxnSpPr>
            <a:cxnSpLocks/>
            <a:stCxn id="37" idx="3"/>
            <a:endCxn id="46" idx="2"/>
          </p:cNvCxnSpPr>
          <p:nvPr/>
        </p:nvCxnSpPr>
        <p:spPr>
          <a:xfrm>
            <a:off x="6690310" y="4196750"/>
            <a:ext cx="1127749" cy="15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6A26EFA-409C-CC5E-4E98-F1D9EEA8908D}"/>
                  </a:ext>
                </a:extLst>
              </p:cNvPr>
              <p:cNvSpPr txBox="1"/>
              <p:nvPr/>
            </p:nvSpPr>
            <p:spPr>
              <a:xfrm>
                <a:off x="3347948" y="3352377"/>
                <a:ext cx="144430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6A26EFA-409C-CC5E-4E98-F1D9EEA8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48" y="3352377"/>
                <a:ext cx="144430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984C04-203E-A158-D64D-0396794007B7}"/>
                  </a:ext>
                </a:extLst>
              </p:cNvPr>
              <p:cNvSpPr txBox="1"/>
              <p:nvPr/>
            </p:nvSpPr>
            <p:spPr>
              <a:xfrm>
                <a:off x="5714923" y="3404460"/>
                <a:ext cx="980536" cy="469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984C04-203E-A158-D64D-03967940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23" y="3404460"/>
                <a:ext cx="980536" cy="4696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B989DB5-8641-15B8-F8CF-1E739360BE2E}"/>
                  </a:ext>
                </a:extLst>
              </p:cNvPr>
              <p:cNvSpPr txBox="1"/>
              <p:nvPr/>
            </p:nvSpPr>
            <p:spPr>
              <a:xfrm>
                <a:off x="7546898" y="3284666"/>
                <a:ext cx="217527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3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3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B989DB5-8641-15B8-F8CF-1E739360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98" y="3284666"/>
                <a:ext cx="217527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70FD3BF7-7D81-89DF-8EF6-7FE7A00735BF}"/>
              </a:ext>
            </a:extLst>
          </p:cNvPr>
          <p:cNvSpPr txBox="1"/>
          <p:nvPr/>
        </p:nvSpPr>
        <p:spPr>
          <a:xfrm>
            <a:off x="526590" y="982566"/>
            <a:ext cx="1090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Monte </a:t>
            </a:r>
          </a:p>
          <a:p>
            <a:r>
              <a:rPr lang="en-US" altLang="zh-CN" sz="2400" dirty="0"/>
              <a:t>Carlo</a:t>
            </a:r>
            <a:endParaRPr lang="en-US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CBEB08-DE4B-CED7-2660-7AA15F75DF96}"/>
              </a:ext>
            </a:extLst>
          </p:cNvPr>
          <p:cNvSpPr txBox="1"/>
          <p:nvPr/>
        </p:nvSpPr>
        <p:spPr>
          <a:xfrm>
            <a:off x="448031" y="3779630"/>
            <a:ext cx="1479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Temporal </a:t>
            </a:r>
          </a:p>
          <a:p>
            <a:r>
              <a:rPr lang="en-US" altLang="zh-CN" sz="2400" dirty="0"/>
              <a:t>Difference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51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1156254" y="1408909"/>
            <a:ext cx="554477" cy="529760"/>
            <a:chOff x="1298606" y="2013625"/>
            <a:chExt cx="554477" cy="529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2509229" y="1437897"/>
            <a:ext cx="587525" cy="587525"/>
            <a:chOff x="4010726" y="936487"/>
            <a:chExt cx="587525" cy="587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084674" y="1009549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74" y="1009549"/>
                  <a:ext cx="4483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3889465" y="1484909"/>
            <a:ext cx="1001316" cy="481927"/>
            <a:chOff x="1298606" y="2061458"/>
            <a:chExt cx="442214" cy="481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5918124" y="1333090"/>
            <a:ext cx="924098" cy="785564"/>
            <a:chOff x="3958921" y="936487"/>
            <a:chExt cx="691135" cy="58752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3958921" y="1052321"/>
                  <a:ext cx="691135" cy="345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921" y="1052321"/>
                  <a:ext cx="691135" cy="3452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BF38FE-23DE-CD95-77DD-70B06EA77DB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42816" y="1731660"/>
            <a:ext cx="766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2BB6A0-EA23-7F06-C5EB-81F4A048E5F7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3096754" y="1731660"/>
            <a:ext cx="792711" cy="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6ADCD-C1A5-A2E8-57A2-8C1AD6A28DB8}"/>
              </a:ext>
            </a:extLst>
          </p:cNvPr>
          <p:cNvCxnSpPr>
            <a:cxnSpLocks/>
          </p:cNvCxnSpPr>
          <p:nvPr/>
        </p:nvCxnSpPr>
        <p:spPr>
          <a:xfrm>
            <a:off x="4890781" y="1719989"/>
            <a:ext cx="1027343" cy="3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1296D9-CD20-8351-8C4E-2EC7A6E583F3}"/>
              </a:ext>
            </a:extLst>
          </p:cNvPr>
          <p:cNvGrpSpPr/>
          <p:nvPr/>
        </p:nvGrpSpPr>
        <p:grpSpPr>
          <a:xfrm>
            <a:off x="9510903" y="1484909"/>
            <a:ext cx="1001316" cy="481927"/>
            <a:chOff x="1298606" y="2061458"/>
            <a:chExt cx="442214" cy="48192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A4726D-8206-6A4C-91C4-528C2BBE5D21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CD4FB13-5ED3-21D4-F53D-EECF5FE02969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CD4FB13-5ED3-21D4-F53D-EECF5FE02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976CF3-4E78-6639-2018-D9D2315BCF5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772959" y="1714668"/>
            <a:ext cx="2737944" cy="213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2AE38E-26B9-A8B3-FBE8-C4833CA689CE}"/>
              </a:ext>
            </a:extLst>
          </p:cNvPr>
          <p:cNvGrpSpPr/>
          <p:nvPr/>
        </p:nvGrpSpPr>
        <p:grpSpPr>
          <a:xfrm>
            <a:off x="1156254" y="4302819"/>
            <a:ext cx="554477" cy="529760"/>
            <a:chOff x="1298606" y="2013625"/>
            <a:chExt cx="554477" cy="52976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200701-74DC-149C-FFA6-80F5F2F40E87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9E63544-55A4-8A86-8472-EF72D6B14CD8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3CDF3F-3012-50CB-7BCE-BC46C5BE1683}"/>
              </a:ext>
            </a:extLst>
          </p:cNvPr>
          <p:cNvGrpSpPr/>
          <p:nvPr/>
        </p:nvGrpSpPr>
        <p:grpSpPr>
          <a:xfrm>
            <a:off x="2509229" y="4331807"/>
            <a:ext cx="587525" cy="587525"/>
            <a:chOff x="4010726" y="936487"/>
            <a:chExt cx="587525" cy="58752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BC1577-477C-C0D5-AA7C-746A8703112F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FF2E18-0BB4-ECD6-40F3-E9C74B5BFA54}"/>
                    </a:ext>
                  </a:extLst>
                </p:cNvPr>
                <p:cNvSpPr txBox="1"/>
                <p:nvPr/>
              </p:nvSpPr>
              <p:spPr>
                <a:xfrm>
                  <a:off x="4084674" y="1009549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FF2E18-0BB4-ECD6-40F3-E9C74B5BF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74" y="1009549"/>
                  <a:ext cx="44832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0BB80F-FC0C-4B2A-5414-409A1F2481E4}"/>
              </a:ext>
            </a:extLst>
          </p:cNvPr>
          <p:cNvGrpSpPr/>
          <p:nvPr/>
        </p:nvGrpSpPr>
        <p:grpSpPr>
          <a:xfrm>
            <a:off x="3889465" y="4378819"/>
            <a:ext cx="1001316" cy="481927"/>
            <a:chOff x="1298606" y="2061458"/>
            <a:chExt cx="442214" cy="48192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164051-17D8-EC49-7F9B-F8DC51AE4EC7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2758BD-493C-05D4-61D6-7A11756B468B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32758BD-493C-05D4-61D6-7A11756B4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2C49B5-78BD-EBC0-24CE-874D0BB90E00}"/>
              </a:ext>
            </a:extLst>
          </p:cNvPr>
          <p:cNvGrpSpPr/>
          <p:nvPr/>
        </p:nvGrpSpPr>
        <p:grpSpPr>
          <a:xfrm>
            <a:off x="5918124" y="4227000"/>
            <a:ext cx="924098" cy="785564"/>
            <a:chOff x="3958921" y="936487"/>
            <a:chExt cx="691135" cy="58752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C4D49B0-0160-44C8-099B-F91212716122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2D13787-C889-4177-F7E1-04F9A69D7C6C}"/>
                    </a:ext>
                  </a:extLst>
                </p:cNvPr>
                <p:cNvSpPr txBox="1"/>
                <p:nvPr/>
              </p:nvSpPr>
              <p:spPr>
                <a:xfrm>
                  <a:off x="3958921" y="1052321"/>
                  <a:ext cx="691135" cy="345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2D13787-C889-4177-F7E1-04F9A69D7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921" y="1052321"/>
                  <a:ext cx="691135" cy="3452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874B8A-57F0-7276-D620-130F95F74E8F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1742816" y="4625570"/>
            <a:ext cx="766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CBE32F-02C6-6F97-39D8-F2765C1B062A}"/>
              </a:ext>
            </a:extLst>
          </p:cNvPr>
          <p:cNvCxnSpPr>
            <a:cxnSpLocks/>
            <a:stCxn id="90" idx="6"/>
            <a:endCxn id="94" idx="1"/>
          </p:cNvCxnSpPr>
          <p:nvPr/>
        </p:nvCxnSpPr>
        <p:spPr>
          <a:xfrm>
            <a:off x="3096754" y="4625570"/>
            <a:ext cx="792711" cy="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89B448-AB79-0F60-0687-24D0772C0C4B}"/>
              </a:ext>
            </a:extLst>
          </p:cNvPr>
          <p:cNvCxnSpPr>
            <a:cxnSpLocks/>
          </p:cNvCxnSpPr>
          <p:nvPr/>
        </p:nvCxnSpPr>
        <p:spPr>
          <a:xfrm>
            <a:off x="4890781" y="4613899"/>
            <a:ext cx="1027343" cy="3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0697430-6D5A-186F-8372-926D936E75D0}"/>
              </a:ext>
            </a:extLst>
          </p:cNvPr>
          <p:cNvSpPr/>
          <p:nvPr/>
        </p:nvSpPr>
        <p:spPr>
          <a:xfrm rot="16200000">
            <a:off x="7045627" y="-612503"/>
            <a:ext cx="348168" cy="58510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F0608B52-CCA6-E0E6-6A53-897C9136ECE5}"/>
              </a:ext>
            </a:extLst>
          </p:cNvPr>
          <p:cNvSpPr/>
          <p:nvPr/>
        </p:nvSpPr>
        <p:spPr>
          <a:xfrm rot="16200000">
            <a:off x="5118006" y="4160529"/>
            <a:ext cx="348168" cy="20901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B99FE15-1C8C-822B-C89D-B5C96B18EDB7}"/>
                  </a:ext>
                </a:extLst>
              </p:cNvPr>
              <p:cNvSpPr txBox="1"/>
              <p:nvPr/>
            </p:nvSpPr>
            <p:spPr>
              <a:xfrm>
                <a:off x="6671250" y="2553087"/>
                <a:ext cx="980536" cy="483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B99FE15-1C8C-822B-C89D-B5C96B18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0" y="2553087"/>
                <a:ext cx="980536" cy="4835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8D3B998-2ED4-5740-5D15-E44A60D6E17B}"/>
                  </a:ext>
                </a:extLst>
              </p:cNvPr>
              <p:cNvSpPr txBox="1"/>
              <p:nvPr/>
            </p:nvSpPr>
            <p:spPr>
              <a:xfrm>
                <a:off x="1986453" y="862988"/>
                <a:ext cx="16330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8D3B998-2ED4-5740-5D15-E44A60D6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53" y="862988"/>
                <a:ext cx="16330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38A14A-AEEA-DD0D-564C-C2658BD64BD5}"/>
                  </a:ext>
                </a:extLst>
              </p:cNvPr>
              <p:cNvSpPr txBox="1"/>
              <p:nvPr/>
            </p:nvSpPr>
            <p:spPr>
              <a:xfrm>
                <a:off x="1860034" y="3723260"/>
                <a:ext cx="16330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38A14A-AEEA-DD0D-564C-C2658BD6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4" y="3723260"/>
                <a:ext cx="163307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8BC1BE4-027F-619C-B175-5F312D87104C}"/>
                  </a:ext>
                </a:extLst>
              </p:cNvPr>
              <p:cNvSpPr txBox="1"/>
              <p:nvPr/>
            </p:nvSpPr>
            <p:spPr>
              <a:xfrm>
                <a:off x="3966542" y="962215"/>
                <a:ext cx="7394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8BC1BE4-027F-619C-B175-5F312D87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42" y="962215"/>
                <a:ext cx="7394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BA3C7DC-4AA5-F1E3-D085-1F167E6D0D58}"/>
                  </a:ext>
                </a:extLst>
              </p:cNvPr>
              <p:cNvSpPr txBox="1"/>
              <p:nvPr/>
            </p:nvSpPr>
            <p:spPr>
              <a:xfrm>
                <a:off x="4036416" y="3856138"/>
                <a:ext cx="7394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BA3C7DC-4AA5-F1E3-D085-1F167E6D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16" y="3856138"/>
                <a:ext cx="73949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FBBB87-362C-5EEF-A9D0-F371930A8779}"/>
                  </a:ext>
                </a:extLst>
              </p:cNvPr>
              <p:cNvSpPr txBox="1"/>
              <p:nvPr/>
            </p:nvSpPr>
            <p:spPr>
              <a:xfrm>
                <a:off x="5404452" y="3762672"/>
                <a:ext cx="236404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FBBB87-362C-5EEF-A9D0-F371930A8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52" y="3762672"/>
                <a:ext cx="23640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4AEE5A9-8865-3CA9-0465-23AA9304F0FA}"/>
                  </a:ext>
                </a:extLst>
              </p:cNvPr>
              <p:cNvSpPr txBox="1"/>
              <p:nvPr/>
            </p:nvSpPr>
            <p:spPr>
              <a:xfrm>
                <a:off x="1935601" y="1333090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4AEE5A9-8865-3CA9-0465-23AA9304F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01" y="1333090"/>
                <a:ext cx="32246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516EDF3-F567-1E60-A40D-A1949F685192}"/>
                  </a:ext>
                </a:extLst>
              </p:cNvPr>
              <p:cNvSpPr txBox="1"/>
              <p:nvPr/>
            </p:nvSpPr>
            <p:spPr>
              <a:xfrm>
                <a:off x="5185484" y="1314222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516EDF3-F567-1E60-A40D-A1949F68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84" y="1314222"/>
                <a:ext cx="32246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0856CD-AD3F-BE23-FBD9-65C9BE981CEF}"/>
                  </a:ext>
                </a:extLst>
              </p:cNvPr>
              <p:cNvSpPr txBox="1"/>
              <p:nvPr/>
            </p:nvSpPr>
            <p:spPr>
              <a:xfrm>
                <a:off x="1880026" y="4184925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0856CD-AD3F-BE23-FBD9-65C9BE98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26" y="4184925"/>
                <a:ext cx="3224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5196859" y="4219698"/>
                <a:ext cx="3224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4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59" y="4219698"/>
                <a:ext cx="32246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179</Words>
  <Application>Microsoft Office PowerPoint</Application>
  <PresentationFormat>Widescreen</PresentationFormat>
  <Paragraphs>129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2022-09-11T09:30:59Z</dcterms:created>
  <dcterms:modified xsi:type="dcterms:W3CDTF">2022-10-16T13:49:13Z</dcterms:modified>
</cp:coreProperties>
</file>