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ff739fd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fff739fd7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ff739fd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5fff739fd7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16b0fcd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16b0fcd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697b9121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3697b9121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1723118f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1723118f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697b912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3697b9121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697b9121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3697b9121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ff739fd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fff739fd7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MotoGP Planner: Analisi del Codice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Tommaso Garzetti</a:t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3215425" y="1079725"/>
            <a:ext cx="55173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21717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Pianificazione Automatica di un Team MotoGP</a:t>
            </a:r>
            <a:endParaRPr sz="3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MotoGP Planner: Analisi del Codice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060425" y="2353825"/>
            <a:ext cx="4491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Applicare tecniche di pianificazione automatica per organizzare le operazioni di un team MotoGP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Strumenti utilizzati: ENHSP: Planner automatico. PDDL: Linguaggio per la definizione di domini e problemi. Python con Pygame: Dashboard per la visualizzazione dei piani.  </a:t>
            </a:r>
            <a:endParaRPr sz="3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537150" y="1493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Obiettivo:</a:t>
            </a:r>
            <a:endParaRPr sz="27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Moto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706400" y="4983300"/>
            <a:ext cx="298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Gestisce lo stato di ogni moto: task assegnati, in corso e completati.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 add_task(): aggiunge un task alla coda.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 update(): aggiorna lo stato del task attuale in base al tempo.</a:t>
            </a:r>
            <a:endParaRPr/>
          </a:p>
        </p:txBody>
      </p:sp>
      <p:sp>
        <p:nvSpPr>
          <p:cNvPr id="156" name="Google Shape;156;p16"/>
          <p:cNvSpPr txBox="1"/>
          <p:nvPr/>
        </p:nvSpPr>
        <p:spPr>
          <a:xfrm>
            <a:off x="844900" y="758625"/>
            <a:ext cx="2216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Il Domain:</a:t>
            </a:r>
            <a:endParaRPr sz="2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7" name="Google Shape;157;p16"/>
          <p:cNvSpPr txBox="1"/>
          <p:nvPr>
            <p:ph idx="4294967295" type="subTitle"/>
          </p:nvPr>
        </p:nvSpPr>
        <p:spPr>
          <a:xfrm>
            <a:off x="5234425" y="5830758"/>
            <a:ext cx="3470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>
                <a:solidFill>
                  <a:srgbClr val="888888"/>
                </a:solidFill>
              </a:rPr>
              <a:t>motogp_domain.pddl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57200" y="2069625"/>
            <a:ext cx="84405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9854" lvl="0" marL="392430" rtl="0" algn="l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Tipi ( :types ): definisce i tipi di oggetti rilevanti.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27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Predicati ( :predicates ): elenca le proprietà che descrivono lo stato di ciascuna moto rispetto alle operazioni.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Azioni ( :action ): definisce le operazioni elementari che il planner può eseguire sul dominio.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93065" marR="27305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4701450" y="808013"/>
            <a:ext cx="4134000" cy="304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(:types moto)  introduce un nuovo tipo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(:predicates ...) elenca le proprietà o condizioni che possono essere vere o false nello stato del mondo. 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Questi predicati saranno usati nelle azioni del dominio per rappresentare e modificare lo stato delle moto durante la pianificazione.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532350" y="4812825"/>
            <a:ext cx="3680100" cy="159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  <a:ea typeface="Montserrat"/>
                <a:cs typeface="Montserrat"/>
                <a:sym typeface="Montserrat"/>
              </a:rPr>
              <a:t>definizione azione benzina su una moto, senza richiedere condizioni particolari per essere eseguita. produce come effetto benzina - ok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7" title="domain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75" y="808013"/>
            <a:ext cx="4133850" cy="2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 title="domainazio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600" y="4758500"/>
            <a:ext cx="35433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Moto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5706400" y="4983300"/>
            <a:ext cx="298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Gestisce lo stato di ogni moto: task assegnati, in corso e completati.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 add_task(): aggiunge un task alla coda.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 update(): aggiorna lo stato del task attuale in base al tempo.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844900" y="758625"/>
            <a:ext cx="2216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Il Problem:</a:t>
            </a:r>
            <a:endParaRPr sz="2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4" name="Google Shape;174;p18"/>
          <p:cNvSpPr txBox="1"/>
          <p:nvPr>
            <p:ph idx="4294967295" type="subTitle"/>
          </p:nvPr>
        </p:nvSpPr>
        <p:spPr>
          <a:xfrm>
            <a:off x="5234425" y="5830758"/>
            <a:ext cx="3470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problem_x</a:t>
            </a:r>
            <a:r>
              <a:rPr lang="en-US">
                <a:solidFill>
                  <a:srgbClr val="888888"/>
                </a:solidFill>
              </a:rPr>
              <a:t>.pddl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457200" y="2042450"/>
            <a:ext cx="8440500" cy="3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 file di problem specificano situazioni concrete: Problema con 1 moto: Definiamo un file PDDL in cui esiste un solo oggetto moto1. Nello stato iniziale, nessuna operazione è ancora eseguita, tutti i predicati selezionati sono falsi e il nostro obiettivo ( :goal ) è renderli veri.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 differenza tra due problem con numero di moto diverse è quindi nella dimensionalità del compito: con 3 moto il planner dovrà decidere come distribuire le azioni tra le varie moto, ad esempio se completare tutte le operazioni su una moto alla volta o alternarsi.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93065" marR="27305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419575" y="4089975"/>
            <a:ext cx="8315400" cy="256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ile</a:t>
            </a: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 di problema PDDL a una moto:  utilizza il dominio </a:t>
            </a: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descritto </a:t>
            </a: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precedentemente motogp_domain. 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Nella sezione (:objects ...) viene dichiarato un oggetto su cui verranno eseguite le azioni pianificate.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La sezione (:init ...) è destinata a contenere lo stato iniziale del problema</a:t>
            </a: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, cioè i fatti che sono veri all’inizio della pianificazione. I</a:t>
            </a: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n questo caso verranno inserite dalla dashboard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>
                <a:latin typeface="Montserrat"/>
                <a:ea typeface="Montserrat"/>
                <a:cs typeface="Montserrat"/>
                <a:sym typeface="Montserrat"/>
              </a:rPr>
              <a:t>La sezione (:goal ...) specifica l’obiettivo da raggiungere. Anche qui le condizioni di goal verranno inserite dinamicamente.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19" title="Problem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1600" y="283350"/>
            <a:ext cx="5549201" cy="36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 txBox="1"/>
          <p:nvPr/>
        </p:nvSpPr>
        <p:spPr>
          <a:xfrm>
            <a:off x="844900" y="758625"/>
            <a:ext cx="2216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Problem_1:</a:t>
            </a:r>
            <a:endParaRPr sz="2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Moto</a:t>
            </a:r>
            <a:endParaRPr/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5706400" y="4983300"/>
            <a:ext cx="298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Gestisce lo stato di ogni moto: task assegnati, in corso e completati.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 add_task(): aggiunge un task alla coda.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 update(): aggiorna lo stato del task attuale in base al tempo.</a:t>
            </a:r>
            <a:endParaRPr/>
          </a:p>
        </p:txBody>
      </p:sp>
      <p:sp>
        <p:nvSpPr>
          <p:cNvPr id="189" name="Google Shape;189;p20"/>
          <p:cNvSpPr txBox="1"/>
          <p:nvPr/>
        </p:nvSpPr>
        <p:spPr>
          <a:xfrm>
            <a:off x="844900" y="758625"/>
            <a:ext cx="2216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Il Planner:</a:t>
            </a:r>
            <a:endParaRPr sz="2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90;p20"/>
          <p:cNvSpPr txBox="1"/>
          <p:nvPr>
            <p:ph idx="4294967295" type="subTitle"/>
          </p:nvPr>
        </p:nvSpPr>
        <p:spPr>
          <a:xfrm>
            <a:off x="5234425" y="5830758"/>
            <a:ext cx="3470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enhsp.jar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457200" y="2069625"/>
            <a:ext cx="8440500" cy="4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ENHSP: Per risolvere i problemi PDDL definiti, usiamo ENHSP, un planner che supporta PDDL che elabora una sequenza di azioni che porta dallo stato iniziale al goal.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Output del piano: ENHSP restituisce un elenco ordinato di azioni.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Nell’utilizzo pratico, vediamo l’output testuale di ENHSP nel terminale: ogni azione con i parametri </a:t>
            </a: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istanziati</a:t>
            </a: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tipicamente preceduta da un numero o timestamp che indica l’ordine di esecuzione. Questo output viene poi usato come input per la nostra simulazione.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93065" marR="27305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 Moto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5706400" y="4983300"/>
            <a:ext cx="298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Gestisce lo stato di ogni moto: task assegnati, in corso e completati.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 add_task(): aggiunge un task alla coda.</a:t>
            </a:r>
            <a:endParaRPr/>
          </a:p>
          <a:p>
            <a:pPr indent="-1905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 update(): aggiorna lo stato del task attuale in base al tempo.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844900" y="758625"/>
            <a:ext cx="32589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L’interfaccia</a:t>
            </a:r>
            <a:r>
              <a:rPr lang="en-US" sz="2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:</a:t>
            </a:r>
            <a:endParaRPr sz="26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9" name="Google Shape;199;p21"/>
          <p:cNvSpPr txBox="1"/>
          <p:nvPr>
            <p:ph idx="4294967295" type="subTitle"/>
          </p:nvPr>
        </p:nvSpPr>
        <p:spPr>
          <a:xfrm>
            <a:off x="5234425" y="5830758"/>
            <a:ext cx="3470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Dashboard.py</a:t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457200" y="2069625"/>
            <a:ext cx="84405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Dopo aver ottenuto il piano dal planner, abbiamo sviluppato una dashboard in Python (utilizzando la libreria Pygame) per visualizzare l’esecuzione del piano in modo interattivo. L’idea è di rappresentare le moto e poter scegliere quali operazioni svolgere per ciascuna di esse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 termine dell’esecuzione vengono stampate le operazioni svolte e vengono indicate le moto pronte o testate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09854" lvl="0" marL="391795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Montserrat"/>
              <a:buChar char="•"/>
            </a:pP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Viene anche indicato il tempo totale per ogni azione sommata e la </a:t>
            </a: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differenza</a:t>
            </a:r>
            <a:r>
              <a:rPr lang="en-US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con il tempo complessivo </a:t>
            </a:r>
            <a:endParaRPr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38100" rtl="0" algn="l">
              <a:lnSpc>
                <a:spcPct val="154444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93065" marR="27305" rtl="0" algn="just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545900" y="180975"/>
            <a:ext cx="5119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Risultati e sviluppi futuri 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2949600" y="2056050"/>
            <a:ext cx="54318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0955" rtl="0" algn="l">
              <a:lnSpc>
                <a:spcPct val="125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Il progetto ha dimostrato come l’uso di un planner AI possa automatizzare efficacemente le operazioni di un team MotoGP. siamo riusciti a generare automaticamente sequenze di azioni valide che preparano le moto pronto. La dashboard Python ha poi consentito di visualizzare e validare questi piani in modo intuitivo. Sviluppi futuri: Un possibile passo successivo sarebbe riuscire a eseguire alcune azioni in parallelo. Oppure, nello scenario reale si potrebbe aggiungere un’ integrazione con dati reali dei sensori delle moto.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