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4"/>
  </p:sldMasterIdLst>
  <p:notesMasterIdLst>
    <p:notesMasterId r:id="rId14"/>
  </p:notesMasterIdLst>
  <p:sldIdLst>
    <p:sldId id="256" r:id="rId5"/>
    <p:sldId id="257" r:id="rId6"/>
    <p:sldId id="259" r:id="rId7"/>
    <p:sldId id="280" r:id="rId8"/>
    <p:sldId id="281" r:id="rId9"/>
    <p:sldId id="282" r:id="rId10"/>
    <p:sldId id="283" r:id="rId11"/>
    <p:sldId id="284" r:id="rId12"/>
    <p:sldId id="279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Open Sans SemiBold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Montserrat Bold" panose="020B060402020202020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6F3"/>
    <a:srgbClr val="7030BD"/>
    <a:srgbClr val="FF0000"/>
    <a:srgbClr val="FFFFFF"/>
    <a:srgbClr val="3C4EBC"/>
    <a:srgbClr val="F63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8AA2F9-EB3A-415D-8192-7821FB82029B}">
  <a:tblStyle styleId="{638AA2F9-EB3A-415D-8192-7821FB8202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011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22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07462f50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07462f50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source: https://cs231n.github.io/classification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78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25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81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91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78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608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edf62989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edf62989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62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Custom Layout">
  <p:cSld name="45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2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2"/>
          <p:cNvSpPr>
            <a:spLocks noGrp="1"/>
          </p:cNvSpPr>
          <p:nvPr>
            <p:ph type="pic" idx="3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>
            <a:spLocks noGrp="1"/>
          </p:cNvSpPr>
          <p:nvPr>
            <p:ph type="pic" idx="4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>
            <a:spLocks noGrp="1"/>
          </p:cNvSpPr>
          <p:nvPr>
            <p:ph type="pic" idx="5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Custom Layout">
  <p:cSld name="37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>
            <a:spLocks noGrp="1"/>
          </p:cNvSpPr>
          <p:nvPr>
            <p:ph type="pic" idx="2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7"/>
          <p:cNvSpPr>
            <a:spLocks noGrp="1"/>
          </p:cNvSpPr>
          <p:nvPr>
            <p:ph type="pic" idx="3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>
            <a:spLocks noGrp="1"/>
          </p:cNvSpPr>
          <p:nvPr>
            <p:ph type="pic" idx="2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>
            <a:spLocks noGrp="1"/>
          </p:cNvSpPr>
          <p:nvPr>
            <p:ph type="pic" idx="2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>
            <a:spLocks noGrp="1"/>
          </p:cNvSpPr>
          <p:nvPr>
            <p:ph type="pic" idx="2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>
            <a:spLocks noGrp="1"/>
          </p:cNvSpPr>
          <p:nvPr>
            <p:ph type="pic" idx="2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14" name="Google Shape;114;p24"/>
          <p:cNvSpPr>
            <a:spLocks noGrp="1"/>
          </p:cNvSpPr>
          <p:nvPr>
            <p:ph type="pic" idx="3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4"/>
          <p:cNvSpPr>
            <a:spLocks noGrp="1"/>
          </p:cNvSpPr>
          <p:nvPr>
            <p:ph type="pic" idx="4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4"/>
          <p:cNvSpPr>
            <a:spLocks noGrp="1"/>
          </p:cNvSpPr>
          <p:nvPr>
            <p:ph type="pic" idx="5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>
            <a:spLocks noGrp="1"/>
          </p:cNvSpPr>
          <p:nvPr>
            <p:ph type="pic" idx="2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20" name="Google Shape;120;p25"/>
          <p:cNvSpPr>
            <a:spLocks noGrp="1"/>
          </p:cNvSpPr>
          <p:nvPr>
            <p:ph type="pic" idx="3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>
            <a:spLocks noGrp="1"/>
          </p:cNvSpPr>
          <p:nvPr>
            <p:ph type="pic" idx="2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Custom Layout">
  <p:cSld name="38_Custom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>
            <a:spLocks noGrp="1"/>
          </p:cNvSpPr>
          <p:nvPr>
            <p:ph type="pic" idx="2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48" name="Google Shape;148;p32"/>
          <p:cNvSpPr>
            <a:spLocks noGrp="1"/>
          </p:cNvSpPr>
          <p:nvPr>
            <p:ph type="pic" idx="3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>
            <a:spLocks noGrp="1"/>
          </p:cNvSpPr>
          <p:nvPr>
            <p:ph type="pic" idx="2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53" name="Google Shape;153;p33"/>
          <p:cNvSpPr>
            <a:spLocks noGrp="1"/>
          </p:cNvSpPr>
          <p:nvPr>
            <p:ph type="pic" idx="3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>
            <a:spLocks noGrp="1"/>
          </p:cNvSpPr>
          <p:nvPr>
            <p:ph type="pic" idx="2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58" name="Google Shape;158;p34"/>
          <p:cNvSpPr>
            <a:spLocks noGrp="1"/>
          </p:cNvSpPr>
          <p:nvPr>
            <p:ph type="pic" idx="3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4"/>
          <p:cNvSpPr>
            <a:spLocks noGrp="1"/>
          </p:cNvSpPr>
          <p:nvPr>
            <p:ph type="pic" idx="4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4"/>
          <p:cNvSpPr>
            <a:spLocks noGrp="1"/>
          </p:cNvSpPr>
          <p:nvPr>
            <p:ph type="pic" idx="5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>
            <a:spLocks noGrp="1"/>
          </p:cNvSpPr>
          <p:nvPr>
            <p:ph type="pic" idx="2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65" name="Google Shape;165;p35"/>
          <p:cNvSpPr>
            <a:spLocks noGrp="1"/>
          </p:cNvSpPr>
          <p:nvPr>
            <p:ph type="pic" idx="3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5"/>
          <p:cNvSpPr>
            <a:spLocks noGrp="1"/>
          </p:cNvSpPr>
          <p:nvPr>
            <p:ph type="pic" idx="4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>
            <a:spLocks noGrp="1"/>
          </p:cNvSpPr>
          <p:nvPr>
            <p:ph type="pic" idx="2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71" name="Google Shape;171;p36"/>
          <p:cNvSpPr>
            <a:spLocks noGrp="1"/>
          </p:cNvSpPr>
          <p:nvPr>
            <p:ph type="pic" idx="3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6"/>
          <p:cNvSpPr>
            <a:spLocks noGrp="1"/>
          </p:cNvSpPr>
          <p:nvPr>
            <p:ph type="pic" idx="4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7"/>
          <p:cNvSpPr>
            <a:spLocks noGrp="1"/>
          </p:cNvSpPr>
          <p:nvPr>
            <p:ph type="pic" idx="2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77" name="Google Shape;177;p37"/>
          <p:cNvSpPr>
            <a:spLocks noGrp="1"/>
          </p:cNvSpPr>
          <p:nvPr>
            <p:ph type="pic" idx="3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7"/>
          <p:cNvSpPr>
            <a:spLocks noGrp="1"/>
          </p:cNvSpPr>
          <p:nvPr>
            <p:ph type="pic" idx="4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8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8"/>
          <p:cNvSpPr>
            <a:spLocks noGrp="1"/>
          </p:cNvSpPr>
          <p:nvPr>
            <p:ph type="pic" idx="2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83" name="Google Shape;183;p38"/>
          <p:cNvSpPr>
            <a:spLocks noGrp="1"/>
          </p:cNvSpPr>
          <p:nvPr>
            <p:ph type="pic" idx="3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8"/>
          <p:cNvSpPr>
            <a:spLocks noGrp="1"/>
          </p:cNvSpPr>
          <p:nvPr>
            <p:ph type="pic" idx="4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9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89" name="Google Shape;189;p39"/>
          <p:cNvSpPr>
            <a:spLocks noGrp="1"/>
          </p:cNvSpPr>
          <p:nvPr>
            <p:ph type="pic" idx="3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9"/>
          <p:cNvSpPr>
            <a:spLocks noGrp="1"/>
          </p:cNvSpPr>
          <p:nvPr>
            <p:ph type="pic" idx="4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0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0"/>
          <p:cNvSpPr>
            <a:spLocks noGrp="1"/>
          </p:cNvSpPr>
          <p:nvPr>
            <p:ph type="pic" idx="2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195" name="Google Shape;195;p40"/>
          <p:cNvSpPr>
            <a:spLocks noGrp="1"/>
          </p:cNvSpPr>
          <p:nvPr>
            <p:ph type="pic" idx="3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40"/>
          <p:cNvSpPr>
            <a:spLocks noGrp="1"/>
          </p:cNvSpPr>
          <p:nvPr>
            <p:ph type="pic" idx="4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40"/>
          <p:cNvSpPr>
            <a:spLocks noGrp="1"/>
          </p:cNvSpPr>
          <p:nvPr>
            <p:ph type="pic" idx="5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40"/>
          <p:cNvSpPr>
            <a:spLocks noGrp="1"/>
          </p:cNvSpPr>
          <p:nvPr>
            <p:ph type="pic" idx="6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40"/>
          <p:cNvSpPr>
            <a:spLocks noGrp="1"/>
          </p:cNvSpPr>
          <p:nvPr>
            <p:ph type="pic" idx="7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1"/>
          <p:cNvSpPr>
            <a:spLocks noGrp="1"/>
          </p:cNvSpPr>
          <p:nvPr>
            <p:ph type="pic" idx="2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04" name="Google Shape;204;p41"/>
          <p:cNvSpPr>
            <a:spLocks noGrp="1"/>
          </p:cNvSpPr>
          <p:nvPr>
            <p:ph type="pic" idx="3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41"/>
          <p:cNvSpPr>
            <a:spLocks noGrp="1"/>
          </p:cNvSpPr>
          <p:nvPr>
            <p:ph type="pic" idx="4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41"/>
          <p:cNvSpPr>
            <a:spLocks noGrp="1"/>
          </p:cNvSpPr>
          <p:nvPr>
            <p:ph type="pic" idx="5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1_Custom Layout">
  <p:cSld name="4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2"/>
          <p:cNvSpPr>
            <a:spLocks noGrp="1"/>
          </p:cNvSpPr>
          <p:nvPr>
            <p:ph type="pic" idx="2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42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3"/>
          <p:cNvSpPr>
            <a:spLocks noGrp="1"/>
          </p:cNvSpPr>
          <p:nvPr>
            <p:ph type="pic" idx="2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16" name="Google Shape;216;p43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Custom Layout">
  <p:cSld name="42_Custom Layou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4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7_Custom Layout">
  <p:cSld name="47_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5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4_Custom Layout">
  <p:cSld name="44_Custom Layou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46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7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7"/>
          <p:cNvSpPr>
            <a:spLocks noGrp="1"/>
          </p:cNvSpPr>
          <p:nvPr>
            <p:ph type="pic" idx="2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30" name="Google Shape;230;p47"/>
          <p:cNvSpPr>
            <a:spLocks noGrp="1"/>
          </p:cNvSpPr>
          <p:nvPr>
            <p:ph type="pic" idx="3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47"/>
          <p:cNvSpPr>
            <a:spLocks noGrp="1"/>
          </p:cNvSpPr>
          <p:nvPr>
            <p:ph type="pic" idx="4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47"/>
          <p:cNvSpPr>
            <a:spLocks noGrp="1"/>
          </p:cNvSpPr>
          <p:nvPr>
            <p:ph type="pic" idx="5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8"/>
          <p:cNvSpPr>
            <a:spLocks noGrp="1"/>
          </p:cNvSpPr>
          <p:nvPr>
            <p:ph type="pic" idx="2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37" name="Google Shape;237;p48"/>
          <p:cNvSpPr>
            <a:spLocks noGrp="1"/>
          </p:cNvSpPr>
          <p:nvPr>
            <p:ph type="pic" idx="3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48"/>
          <p:cNvSpPr>
            <a:spLocks noGrp="1"/>
          </p:cNvSpPr>
          <p:nvPr>
            <p:ph type="pic" idx="4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48"/>
          <p:cNvSpPr>
            <a:spLocks noGrp="1"/>
          </p:cNvSpPr>
          <p:nvPr>
            <p:ph type="pic" idx="5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2_Title Slide">
  <p:cSld name="62_Title Slide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9"/>
          <p:cNvSpPr txBox="1">
            <a:spLocks noGrp="1"/>
          </p:cNvSpPr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9"/>
          <p:cNvSpPr>
            <a:spLocks noGrp="1"/>
          </p:cNvSpPr>
          <p:nvPr>
            <p:ph type="pic" idx="2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Custom Layout">
  <p:cSld name="55_Custom Layou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0"/>
          <p:cNvSpPr>
            <a:spLocks noGrp="1"/>
          </p:cNvSpPr>
          <p:nvPr>
            <p:ph type="pic" idx="2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50"/>
          <p:cNvSpPr>
            <a:spLocks noGrp="1"/>
          </p:cNvSpPr>
          <p:nvPr>
            <p:ph type="pic" idx="3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50"/>
          <p:cNvSpPr>
            <a:spLocks noGrp="1"/>
          </p:cNvSpPr>
          <p:nvPr>
            <p:ph type="pic" idx="4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50"/>
          <p:cNvSpPr>
            <a:spLocks noGrp="1"/>
          </p:cNvSpPr>
          <p:nvPr>
            <p:ph type="pic" idx="5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50"/>
          <p:cNvSpPr>
            <a:spLocks noGrp="1"/>
          </p:cNvSpPr>
          <p:nvPr>
            <p:ph type="pic" idx="6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Custom Layout">
  <p:cSld name="57_Custom Layou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1"/>
          <p:cNvSpPr>
            <a:spLocks noGrp="1"/>
          </p:cNvSpPr>
          <p:nvPr>
            <p:ph type="pic" idx="2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51"/>
          <p:cNvSpPr>
            <a:spLocks noGrp="1"/>
          </p:cNvSpPr>
          <p:nvPr>
            <p:ph type="pic" idx="3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">
  <p:cSld name="46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8_Custom Layout">
  <p:cSld name="58_Custom Layou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2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52"/>
          <p:cNvSpPr>
            <a:spLocks noGrp="1"/>
          </p:cNvSpPr>
          <p:nvPr>
            <p:ph type="pic" idx="3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9_Custom Layout">
  <p:cSld name="59_Custom Layou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3"/>
          <p:cNvSpPr>
            <a:spLocks noGrp="1"/>
          </p:cNvSpPr>
          <p:nvPr>
            <p:ph type="pic" idx="2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_Custom Layout">
  <p:cSld name="60_Custom Layou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4"/>
          <p:cNvSpPr>
            <a:spLocks noGrp="1"/>
          </p:cNvSpPr>
          <p:nvPr>
            <p:ph type="pic" idx="2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54"/>
          <p:cNvSpPr>
            <a:spLocks noGrp="1"/>
          </p:cNvSpPr>
          <p:nvPr>
            <p:ph type="pic" idx="3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54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1_Custom Layout">
  <p:cSld name="61_Custom Layou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5"/>
          <p:cNvSpPr>
            <a:spLocks noGrp="1"/>
          </p:cNvSpPr>
          <p:nvPr>
            <p:ph type="pic" idx="2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55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5"/>
          <p:cNvSpPr>
            <a:spLocks noGrp="1"/>
          </p:cNvSpPr>
          <p:nvPr>
            <p:ph type="pic" idx="3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2_Custom Layout">
  <p:cSld name="62_Custom Layou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6"/>
          <p:cNvSpPr>
            <a:spLocks noGrp="1"/>
          </p:cNvSpPr>
          <p:nvPr>
            <p:ph type="pic" idx="2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6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6"/>
          <p:cNvSpPr>
            <a:spLocks noGrp="1"/>
          </p:cNvSpPr>
          <p:nvPr>
            <p:ph type="pic" idx="3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56"/>
          <p:cNvSpPr>
            <a:spLocks noGrp="1"/>
          </p:cNvSpPr>
          <p:nvPr>
            <p:ph type="pic" idx="4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3_Custom Layout">
  <p:cSld name="63_Custom Layou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5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7"/>
          <p:cNvSpPr>
            <a:spLocks noGrp="1"/>
          </p:cNvSpPr>
          <p:nvPr>
            <p:ph type="pic" idx="3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282" name="Google Shape;282;p57"/>
          <p:cNvSpPr>
            <a:spLocks noGrp="1"/>
          </p:cNvSpPr>
          <p:nvPr>
            <p:ph type="pic" idx="4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57"/>
          <p:cNvSpPr>
            <a:spLocks noGrp="1"/>
          </p:cNvSpPr>
          <p:nvPr>
            <p:ph type="pic" idx="5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57"/>
          <p:cNvSpPr>
            <a:spLocks noGrp="1"/>
          </p:cNvSpPr>
          <p:nvPr>
            <p:ph type="pic" idx="6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5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4_Custom Layout">
  <p:cSld name="64_Custom Layou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8"/>
          <p:cNvSpPr>
            <a:spLocks noGrp="1"/>
          </p:cNvSpPr>
          <p:nvPr>
            <p:ph type="pic" idx="2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58"/>
          <p:cNvSpPr>
            <a:spLocks noGrp="1"/>
          </p:cNvSpPr>
          <p:nvPr>
            <p:ph type="pic" idx="3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58"/>
          <p:cNvSpPr>
            <a:spLocks noGrp="1"/>
          </p:cNvSpPr>
          <p:nvPr>
            <p:ph type="pic" idx="4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58"/>
          <p:cNvSpPr>
            <a:spLocks noGrp="1"/>
          </p:cNvSpPr>
          <p:nvPr>
            <p:ph type="pic" idx="5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58"/>
          <p:cNvSpPr>
            <a:spLocks noGrp="1"/>
          </p:cNvSpPr>
          <p:nvPr>
            <p:ph type="pic" idx="6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58"/>
          <p:cNvSpPr>
            <a:spLocks noGrp="1"/>
          </p:cNvSpPr>
          <p:nvPr>
            <p:ph type="pic" idx="7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58"/>
          <p:cNvSpPr>
            <a:spLocks noGrp="1"/>
          </p:cNvSpPr>
          <p:nvPr>
            <p:ph type="pic" idx="8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58"/>
          <p:cNvSpPr>
            <a:spLocks noGrp="1"/>
          </p:cNvSpPr>
          <p:nvPr>
            <p:ph type="pic" idx="9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58"/>
          <p:cNvSpPr>
            <a:spLocks noGrp="1"/>
          </p:cNvSpPr>
          <p:nvPr>
            <p:ph type="pic" idx="13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58"/>
          <p:cNvSpPr>
            <a:spLocks noGrp="1"/>
          </p:cNvSpPr>
          <p:nvPr>
            <p:ph type="pic" idx="14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8"/>
          <p:cNvSpPr>
            <a:spLocks noGrp="1"/>
          </p:cNvSpPr>
          <p:nvPr>
            <p:ph type="pic" idx="15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8"/>
          <p:cNvSpPr>
            <a:spLocks noGrp="1"/>
          </p:cNvSpPr>
          <p:nvPr>
            <p:ph type="pic" idx="16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58"/>
          <p:cNvSpPr>
            <a:spLocks noGrp="1"/>
          </p:cNvSpPr>
          <p:nvPr>
            <p:ph type="pic" idx="17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8"/>
          <p:cNvSpPr>
            <a:spLocks noGrp="1"/>
          </p:cNvSpPr>
          <p:nvPr>
            <p:ph type="pic" idx="18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58"/>
          <p:cNvSpPr>
            <a:spLocks noGrp="1"/>
          </p:cNvSpPr>
          <p:nvPr>
            <p:ph type="pic" idx="19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58"/>
          <p:cNvSpPr>
            <a:spLocks noGrp="1"/>
          </p:cNvSpPr>
          <p:nvPr>
            <p:ph type="pic" idx="20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5_Custom Layout">
  <p:cSld name="65_Custom Layou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6_Custom Layout">
  <p:cSld name="66_Custom Layou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60" descr="Picture 11"/>
          <p:cNvPicPr preferRelativeResize="0"/>
          <p:nvPr/>
        </p:nvPicPr>
        <p:blipFill rotWithShape="1">
          <a:blip r:embed="rId2">
            <a:alphaModFix/>
          </a:blip>
          <a:srcRect l="37272"/>
          <a:stretch/>
        </p:blipFill>
        <p:spPr>
          <a:xfrm>
            <a:off x="0" y="267344"/>
            <a:ext cx="4572003" cy="452269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0"/>
          <p:cNvSpPr>
            <a:spLocks noGrp="1"/>
          </p:cNvSpPr>
          <p:nvPr>
            <p:ph type="pic" idx="2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60"/>
          <p:cNvSpPr txBox="1">
            <a:spLocks noGrp="1"/>
          </p:cNvSpPr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60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7_Custom Layout">
  <p:cSld name="67_Custom Layou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61"/>
          <p:cNvSpPr>
            <a:spLocks noGrp="1"/>
          </p:cNvSpPr>
          <p:nvPr>
            <p:ph type="pic" idx="2"/>
          </p:nvPr>
        </p:nvSpPr>
        <p:spPr>
          <a:xfrm rot="-2292254">
            <a:off x="5698411" y="1847650"/>
            <a:ext cx="1437750" cy="3626237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1"/>
          <p:cNvSpPr>
            <a:spLocks noGrp="1"/>
          </p:cNvSpPr>
          <p:nvPr>
            <p:ph type="pic" idx="3"/>
          </p:nvPr>
        </p:nvSpPr>
        <p:spPr>
          <a:xfrm rot="2445790">
            <a:off x="7634122" y="826036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9_Custom Layout">
  <p:cSld name="89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>
            <a:spLocks noGrp="1"/>
          </p:cNvSpPr>
          <p:nvPr>
            <p:ph type="pic" idx="2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8"/>
          <p:cNvSpPr>
            <a:spLocks noGrp="1"/>
          </p:cNvSpPr>
          <p:nvPr>
            <p:ph type="pic" idx="3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"/>
          <p:cNvSpPr>
            <a:spLocks noGrp="1"/>
          </p:cNvSpPr>
          <p:nvPr>
            <p:ph type="pic" idx="4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8_Custom Layout">
  <p:cSld name="68_Custom Layou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62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2"/>
          <p:cNvSpPr>
            <a:spLocks noGrp="1"/>
          </p:cNvSpPr>
          <p:nvPr>
            <p:ph type="pic" idx="2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6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62"/>
          <p:cNvSpPr>
            <a:spLocks noGrp="1"/>
          </p:cNvSpPr>
          <p:nvPr>
            <p:ph type="pic" idx="3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62"/>
          <p:cNvSpPr>
            <a:spLocks noGrp="1"/>
          </p:cNvSpPr>
          <p:nvPr>
            <p:ph type="pic" idx="4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9_Custom Layout">
  <p:cSld name="69_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3"/>
          <p:cNvSpPr>
            <a:spLocks noGrp="1"/>
          </p:cNvSpPr>
          <p:nvPr>
            <p:ph type="pic" idx="2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1_Custom Layout">
  <p:cSld name="71_Custom Layou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4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2_Custom Layout">
  <p:cSld name="72_Custom Layou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5"/>
          <p:cNvSpPr>
            <a:spLocks noGrp="1"/>
          </p:cNvSpPr>
          <p:nvPr>
            <p:ph type="pic" idx="2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3_Custom Layout">
  <p:cSld name="73_Custom Layou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6"/>
          <p:cNvSpPr>
            <a:spLocks noGrp="1"/>
          </p:cNvSpPr>
          <p:nvPr>
            <p:ph type="pic" idx="2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66"/>
          <p:cNvSpPr>
            <a:spLocks noGrp="1"/>
          </p:cNvSpPr>
          <p:nvPr>
            <p:ph type="pic" idx="3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66"/>
          <p:cNvSpPr>
            <a:spLocks noGrp="1"/>
          </p:cNvSpPr>
          <p:nvPr>
            <p:ph type="pic" idx="4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4_Custom Layout">
  <p:cSld name="74_Custom Layou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7"/>
          <p:cNvSpPr txBox="1">
            <a:spLocks noGrp="1"/>
          </p:cNvSpPr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67"/>
          <p:cNvSpPr>
            <a:spLocks noGrp="1"/>
          </p:cNvSpPr>
          <p:nvPr>
            <p:ph type="pic" idx="2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341" name="Google Shape;341;p67"/>
          <p:cNvSpPr>
            <a:spLocks noGrp="1"/>
          </p:cNvSpPr>
          <p:nvPr>
            <p:ph type="pic" idx="3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67"/>
          <p:cNvSpPr>
            <a:spLocks noGrp="1"/>
          </p:cNvSpPr>
          <p:nvPr>
            <p:ph type="pic" idx="4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5_Custom Layout">
  <p:cSld name="75_Custom Layou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8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8"/>
          <p:cNvSpPr>
            <a:spLocks noGrp="1"/>
          </p:cNvSpPr>
          <p:nvPr>
            <p:ph type="pic" idx="2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68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6_Custom Layout">
  <p:cSld name="76_Custom Layou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9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69"/>
          <p:cNvSpPr>
            <a:spLocks noGrp="1"/>
          </p:cNvSpPr>
          <p:nvPr>
            <p:ph type="pic" idx="2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7_Custom Layout">
  <p:cSld name="77_Custom Layou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70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70"/>
          <p:cNvSpPr>
            <a:spLocks noGrp="1"/>
          </p:cNvSpPr>
          <p:nvPr>
            <p:ph type="pic" idx="2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70"/>
          <p:cNvSpPr>
            <a:spLocks noGrp="1"/>
          </p:cNvSpPr>
          <p:nvPr>
            <p:ph type="pic" idx="3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70"/>
          <p:cNvSpPr>
            <a:spLocks noGrp="1"/>
          </p:cNvSpPr>
          <p:nvPr>
            <p:ph type="pic" idx="4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8_Custom Layout">
  <p:cSld name="78_Custom Layou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71"/>
          <p:cNvSpPr>
            <a:spLocks noGrp="1"/>
          </p:cNvSpPr>
          <p:nvPr>
            <p:ph type="pic" idx="2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Custom Layout">
  <p:cSld name="50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dist="12700" dir="5400000" rotWithShape="0">
              <a:srgbClr val="000000">
                <a:alpha val="14901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endParaRPr sz="1100" b="1" i="0" u="none" strike="noStrike" cap="non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9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dist="12700" dir="5400000" rotWithShape="0">
              <a:srgbClr val="000000">
                <a:alpha val="14901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endParaRPr sz="1100" b="1" i="0" u="none" strike="noStrike" cap="non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0" name="Google Shape;40;p9"/>
          <p:cNvSpPr>
            <a:spLocks noGrp="1"/>
          </p:cNvSpPr>
          <p:nvPr>
            <p:ph type="pic" idx="3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1" name="Google Shape;41;p9"/>
          <p:cNvSpPr>
            <a:spLocks noGrp="1"/>
          </p:cNvSpPr>
          <p:nvPr>
            <p:ph type="pic" idx="4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2" name="Google Shape;42;p9"/>
          <p:cNvSpPr>
            <a:spLocks noGrp="1"/>
          </p:cNvSpPr>
          <p:nvPr>
            <p:ph type="pic" idx="5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3" name="Google Shape;43;p9"/>
          <p:cNvSpPr>
            <a:spLocks noGrp="1"/>
          </p:cNvSpPr>
          <p:nvPr>
            <p:ph type="pic" idx="6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4" name="Google Shape;44;p9"/>
          <p:cNvSpPr>
            <a:spLocks noGrp="1"/>
          </p:cNvSpPr>
          <p:nvPr>
            <p:ph type="pic" idx="7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5" name="Google Shape;45;p9"/>
          <p:cNvSpPr>
            <a:spLocks noGrp="1"/>
          </p:cNvSpPr>
          <p:nvPr>
            <p:ph type="pic" idx="8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  <p:sp>
        <p:nvSpPr>
          <p:cNvPr id="46" name="Google Shape;46;p9"/>
          <p:cNvSpPr>
            <a:spLocks noGrp="1"/>
          </p:cNvSpPr>
          <p:nvPr>
            <p:ph type="pic" idx="9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dist="190500" dir="5400000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9_Custom Layout">
  <p:cSld name="79_Custom Layou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2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1_Custom Layout">
  <p:cSld name="81_Custom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3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0_Custom Layout">
  <p:cSld name="80_Custom Layou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4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74"/>
          <p:cNvSpPr>
            <a:spLocks noGrp="1"/>
          </p:cNvSpPr>
          <p:nvPr>
            <p:ph type="pic" idx="2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2_Custom Layout">
  <p:cSld name="82_Custom Layou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5"/>
          <p:cNvSpPr txBox="1">
            <a:spLocks noGrp="1"/>
          </p:cNvSpPr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75"/>
          <p:cNvSpPr>
            <a:spLocks noGrp="1"/>
          </p:cNvSpPr>
          <p:nvPr>
            <p:ph type="pic" idx="2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  <p:sp>
        <p:nvSpPr>
          <p:cNvPr id="375" name="Google Shape;375;p75"/>
          <p:cNvSpPr>
            <a:spLocks noGrp="1"/>
          </p:cNvSpPr>
          <p:nvPr>
            <p:ph type="pic" idx="3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3_Custom Layout">
  <p:cSld name="83_Custom Layou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6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6"/>
          <p:cNvSpPr>
            <a:spLocks noGrp="1"/>
          </p:cNvSpPr>
          <p:nvPr>
            <p:ph type="pic" idx="2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76"/>
          <p:cNvSpPr txBox="1">
            <a:spLocks noGrp="1"/>
          </p:cNvSpPr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4_Custom Layout">
  <p:cSld name="84_Custom Layout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7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7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77"/>
          <p:cNvSpPr>
            <a:spLocks noGrp="1"/>
          </p:cNvSpPr>
          <p:nvPr>
            <p:ph type="pic" idx="2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77"/>
          <p:cNvSpPr>
            <a:spLocks noGrp="1"/>
          </p:cNvSpPr>
          <p:nvPr>
            <p:ph type="pic" idx="3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77"/>
          <p:cNvSpPr>
            <a:spLocks noGrp="1"/>
          </p:cNvSpPr>
          <p:nvPr>
            <p:ph type="pic" idx="4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dist="254000" dir="5400000" rotWithShape="0">
              <a:srgbClr val="000000">
                <a:alpha val="29803"/>
              </a:srgbClr>
            </a:outerShdw>
          </a:effectLst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5_Custom Layout">
  <p:cSld name="85_Custom Layou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78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7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6_Custom Layout">
  <p:cSld name="96_Custom Layout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79"/>
          <p:cNvSpPr>
            <a:spLocks noGrp="1"/>
          </p:cNvSpPr>
          <p:nvPr>
            <p:ph type="pic" idx="2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79"/>
          <p:cNvSpPr txBox="1">
            <a:spLocks noGrp="1"/>
          </p:cNvSpPr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7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6_Custom Layout">
  <p:cSld name="86_Custom Layou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0"/>
          <p:cNvSpPr>
            <a:spLocks noGrp="1"/>
          </p:cNvSpPr>
          <p:nvPr>
            <p:ph type="pic" idx="2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80"/>
          <p:cNvSpPr txBox="1">
            <a:spLocks noGrp="1"/>
          </p:cNvSpPr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2_Custom Layout">
  <p:cSld name="102_Custom Layou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1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81"/>
          <p:cNvSpPr txBox="1">
            <a:spLocks noGrp="1"/>
          </p:cNvSpPr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2" name="Google Shape;402;p81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8082" y="18126"/>
            <a:ext cx="1451607" cy="38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9_Custom Layout">
  <p:cSld name="49_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>
            <a:spLocks noGrp="1"/>
          </p:cNvSpPr>
          <p:nvPr>
            <p:ph type="pic" idx="3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>
            <a:spLocks noGrp="1"/>
          </p:cNvSpPr>
          <p:nvPr>
            <p:ph type="pic" idx="4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>
            <a:spLocks noGrp="1"/>
          </p:cNvSpPr>
          <p:nvPr>
            <p:ph type="pic" idx="5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0_Custom Layout">
  <p:cSld name="70_Custom Layout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2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2"/>
          <p:cNvSpPr txBox="1">
            <a:spLocks noGrp="1"/>
          </p:cNvSpPr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dist="381000" dir="5400000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6" name="Google Shape;406;p82" descr="Picture 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8082" y="18126"/>
            <a:ext cx="1451607" cy="38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5_Custom Layout">
  <p:cSld name="95_Custom Layou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3"/>
          <p:cNvSpPr>
            <a:spLocks noGrp="1"/>
          </p:cNvSpPr>
          <p:nvPr>
            <p:ph type="pic" idx="2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0_Custom Layout">
  <p:cSld name="90_Custom Layou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84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1_Custom Layout">
  <p:cSld name="91_Custom Layou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5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85"/>
          <p:cNvSpPr txBox="1">
            <a:spLocks noGrp="1"/>
          </p:cNvSpPr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85"/>
          <p:cNvSpPr>
            <a:spLocks noGrp="1"/>
          </p:cNvSpPr>
          <p:nvPr>
            <p:ph type="pic" idx="2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85"/>
          <p:cNvSpPr>
            <a:spLocks noGrp="1"/>
          </p:cNvSpPr>
          <p:nvPr>
            <p:ph type="pic" idx="3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85"/>
          <p:cNvSpPr>
            <a:spLocks noGrp="1"/>
          </p:cNvSpPr>
          <p:nvPr>
            <p:ph type="pic" idx="4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85"/>
          <p:cNvSpPr>
            <a:spLocks noGrp="1"/>
          </p:cNvSpPr>
          <p:nvPr>
            <p:ph type="pic" idx="5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2_Custom Layout">
  <p:cSld name="92_Custom Layou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86"/>
          <p:cNvSpPr txBox="1">
            <a:spLocks noGrp="1"/>
          </p:cNvSpPr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86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3_Custom Layout">
  <p:cSld name="93_Custom Layou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7"/>
          <p:cNvSpPr>
            <a:spLocks noGrp="1"/>
          </p:cNvSpPr>
          <p:nvPr>
            <p:ph type="pic" idx="2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dist="254000" dir="5400000" rotWithShape="0">
              <a:srgbClr val="000000">
                <a:alpha val="11764"/>
              </a:srgbClr>
            </a:outerShdw>
          </a:effectLst>
        </p:spPr>
      </p:sp>
      <p:sp>
        <p:nvSpPr>
          <p:cNvPr id="426" name="Google Shape;426;p8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4_Custom Layout">
  <p:cSld name="94_Custom Layou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Title Slide">
  <p:cSld name="45_Title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9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5882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89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3" name="Google Shape;433;p89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id="434" name="Google Shape;434;p89" descr="Picture 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Google Shape;435;p89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endParaRPr sz="1400" b="0" i="0" u="none" strike="noStrike" cap="non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6" name="Google Shape;436;p89"/>
          <p:cNvSpPr>
            <a:spLocks noGrp="1"/>
          </p:cNvSpPr>
          <p:nvPr>
            <p:ph type="pic" idx="2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7_Custom Layout">
  <p:cSld name="97_Custom Layou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0"/>
          <p:cNvSpPr>
            <a:spLocks noGrp="1"/>
          </p:cNvSpPr>
          <p:nvPr>
            <p:ph type="pic" idx="2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90"/>
          <p:cNvSpPr txBox="1">
            <a:spLocks noGrp="1"/>
          </p:cNvSpPr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90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8_Custom Layout">
  <p:cSld name="98_Custom Layou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8_Custom Layout">
  <p:cSld name="48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>
            <a:spLocks noGrp="1"/>
          </p:cNvSpPr>
          <p:nvPr>
            <p:ph type="pic" idx="3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99_Custom Layout">
  <p:cSld name="99_Custom Layout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92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sz="900" b="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_Custom Layout">
  <p:cSld name="100_Custom Layou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3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3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93"/>
          <p:cNvSpPr txBox="1">
            <a:spLocks noGrp="1"/>
          </p:cNvSpPr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1_Custom Layout">
  <p:cSld name="101_Custom Layou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94"/>
          <p:cNvSpPr txBox="1">
            <a:spLocks noGrp="1"/>
          </p:cNvSpPr>
          <p:nvPr>
            <p:ph type="sldNum" idx="12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4"/>
          <p:cNvSpPr>
            <a:spLocks noGrp="1"/>
          </p:cNvSpPr>
          <p:nvPr>
            <p:ph type="pic" idx="2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7_Custom Layout">
  <p:cSld name="27_Custom Layout 2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5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95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lang="en-GB" sz="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sz="1100"/>
          </a:p>
        </p:txBody>
      </p:sp>
      <p:cxnSp>
        <p:nvCxnSpPr>
          <p:cNvPr id="457" name="Google Shape;457;p95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58" name="Google Shape;458;p95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9" name="Google Shape;459;p95"/>
          <p:cNvSpPr txBox="1">
            <a:spLocks noGrp="1"/>
          </p:cNvSpPr>
          <p:nvPr>
            <p:ph type="sldNum" idx="12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5"/>
          <p:cNvSpPr>
            <a:spLocks noGrp="1"/>
          </p:cNvSpPr>
          <p:nvPr>
            <p:ph type="pic" idx="2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95"/>
          <p:cNvSpPr>
            <a:spLocks noGrp="1"/>
          </p:cNvSpPr>
          <p:nvPr>
            <p:ph type="pic" idx="3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95"/>
          <p:cNvSpPr>
            <a:spLocks noGrp="1"/>
          </p:cNvSpPr>
          <p:nvPr>
            <p:ph type="pic" idx="4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5_Custom Layout">
  <p:cSld name="25_Custom Layout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6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96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lang="en-GB" sz="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sz="1100"/>
          </a:p>
        </p:txBody>
      </p:sp>
      <p:cxnSp>
        <p:nvCxnSpPr>
          <p:cNvPr id="466" name="Google Shape;466;p96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67" name="Google Shape;467;p96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68" name="Google Shape;468;p96"/>
          <p:cNvSpPr txBox="1">
            <a:spLocks noGrp="1"/>
          </p:cNvSpPr>
          <p:nvPr>
            <p:ph type="sldNum" idx="12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sz="600" b="1"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1" name="Google Shape;471;p9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2" name="Google Shape;472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" name="Google Shape;7;p1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8;p1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w="19050" cap="flat" cmpd="sng">
            <a:solidFill>
              <a:srgbClr val="22222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sz="27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sz="2100" b="0" i="0" u="none" strike="noStrike" cap="non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onvolutional_neural_networ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Regression_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98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7370" y="4320386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98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461" y="2857500"/>
            <a:ext cx="8226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63D54"/>
                </a:solidFill>
                <a:latin typeface="Montserrat" panose="00000500000000000000" pitchFamily="2" charset="0"/>
              </a:rPr>
              <a:t>HUMAN </a:t>
            </a:r>
          </a:p>
          <a:p>
            <a:pPr algn="ctr"/>
            <a:r>
              <a:rPr lang="en-US" sz="4800" b="1" dirty="0" smtClean="0">
                <a:solidFill>
                  <a:srgbClr val="F63D54"/>
                </a:solidFill>
                <a:latin typeface="Montserrat" panose="00000500000000000000" pitchFamily="2" charset="0"/>
              </a:rPr>
              <a:t>CLASSIFICATION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323975" y="504825"/>
            <a:ext cx="6915150" cy="23526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28825" y="1019175"/>
            <a:ext cx="5543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Montserrat" panose="00000500000000000000" pitchFamily="2" charset="0"/>
              </a:rPr>
              <a:t>CROWD COUNTING APP</a:t>
            </a:r>
            <a:endParaRPr lang="en-US" sz="40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9"/>
          <p:cNvSpPr txBox="1">
            <a:spLocks noGrp="1"/>
          </p:cNvSpPr>
          <p:nvPr>
            <p:ph type="title"/>
          </p:nvPr>
        </p:nvSpPr>
        <p:spPr>
          <a:xfrm>
            <a:off x="643774" y="334531"/>
            <a:ext cx="7655400" cy="138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smtClean="0"/>
              <a:t>Aim of the Lecture</a:t>
            </a:r>
            <a:endParaRPr sz="5400" dirty="0"/>
          </a:p>
        </p:txBody>
      </p:sp>
      <p:pic>
        <p:nvPicPr>
          <p:cNvPr id="486" name="Google Shape;486;p99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845" y="4320386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99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1234" y="2178741"/>
            <a:ext cx="688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The </a:t>
            </a:r>
            <a:r>
              <a:rPr lang="en-US" sz="1600" dirty="0" smtClean="0">
                <a:latin typeface="Montserrat" panose="00000500000000000000" pitchFamily="2" charset="0"/>
              </a:rPr>
              <a:t>lectures </a:t>
            </a:r>
            <a:r>
              <a:rPr lang="en-US" sz="1600" smtClean="0">
                <a:latin typeface="Montserrat" panose="00000500000000000000" pitchFamily="2" charset="0"/>
              </a:rPr>
              <a:t>objectives is </a:t>
            </a:r>
            <a:r>
              <a:rPr lang="en-US" sz="1600" dirty="0">
                <a:latin typeface="Montserrat" panose="00000500000000000000" pitchFamily="2" charset="0"/>
              </a:rPr>
              <a:t>to introduce you to human </a:t>
            </a:r>
            <a:r>
              <a:rPr lang="en-US" sz="1600" dirty="0" smtClean="0">
                <a:latin typeface="Montserrat" panose="00000500000000000000" pitchFamily="2" charset="0"/>
              </a:rPr>
              <a:t>crowd counting with gender classification. </a:t>
            </a:r>
            <a:endParaRPr lang="en-US" sz="16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 smtClean="0"/>
              <a:t>Introduction</a:t>
            </a:r>
            <a:endParaRPr sz="54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9282" y="1019875"/>
            <a:ext cx="6632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Crowd counting refers to estimating the number of individuals who share a certain region. </a:t>
            </a:r>
            <a:r>
              <a:rPr lang="en-GB" sz="1600" dirty="0" smtClean="0">
                <a:latin typeface="Montserrat" panose="020B0604020202020204" charset="0"/>
              </a:rPr>
              <a:t>This methods calculates </a:t>
            </a:r>
            <a:r>
              <a:rPr lang="en-GB" sz="1600" dirty="0">
                <a:latin typeface="Montserrat" panose="020B0604020202020204" charset="0"/>
              </a:rPr>
              <a:t>how many individuals are in a physical </a:t>
            </a:r>
            <a:r>
              <a:rPr lang="en-GB" sz="1600" dirty="0" smtClean="0">
                <a:latin typeface="Montserrat" panose="020B0604020202020204" charset="0"/>
              </a:rPr>
              <a:t>region</a:t>
            </a:r>
            <a:r>
              <a:rPr lang="en-US" sz="1600" dirty="0">
                <a:latin typeface="Montserrat" panose="020B0604020202020204" charset="0"/>
              </a:rPr>
              <a:t> </a:t>
            </a:r>
            <a:r>
              <a:rPr lang="en-US" sz="1600" dirty="0" smtClean="0">
                <a:latin typeface="Montserrat" panose="020B0604020202020204" charset="0"/>
              </a:rPr>
              <a:t>using deep learning.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71" y="1916572"/>
            <a:ext cx="5672756" cy="29150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r>
              <a:rPr lang="en-GB" sz="5400" dirty="0" smtClean="0"/>
              <a:t>Methods </a:t>
            </a:r>
            <a:r>
              <a:rPr lang="en-GB" sz="5400" dirty="0"/>
              <a:t>of counting crowds</a:t>
            </a:r>
            <a:r>
              <a:rPr lang="en-GB" sz="5400" b="0" dirty="0"/>
              <a:t/>
            </a:r>
            <a:br>
              <a:rPr lang="en-GB" sz="5400" b="0" dirty="0"/>
            </a:br>
            <a:endParaRPr sz="54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575" y="2109893"/>
            <a:ext cx="6632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Due to the rapid progress in technology and growth of </a:t>
            </a:r>
            <a:r>
              <a:rPr lang="en-GB" sz="1600" dirty="0">
                <a:latin typeface="Montserrat" panose="020B0604020202020204" charset="0"/>
                <a:hlinkClick r:id="rId4" tooltip="Convolutional neural network"/>
              </a:rPr>
              <a:t>CNN (Convolutional Neural Network)</a:t>
            </a:r>
            <a:r>
              <a:rPr lang="en-GB" sz="1600" dirty="0">
                <a:latin typeface="Montserrat" panose="020B0604020202020204" charset="0"/>
              </a:rPr>
              <a:t> over the last decade, the usage of </a:t>
            </a:r>
            <a:r>
              <a:rPr lang="en-GB" sz="1600" dirty="0">
                <a:latin typeface="Montserrat" panose="020B0604020202020204" charset="0"/>
                <a:hlinkClick r:id="rId4" tooltip="Convolutional neural network"/>
              </a:rPr>
              <a:t>CNN</a:t>
            </a:r>
            <a:r>
              <a:rPr lang="en-GB" sz="1600" dirty="0">
                <a:latin typeface="Montserrat" panose="020B0604020202020204" charset="0"/>
              </a:rPr>
              <a:t> in crowd counting has skyrocketed. The CNN based methods can largely be grouped under the following different models</a:t>
            </a:r>
            <a:r>
              <a:rPr lang="en-US" sz="1600" dirty="0" smtClean="0">
                <a:latin typeface="Montserra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6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GB" sz="4800" dirty="0"/>
              <a:t>Jacobs' method</a:t>
            </a:r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5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575" y="2048933"/>
            <a:ext cx="66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Jacobs' method involves dividing the area occupied by a crowd into sections, determining an average number of people in each section, and multiplying by the number of sections </a:t>
            </a:r>
            <a:r>
              <a:rPr lang="en-GB" sz="1600" dirty="0" smtClean="0">
                <a:latin typeface="Montserrat" panose="020B0604020202020204" charset="0"/>
              </a:rPr>
              <a:t>occupied.</a:t>
            </a:r>
            <a:endParaRPr lang="en-US" sz="16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5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r>
              <a:rPr lang="en-GB" sz="4800" dirty="0"/>
              <a:t>Direct regression-based </a:t>
            </a:r>
            <a:r>
              <a:rPr lang="en-GB" sz="4800" dirty="0" smtClean="0"/>
              <a:t>counting</a:t>
            </a: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/>
              <a:t/>
            </a:r>
            <a:br>
              <a:rPr lang="en-GB" sz="4800" dirty="0"/>
            </a:br>
            <a:endParaRPr lang="en-GB" sz="48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6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6348" y="2128807"/>
            <a:ext cx="66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This crowd counting method involves using </a:t>
            </a:r>
            <a:r>
              <a:rPr lang="en-GB" sz="1600" dirty="0">
                <a:latin typeface="Montserrat" panose="020B0604020202020204" charset="0"/>
                <a:hlinkClick r:id="rId4" tooltip="Regression analysis"/>
              </a:rPr>
              <a:t>regression</a:t>
            </a:r>
            <a:r>
              <a:rPr lang="en-GB" sz="1600" dirty="0">
                <a:latin typeface="Montserrat" panose="020B0604020202020204" charset="0"/>
              </a:rPr>
              <a:t> on global image features to the whole image. Global image features refer to the different properties of certain areas of the photo.</a:t>
            </a:r>
            <a:endParaRPr lang="en-US" sz="16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r>
              <a:rPr lang="en-GB" sz="4400" dirty="0"/>
              <a:t>Density-based counting</a:t>
            </a:r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7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9255" y="1933786"/>
            <a:ext cx="66326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Object density maps rely on finding the total number of objects located in a particular area. This is determined by the integral summation of the number of objects in that </a:t>
            </a:r>
            <a:r>
              <a:rPr lang="en-GB" sz="1600" dirty="0" smtClean="0">
                <a:latin typeface="Montserrat" panose="020B0604020202020204" charset="0"/>
              </a:rPr>
              <a:t>area.</a:t>
            </a:r>
          </a:p>
          <a:p>
            <a:endParaRPr lang="en-GB" sz="1600" dirty="0">
              <a:latin typeface="Montserrat" panose="020B0604020202020204" charset="0"/>
            </a:endParaRPr>
          </a:p>
          <a:p>
            <a:r>
              <a:rPr lang="en-GB" sz="1600" dirty="0">
                <a:latin typeface="Montserrat" panose="020B0604020202020204" charset="0"/>
              </a:rPr>
              <a:t>Due to the density values being estimated through low values, density-based counting allows the user to experience advantages of regression-based models alongside localisation of </a:t>
            </a:r>
            <a:r>
              <a:rPr lang="en-GB" sz="1600" dirty="0" smtClean="0">
                <a:latin typeface="Montserrat" panose="020B0604020202020204" charset="0"/>
              </a:rPr>
              <a:t>information.</a:t>
            </a:r>
            <a:endParaRPr lang="en-US" sz="16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1"/>
          <p:cNvSpPr txBox="1">
            <a:spLocks noGrp="1"/>
          </p:cNvSpPr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GB" sz="4400" dirty="0" smtClean="0"/>
              <a:t>Importance</a:t>
            </a:r>
            <a:endParaRPr lang="en-GB" sz="4400" dirty="0"/>
          </a:p>
        </p:txBody>
      </p:sp>
      <p:pic>
        <p:nvPicPr>
          <p:cNvPr id="502" name="Google Shape;502;p101" descr="Pictur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8935" y="4314957"/>
            <a:ext cx="2041480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0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 b="1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fld>
            <a:endParaRPr sz="800" b="1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9255" y="1933786"/>
            <a:ext cx="66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ontserrat" panose="020B0604020202020204" charset="0"/>
              </a:rPr>
              <a:t>Crowd counting plays an important role in “public safety, assembly language, and video surveillance</a:t>
            </a:r>
            <a:r>
              <a:rPr lang="en-GB" sz="1600" dirty="0" smtClean="0">
                <a:latin typeface="Montserrat" panose="020B0604020202020204" charset="0"/>
              </a:rPr>
              <a:t>” </a:t>
            </a:r>
            <a:r>
              <a:rPr lang="en-GB" sz="1600" dirty="0">
                <a:latin typeface="Montserrat" panose="020B0604020202020204" charset="0"/>
              </a:rPr>
              <a:t>amongst many things. Without crowd control, through poor planning, several terrible accidents can occur.</a:t>
            </a:r>
            <a:endParaRPr lang="en-US" sz="1600" dirty="0" smtClean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7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98700" y="1611184"/>
            <a:ext cx="6343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Montserrat Bold" panose="00000800000000000000" pitchFamily="2" charset="0"/>
              </a:rPr>
              <a:t>THANK YOU!</a:t>
            </a:r>
            <a:endParaRPr lang="en-US" sz="6600" dirty="0">
              <a:solidFill>
                <a:srgbClr val="FFFFFF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6974" y="2753805"/>
            <a:ext cx="346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200">
                <a:solidFill>
                  <a:srgbClr val="FFFFFF">
                    <a:alpha val="70000"/>
                  </a:srgbClr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Web: </a:t>
            </a:r>
            <a:r>
              <a:rPr lang="en-US" dirty="0" smtClean="0">
                <a:solidFill>
                  <a:srgbClr val="FFFFFF"/>
                </a:solidFill>
              </a:rPr>
              <a:t>www.augmentedstartups.com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8324" y="3093855"/>
            <a:ext cx="472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WhatsApp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en-US" u="sng" dirty="0" smtClean="0">
                <a:solidFill>
                  <a:srgbClr val="FFFFFF"/>
                </a:solidFill>
                <a:uFill>
                  <a:solidFill>
                    <a:srgbClr val="5352F5"/>
                  </a:solidFill>
                </a:uFill>
              </a:rPr>
              <a:t>www.augmentedstartups.info/whatsapp</a:t>
            </a:r>
            <a:endParaRPr lang="en-US" u="sng" dirty="0">
              <a:solidFill>
                <a:srgbClr val="FFFFFF"/>
              </a:solidFill>
              <a:uFill>
                <a:solidFill>
                  <a:srgbClr val="5352F5"/>
                </a:solidFill>
              </a:uFill>
            </a:endParaRPr>
          </a:p>
          <a:p>
            <a:pPr algn="ctr"/>
            <a:endParaRPr lang="en-US" dirty="0"/>
          </a:p>
        </p:txBody>
      </p:sp>
      <p:pic>
        <p:nvPicPr>
          <p:cNvPr id="7" name="Google Shape;550;p106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1610" y="4330363"/>
            <a:ext cx="2041480" cy="516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1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E94B8865E3D44B9CF114548C5298A" ma:contentTypeVersion="12" ma:contentTypeDescription="Create a new document." ma:contentTypeScope="" ma:versionID="f370a607980711f1dca5dabc551bdb29">
  <xsd:schema xmlns:xsd="http://www.w3.org/2001/XMLSchema" xmlns:xs="http://www.w3.org/2001/XMLSchema" xmlns:p="http://schemas.microsoft.com/office/2006/metadata/properties" xmlns:ns2="c500d40a-df40-4268-be1c-7c1ee82d8ab0" xmlns:ns3="2716be7d-c886-42a6-a202-14a322be3559" targetNamespace="http://schemas.microsoft.com/office/2006/metadata/properties" ma:root="true" ma:fieldsID="d1741c8d83fb66e8b378f6b0adc24f0b" ns2:_="" ns3:_="">
    <xsd:import namespace="c500d40a-df40-4268-be1c-7c1ee82d8ab0"/>
    <xsd:import namespace="2716be7d-c886-42a6-a202-14a322be35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0d40a-df40-4268-be1c-7c1ee82d8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6be7d-c886-42a6-a202-14a322be355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E6BC66-C32B-46D1-B2FF-BAA84FBDFA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068FA4-3B6A-4989-A2A5-7F639F9423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2030AD1-1FC9-4DEC-9FA7-2889078B95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00d40a-df40-4268-be1c-7c1ee82d8ab0"/>
    <ds:schemaRef ds:uri="2716be7d-c886-42a6-a202-14a322be35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236</Words>
  <Application>Microsoft Office PowerPoint</Application>
  <PresentationFormat>On-screen Show (16:9)</PresentationFormat>
  <Paragraphs>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Arial</vt:lpstr>
      <vt:lpstr>Open Sans SemiBold</vt:lpstr>
      <vt:lpstr>Open Sans</vt:lpstr>
      <vt:lpstr>Montserrat Bold</vt:lpstr>
      <vt:lpstr>Voodoo Powerpoint Template</vt:lpstr>
      <vt:lpstr>PowerPoint Presentation</vt:lpstr>
      <vt:lpstr>Aim of the Lecture</vt:lpstr>
      <vt:lpstr>Introduction</vt:lpstr>
      <vt:lpstr>Methods of counting crowds </vt:lpstr>
      <vt:lpstr>Jacobs' method</vt:lpstr>
      <vt:lpstr>Direct regression-based counting  </vt:lpstr>
      <vt:lpstr>Density-based counting</vt:lpstr>
      <vt:lpstr>Importance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DeepSparse Platform</dc:title>
  <cp:lastModifiedBy>Tomiwa</cp:lastModifiedBy>
  <cp:revision>120</cp:revision>
  <dcterms:modified xsi:type="dcterms:W3CDTF">2023-01-19T15:14:30Z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0x010100D06E94B8865E3D44B9CF114548C5298A</vt:lpwstr>
  </property>
</Properties>
</file>