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b4a34580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b4a34580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b4a345809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b4a345809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 check if questions are answerable and different from each other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Mainly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b4a3458099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b4a3458099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b4a3458099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b4a3458099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b4a3458099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b4a3458099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b4a3458099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b4a3458099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b4a3458099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b4a3458099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b4a3458099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b4a3458099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1 Project: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Analysis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Understanding 	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Which actor are the most profitable?</a:t>
            </a:r>
            <a:endParaRPr/>
          </a:p>
          <a:p>
            <a:pPr indent="-31115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Cost vs box office gross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Which aspect of a movie is most profitable and least profitable?</a:t>
            </a:r>
            <a:endParaRPr/>
          </a:p>
          <a:p>
            <a:pPr indent="-31115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Genres, actors, publisher, year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Does certain critics influence the movie overall success?</a:t>
            </a:r>
            <a:endParaRPr/>
          </a:p>
          <a:p>
            <a:pPr indent="-31115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Do they have any impact? Early previewing?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Understanding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websites have ratings but similar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Ratings are subjective based on the consumer </a:t>
            </a:r>
            <a:r>
              <a:rPr lang="en"/>
              <a:t>preference</a:t>
            </a:r>
            <a:r>
              <a:rPr lang="en"/>
              <a:t> in websites.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Not all movie are notable to be mentioned for this case on profit.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