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70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A2805-A798-44C5-AB10-F0421BA00C35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0A52D-91D9-4FD8-B0F1-FB57C110A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59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主キー＝</a:t>
            </a:r>
            <a:r>
              <a:rPr kumimoji="1" lang="en-US" altLang="ja-JP" dirty="0"/>
              <a:t>primary key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Id = integer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 show primary keys in yellow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0A52D-91D9-4FD8-B0F1-FB57C110A51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60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Stamp is reaction for another user’s chat</a:t>
            </a:r>
          </a:p>
          <a:p>
            <a:r>
              <a:rPr kumimoji="1" lang="en-US" altLang="ja-JP" dirty="0"/>
              <a:t>One stamp by one user</a:t>
            </a:r>
          </a:p>
          <a:p>
            <a:r>
              <a:rPr kumimoji="1" lang="en-US" altLang="ja-JP" dirty="0"/>
              <a:t>For user id = user who sent the stamp</a:t>
            </a:r>
          </a:p>
          <a:p>
            <a:r>
              <a:rPr kumimoji="1" lang="en-US" altLang="ja-JP" dirty="0"/>
              <a:t>By user id = user who was sent the stamp by user sending the stamp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0A52D-91D9-4FD8-B0F1-FB57C110A51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61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主キー＝</a:t>
            </a:r>
            <a:r>
              <a:rPr kumimoji="1" lang="en-US" altLang="ja-JP" dirty="0"/>
              <a:t>primary key</a:t>
            </a:r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0A52D-91D9-4FD8-B0F1-FB57C110A51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754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主キー＝</a:t>
            </a:r>
            <a:r>
              <a:rPr kumimoji="1" lang="en-US" altLang="ja-JP" dirty="0"/>
              <a:t>primary key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 think chats in main chat rooms and they in sub chat rooms separately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If a chat is a reply to another chat by one user, the chat was mentioned by the user wrote the chat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0A52D-91D9-4FD8-B0F1-FB57C110A51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40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35C24F-0280-48CB-8158-FBCDD59A8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3E504F-1B2B-4944-A49C-16A055A88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15A965-2E45-450F-BF23-68E3453B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E30C-D5E7-4F5A-86A6-421448F702A2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B50A9A-DCE7-499C-975C-00B5D534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BE781-007A-4EAF-87CC-90D5AD9F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502A-F860-423C-B99B-C533BEB34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25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68189-AE79-4ACF-9B3E-1050F3A3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D37EFD-C6DF-4F57-9572-66F6CF26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4A7BF0-5632-437C-A1B8-21AA1DFE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E30C-D5E7-4F5A-86A6-421448F702A2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32FAB-E1E8-429B-AF7F-8AF4C658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EB503A-597D-4CDA-9CD5-DF560B4D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502A-F860-423C-B99B-C533BEB34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5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4171D99-1A69-48A0-9B4A-5C51AA8DC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03270-AD70-46DF-AE8C-B0D282CFD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62BBB0-6912-4D57-9E64-96DD3E41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E30C-D5E7-4F5A-86A6-421448F702A2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C52410-6B2C-4A57-BBA3-AD36F092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873833-E2ED-4B91-96CD-844735F0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502A-F860-423C-B99B-C533BEB34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60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279B0-3A9E-44F0-B0BF-2308CC6D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2DADE-E2F0-4187-99D7-D22279AD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9DF998-C9A7-4561-8B4E-563EB413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E30C-D5E7-4F5A-86A6-421448F702A2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7E6886-A0D1-4F8C-ADC0-D937D9C2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5A11B1-335C-4938-95C6-909F73E8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502A-F860-423C-B99B-C533BEB34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11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776CF-B9F6-43E5-BB60-4BD97F2F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1B6996-D661-4B65-8513-8B58820D0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00D483-4DD1-441A-8C25-1A91359B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E30C-D5E7-4F5A-86A6-421448F702A2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84389A-7C2F-48AE-B062-6D3701A9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5AC34-1BEA-4B6C-998A-E6C67F30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502A-F860-423C-B99B-C533BEB34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23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68319-BC56-49EB-89B7-33469031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C212CB-4E7D-487F-9C74-2D5E35325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D0968D-A84E-4B6F-8860-E81CBCF39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40FE5E-2D63-4DCA-B98F-60E258F1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E30C-D5E7-4F5A-86A6-421448F702A2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D817CF-3F84-4E7B-8090-BFACD806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B0BA89-4405-445E-8964-577B4FEA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502A-F860-423C-B99B-C533BEB34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14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16F1D-CFDA-43DF-AFAC-1F262AEA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8B9213-EB09-46A1-8E37-E1E431798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77C3F8-15AE-48F7-88BE-5E1F1C8C3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8A8D3-B6A7-4CE1-9E2D-4D76FB624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A17B23-7BA1-4B9C-B56D-65620F4CD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107E0DD-FDEF-4AA3-8EBB-87B4065B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E30C-D5E7-4F5A-86A6-421448F702A2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8CBBFF-7E35-43B3-875F-F0A9C818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B63FD8-5138-4A01-8BC7-2DF22B57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502A-F860-423C-B99B-C533BEB34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59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C8F94D-9838-4097-B478-CB23545A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08E85B-E2AD-4B1C-94A1-FCE7D9DA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E30C-D5E7-4F5A-86A6-421448F702A2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C448F13-0332-4F83-9B97-4DF737A6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913082-5BEF-4E50-93E5-0A742255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502A-F860-423C-B99B-C533BEB34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32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F5D2E5-B832-460D-BCE6-59B34B37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E30C-D5E7-4F5A-86A6-421448F702A2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4248FA-0E11-42AB-A61D-D20ADB7A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3C72FF-5260-47AB-AA53-A6239364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502A-F860-423C-B99B-C533BEB34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92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86B57-EE2F-4A3E-BCD0-7DC7EB8B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FCAE99-E6C7-4602-A5FA-50AC77BE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DD6C62-4EE7-49DE-952A-609E0F924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BB1FED-D8C1-4945-9F55-7C40EA93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E30C-D5E7-4F5A-86A6-421448F702A2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E59BBB-8FF9-4334-A157-84D4C66A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D1580E-DF97-44C7-9FB3-6F2070CC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502A-F860-423C-B99B-C533BEB34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74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0169E-A2F3-4D11-82A7-87462353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FA65AC-973B-4B40-BFCE-1219BB658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15BC92-A3DA-4506-B582-615F8BB6A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4F761F-03AA-431C-B410-88345057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E30C-D5E7-4F5A-86A6-421448F702A2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42F0E3-DC55-46AC-B6BD-675C3B61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71A7E7-2379-4E67-A42F-A213BEBB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502A-F860-423C-B99B-C533BEB34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48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9C71A58-795D-44DB-BFEF-5C598C5F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660875-7E77-430B-9AFA-A5FBE2682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E8F9AB-B876-4C4A-8524-B0402D9C9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FE30C-D5E7-4F5A-86A6-421448F702A2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178EB6-0D55-42D5-9B43-7906BD8CF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DD582D-023E-46BF-B9AE-B0D387056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A502A-F860-423C-B99B-C533BEB34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11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7015F7-71A5-43CC-B4FB-770BED1E5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Muratter</a:t>
            </a:r>
            <a:r>
              <a:rPr lang="ja-JP" altLang="en-US" dirty="0"/>
              <a:t> </a:t>
            </a:r>
            <a:r>
              <a:rPr lang="en-US" altLang="ja-JP" dirty="0"/>
              <a:t>Table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7B0B14-4AA7-401F-909D-9CC39DA8D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 algn="r"/>
            <a:r>
              <a:rPr kumimoji="1" lang="en-US" altLang="ja-JP" dirty="0"/>
              <a:t>19T0002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Sayaka Ueno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56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1A6B899-A49B-4922-BC98-8C521BAE6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480593"/>
              </p:ext>
            </p:extLst>
          </p:nvPr>
        </p:nvGraphicFramePr>
        <p:xfrm>
          <a:off x="729670" y="924867"/>
          <a:ext cx="81187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255">
                  <a:extLst>
                    <a:ext uri="{9D8B030D-6E8A-4147-A177-3AD203B41FA5}">
                      <a16:colId xmlns:a16="http://schemas.microsoft.com/office/drawing/2014/main" val="3117782674"/>
                    </a:ext>
                  </a:extLst>
                </a:gridCol>
                <a:gridCol w="2706255">
                  <a:extLst>
                    <a:ext uri="{9D8B030D-6E8A-4147-A177-3AD203B41FA5}">
                      <a16:colId xmlns:a16="http://schemas.microsoft.com/office/drawing/2014/main" val="4192981697"/>
                    </a:ext>
                  </a:extLst>
                </a:gridCol>
                <a:gridCol w="2706255">
                  <a:extLst>
                    <a:ext uri="{9D8B030D-6E8A-4147-A177-3AD203B41FA5}">
                      <a16:colId xmlns:a16="http://schemas.microsoft.com/office/drawing/2014/main" val="361468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User 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User 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Role ID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1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Role1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94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Role2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4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Role2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5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Role3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7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Role3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5889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193923-A35C-4232-AB74-8901A2A40FDF}"/>
              </a:ext>
            </a:extLst>
          </p:cNvPr>
          <p:cNvSpPr txBox="1"/>
          <p:nvPr/>
        </p:nvSpPr>
        <p:spPr>
          <a:xfrm>
            <a:off x="729673" y="463202"/>
            <a:ext cx="217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User</a:t>
            </a:r>
            <a:endParaRPr kumimoji="1" lang="ja-JP" altLang="en-US" sz="24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B14596-22CC-4591-A1F5-74E938D05640}"/>
              </a:ext>
            </a:extLst>
          </p:cNvPr>
          <p:cNvSpPr txBox="1"/>
          <p:nvPr/>
        </p:nvSpPr>
        <p:spPr>
          <a:xfrm>
            <a:off x="729670" y="3632354"/>
            <a:ext cx="217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User Role</a:t>
            </a:r>
            <a:endParaRPr kumimoji="1" lang="ja-JP" altLang="en-US" sz="2400" b="1" dirty="0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9C292C0B-0AD7-4FFF-9ABB-38C2D320D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36087"/>
              </p:ext>
            </p:extLst>
          </p:nvPr>
        </p:nvGraphicFramePr>
        <p:xfrm>
          <a:off x="729670" y="4094019"/>
          <a:ext cx="54217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872">
                  <a:extLst>
                    <a:ext uri="{9D8B030D-6E8A-4147-A177-3AD203B41FA5}">
                      <a16:colId xmlns:a16="http://schemas.microsoft.com/office/drawing/2014/main" val="3614685499"/>
                    </a:ext>
                  </a:extLst>
                </a:gridCol>
                <a:gridCol w="2710872">
                  <a:extLst>
                    <a:ext uri="{9D8B030D-6E8A-4147-A177-3AD203B41FA5}">
                      <a16:colId xmlns:a16="http://schemas.microsoft.com/office/drawing/2014/main" val="525201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Role 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Role Name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1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Role1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Admin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94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Role2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Manager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4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Role3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Ordinary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56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81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FE142BEC-218D-4E71-B57C-B0731D53E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21277"/>
              </p:ext>
            </p:extLst>
          </p:nvPr>
        </p:nvGraphicFramePr>
        <p:xfrm>
          <a:off x="729670" y="1003380"/>
          <a:ext cx="81280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5">
                  <a:extLst>
                    <a:ext uri="{9D8B030D-6E8A-4147-A177-3AD203B41FA5}">
                      <a16:colId xmlns:a16="http://schemas.microsoft.com/office/drawing/2014/main" val="3614685499"/>
                    </a:ext>
                  </a:extLst>
                </a:gridCol>
                <a:gridCol w="2709335">
                  <a:extLst>
                    <a:ext uri="{9D8B030D-6E8A-4147-A177-3AD203B41FA5}">
                      <a16:colId xmlns:a16="http://schemas.microsoft.com/office/drawing/2014/main" val="525201701"/>
                    </a:ext>
                  </a:extLst>
                </a:gridCol>
                <a:gridCol w="2709335">
                  <a:extLst>
                    <a:ext uri="{9D8B030D-6E8A-4147-A177-3AD203B41FA5}">
                      <a16:colId xmlns:a16="http://schemas.microsoft.com/office/drawing/2014/main" val="2633079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Stamp 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Stamp 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Image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1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Stamp1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Img1.png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94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Stamp2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Img2.jpg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4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Stamp3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Img3.jpg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56854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C5D277B-B315-4272-83BF-09C851429418}"/>
              </a:ext>
            </a:extLst>
          </p:cNvPr>
          <p:cNvSpPr txBox="1"/>
          <p:nvPr/>
        </p:nvSpPr>
        <p:spPr>
          <a:xfrm>
            <a:off x="729672" y="541715"/>
            <a:ext cx="217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Stamp Image</a:t>
            </a:r>
            <a:endParaRPr kumimoji="1" lang="ja-JP" altLang="en-US" sz="2400" b="1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101215D-4644-4370-8052-4B1E7624E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00446"/>
              </p:ext>
            </p:extLst>
          </p:nvPr>
        </p:nvGraphicFramePr>
        <p:xfrm>
          <a:off x="729670" y="3890665"/>
          <a:ext cx="81280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5">
                  <a:extLst>
                    <a:ext uri="{9D8B030D-6E8A-4147-A177-3AD203B41FA5}">
                      <a16:colId xmlns:a16="http://schemas.microsoft.com/office/drawing/2014/main" val="3614685499"/>
                    </a:ext>
                  </a:extLst>
                </a:gridCol>
                <a:gridCol w="2709335">
                  <a:extLst>
                    <a:ext uri="{9D8B030D-6E8A-4147-A177-3AD203B41FA5}">
                      <a16:colId xmlns:a16="http://schemas.microsoft.com/office/drawing/2014/main" val="525201701"/>
                    </a:ext>
                  </a:extLst>
                </a:gridCol>
                <a:gridCol w="2709335">
                  <a:extLst>
                    <a:ext uri="{9D8B030D-6E8A-4147-A177-3AD203B41FA5}">
                      <a16:colId xmlns:a16="http://schemas.microsoft.com/office/drawing/2014/main" val="2633079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Stamp 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For User 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By User 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51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Stamp1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94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Stamp2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4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Stamp3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56854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508268-AD64-4515-8D1A-BFE38EF4E6B5}"/>
              </a:ext>
            </a:extLst>
          </p:cNvPr>
          <p:cNvSpPr txBox="1"/>
          <p:nvPr/>
        </p:nvSpPr>
        <p:spPr>
          <a:xfrm>
            <a:off x="729672" y="3429000"/>
            <a:ext cx="455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Chat Stamp Reaction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5855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1A6B899-A49B-4922-BC98-8C521BAE6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4920"/>
              </p:ext>
            </p:extLst>
          </p:nvPr>
        </p:nvGraphicFramePr>
        <p:xfrm>
          <a:off x="507997" y="988908"/>
          <a:ext cx="81355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839">
                  <a:extLst>
                    <a:ext uri="{9D8B030D-6E8A-4147-A177-3AD203B41FA5}">
                      <a16:colId xmlns:a16="http://schemas.microsoft.com/office/drawing/2014/main" val="3117782674"/>
                    </a:ext>
                  </a:extLst>
                </a:gridCol>
                <a:gridCol w="2711839">
                  <a:extLst>
                    <a:ext uri="{9D8B030D-6E8A-4147-A177-3AD203B41FA5}">
                      <a16:colId xmlns:a16="http://schemas.microsoft.com/office/drawing/2014/main" val="4192981697"/>
                    </a:ext>
                  </a:extLst>
                </a:gridCol>
                <a:gridCol w="2711839">
                  <a:extLst>
                    <a:ext uri="{9D8B030D-6E8A-4147-A177-3AD203B41FA5}">
                      <a16:colId xmlns:a16="http://schemas.microsoft.com/office/drawing/2014/main" val="13705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Chat Room 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Chat Room 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Manager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1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Room01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Room 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94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Room02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Room 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4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Room03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Room Z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56854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193923-A35C-4232-AB74-8901A2A40FDF}"/>
              </a:ext>
            </a:extLst>
          </p:cNvPr>
          <p:cNvSpPr txBox="1"/>
          <p:nvPr/>
        </p:nvSpPr>
        <p:spPr>
          <a:xfrm>
            <a:off x="508000" y="527243"/>
            <a:ext cx="217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Chat Room</a:t>
            </a:r>
            <a:endParaRPr kumimoji="1" lang="ja-JP" altLang="en-US" sz="2400" b="1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07F1956-2712-4A27-8143-70256774A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08858"/>
              </p:ext>
            </p:extLst>
          </p:nvPr>
        </p:nvGraphicFramePr>
        <p:xfrm>
          <a:off x="507997" y="3854235"/>
          <a:ext cx="108473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839">
                  <a:extLst>
                    <a:ext uri="{9D8B030D-6E8A-4147-A177-3AD203B41FA5}">
                      <a16:colId xmlns:a16="http://schemas.microsoft.com/office/drawing/2014/main" val="3117782674"/>
                    </a:ext>
                  </a:extLst>
                </a:gridCol>
                <a:gridCol w="2711839">
                  <a:extLst>
                    <a:ext uri="{9D8B030D-6E8A-4147-A177-3AD203B41FA5}">
                      <a16:colId xmlns:a16="http://schemas.microsoft.com/office/drawing/2014/main" val="4192981697"/>
                    </a:ext>
                  </a:extLst>
                </a:gridCol>
                <a:gridCol w="2711839">
                  <a:extLst>
                    <a:ext uri="{9D8B030D-6E8A-4147-A177-3AD203B41FA5}">
                      <a16:colId xmlns:a16="http://schemas.microsoft.com/office/drawing/2014/main" val="137051674"/>
                    </a:ext>
                  </a:extLst>
                </a:gridCol>
                <a:gridCol w="2711839">
                  <a:extLst>
                    <a:ext uri="{9D8B030D-6E8A-4147-A177-3AD203B41FA5}">
                      <a16:colId xmlns:a16="http://schemas.microsoft.com/office/drawing/2014/main" val="361468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Sub Chat Room 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Super Chat Room 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Created User 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Sub Chat Room Name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1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SubRoom01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Room01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SubRoom</a:t>
                      </a:r>
                      <a:r>
                        <a:rPr kumimoji="1" lang="en-US" altLang="ja-JP" dirty="0"/>
                        <a:t> I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94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SubRoom02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Room01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SubRoom</a:t>
                      </a:r>
                      <a:r>
                        <a:rPr kumimoji="1" lang="en-US" altLang="ja-JP" dirty="0"/>
                        <a:t> J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4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SubRoom01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Room02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SubRoom</a:t>
                      </a:r>
                      <a:r>
                        <a:rPr kumimoji="1" lang="en-US" altLang="ja-JP" dirty="0"/>
                        <a:t> 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56854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D2EA83-CA68-458C-9EEF-515D0E75DF57}"/>
              </a:ext>
            </a:extLst>
          </p:cNvPr>
          <p:cNvSpPr txBox="1"/>
          <p:nvPr/>
        </p:nvSpPr>
        <p:spPr>
          <a:xfrm>
            <a:off x="507999" y="3438676"/>
            <a:ext cx="402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Sub Chat Room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6121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1A6B899-A49B-4922-BC98-8C521BAE6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33045"/>
              </p:ext>
            </p:extLst>
          </p:nvPr>
        </p:nvGraphicFramePr>
        <p:xfrm>
          <a:off x="452582" y="748980"/>
          <a:ext cx="112314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03">
                  <a:extLst>
                    <a:ext uri="{9D8B030D-6E8A-4147-A177-3AD203B41FA5}">
                      <a16:colId xmlns:a16="http://schemas.microsoft.com/office/drawing/2014/main" val="3117782674"/>
                    </a:ext>
                  </a:extLst>
                </a:gridCol>
                <a:gridCol w="1871903">
                  <a:extLst>
                    <a:ext uri="{9D8B030D-6E8A-4147-A177-3AD203B41FA5}">
                      <a16:colId xmlns:a16="http://schemas.microsoft.com/office/drawing/2014/main" val="616155345"/>
                    </a:ext>
                  </a:extLst>
                </a:gridCol>
                <a:gridCol w="1871903">
                  <a:extLst>
                    <a:ext uri="{9D8B030D-6E8A-4147-A177-3AD203B41FA5}">
                      <a16:colId xmlns:a16="http://schemas.microsoft.com/office/drawing/2014/main" val="4192981697"/>
                    </a:ext>
                  </a:extLst>
                </a:gridCol>
                <a:gridCol w="1871903">
                  <a:extLst>
                    <a:ext uri="{9D8B030D-6E8A-4147-A177-3AD203B41FA5}">
                      <a16:colId xmlns:a16="http://schemas.microsoft.com/office/drawing/2014/main" val="137051674"/>
                    </a:ext>
                  </a:extLst>
                </a:gridCol>
                <a:gridCol w="1871903">
                  <a:extLst>
                    <a:ext uri="{9D8B030D-6E8A-4147-A177-3AD203B41FA5}">
                      <a16:colId xmlns:a16="http://schemas.microsoft.com/office/drawing/2014/main" val="3614685499"/>
                    </a:ext>
                  </a:extLst>
                </a:gridCol>
                <a:gridCol w="1871903">
                  <a:extLst>
                    <a:ext uri="{9D8B030D-6E8A-4147-A177-3AD203B41FA5}">
                      <a16:colId xmlns:a16="http://schemas.microsoft.com/office/drawing/2014/main" val="1928794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Chat No.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Chat Room 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User 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Add Time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Content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Mention 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1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Room01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datetime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NULL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94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Room01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4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Room02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NULL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5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Room02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NULL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7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C003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Room02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NULL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5889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193923-A35C-4232-AB74-8901A2A40FDF}"/>
              </a:ext>
            </a:extLst>
          </p:cNvPr>
          <p:cNvSpPr txBox="1"/>
          <p:nvPr/>
        </p:nvSpPr>
        <p:spPr>
          <a:xfrm>
            <a:off x="452582" y="287316"/>
            <a:ext cx="217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Main Chat</a:t>
            </a:r>
            <a:endParaRPr kumimoji="1" lang="ja-JP" altLang="en-US" sz="2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D3A864-A9B9-4C98-A027-02D47024DF5E}"/>
              </a:ext>
            </a:extLst>
          </p:cNvPr>
          <p:cNvSpPr txBox="1"/>
          <p:nvPr/>
        </p:nvSpPr>
        <p:spPr>
          <a:xfrm>
            <a:off x="452582" y="3653148"/>
            <a:ext cx="217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Sub Chat</a:t>
            </a:r>
            <a:endParaRPr kumimoji="1" lang="ja-JP" altLang="en-US" sz="2400" b="1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DF75A261-5EB8-4911-B8AE-01D5F4DF8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03495"/>
              </p:ext>
            </p:extLst>
          </p:nvPr>
        </p:nvGraphicFramePr>
        <p:xfrm>
          <a:off x="452582" y="4109172"/>
          <a:ext cx="1123141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03">
                  <a:extLst>
                    <a:ext uri="{9D8B030D-6E8A-4147-A177-3AD203B41FA5}">
                      <a16:colId xmlns:a16="http://schemas.microsoft.com/office/drawing/2014/main" val="3117782674"/>
                    </a:ext>
                  </a:extLst>
                </a:gridCol>
                <a:gridCol w="1871903">
                  <a:extLst>
                    <a:ext uri="{9D8B030D-6E8A-4147-A177-3AD203B41FA5}">
                      <a16:colId xmlns:a16="http://schemas.microsoft.com/office/drawing/2014/main" val="616155345"/>
                    </a:ext>
                  </a:extLst>
                </a:gridCol>
                <a:gridCol w="1871903">
                  <a:extLst>
                    <a:ext uri="{9D8B030D-6E8A-4147-A177-3AD203B41FA5}">
                      <a16:colId xmlns:a16="http://schemas.microsoft.com/office/drawing/2014/main" val="4192981697"/>
                    </a:ext>
                  </a:extLst>
                </a:gridCol>
                <a:gridCol w="1871903">
                  <a:extLst>
                    <a:ext uri="{9D8B030D-6E8A-4147-A177-3AD203B41FA5}">
                      <a16:colId xmlns:a16="http://schemas.microsoft.com/office/drawing/2014/main" val="137051674"/>
                    </a:ext>
                  </a:extLst>
                </a:gridCol>
                <a:gridCol w="1871903">
                  <a:extLst>
                    <a:ext uri="{9D8B030D-6E8A-4147-A177-3AD203B41FA5}">
                      <a16:colId xmlns:a16="http://schemas.microsoft.com/office/drawing/2014/main" val="3614685499"/>
                    </a:ext>
                  </a:extLst>
                </a:gridCol>
                <a:gridCol w="1871903">
                  <a:extLst>
                    <a:ext uri="{9D8B030D-6E8A-4147-A177-3AD203B41FA5}">
                      <a16:colId xmlns:a16="http://schemas.microsoft.com/office/drawing/2014/main" val="1928794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Chat No.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Sub Chat Room ID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User 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Add Time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Content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Mention 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1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SubC001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SubRoom01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datetime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NULL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94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SubC002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SubRoom01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4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SubC003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SubRoom01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U005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56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84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299</Words>
  <Application>Microsoft Office PowerPoint</Application>
  <PresentationFormat>ワイド画面</PresentationFormat>
  <Paragraphs>155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Muratter Table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admin</dc:creator>
  <cp:lastModifiedBy>admin</cp:lastModifiedBy>
  <cp:revision>73</cp:revision>
  <dcterms:created xsi:type="dcterms:W3CDTF">2019-05-14T05:09:53Z</dcterms:created>
  <dcterms:modified xsi:type="dcterms:W3CDTF">2019-05-23T04:41:26Z</dcterms:modified>
</cp:coreProperties>
</file>