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F6F0C-E738-42B1-8696-1E8729E75D20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DF390-D799-4E7E-B61A-B5BA83ADE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043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35443-91CA-4281-B644-33281600B8C3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7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0A060A-A01D-48D5-AECE-87672D2EF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2E113D-ED40-4F13-9A89-D7BE28D22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340314-DBDB-476B-91CF-46D5CA7C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873C-8C67-41AF-ACC6-9CC9CABA8303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4BDCA4-8720-4EF7-90F4-98AE919B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6428FC-F652-481D-BC61-A63A00F6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3949-783D-485B-8EB3-694BABB417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52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2121F-DAA0-4CFC-AB34-719876AA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0192E6-328D-48C1-9CF2-3B2FB970B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B3F25-7325-4329-90E8-B022A90F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873C-8C67-41AF-ACC6-9CC9CABA8303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B7AEFC-8331-48D1-B917-8DE24357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70A99D-996A-4414-8789-CDBC0969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3949-783D-485B-8EB3-694BABB417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82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E1A9CC-F2BB-4E48-AAF0-6540192A0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1F5932-6C17-47E0-8F6E-7A5B9C6E8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6CA259-8130-4E75-874A-0D5DE5F6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873C-8C67-41AF-ACC6-9CC9CABA8303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AA94D8-AC5E-4CA0-AFFD-D4ECE796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A5E5D8-C502-49A8-BB07-4236C2D2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3949-783D-485B-8EB3-694BABB417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8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CB6A3-F262-40C5-A720-AA202ACE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6AA4C3-5475-4AB3-8004-DCA302EC4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5E5B9D-F9C0-4E7F-85C2-B83C9183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873C-8C67-41AF-ACC6-9CC9CABA8303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80681-9E9B-4698-B85E-F36AA303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0D3B57-1B56-47B9-8501-4822889E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3949-783D-485B-8EB3-694BABB417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9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E7B74-A4AB-4364-91A1-F3D1D18C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ED372E-8869-4F77-A7FD-B0DA061B8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86DF5A-89F5-4C07-8591-626859B1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873C-8C67-41AF-ACC6-9CC9CABA8303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E816EA-5D09-4DF1-B638-4C8DE170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47F7E-818B-4DDD-BC30-913AC52C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3949-783D-485B-8EB3-694BABB417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71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1D9DD1-5115-4822-8E94-27E7CDDE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3299D-9629-4A22-A9EA-A43A24016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999921-7A3B-4F7A-BE3D-DD1F9CF31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D960F4-7192-4B11-A753-F8E1E624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873C-8C67-41AF-ACC6-9CC9CABA8303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24AA06-37F0-4A03-B1C1-AE3D9442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C339A-6E15-49AF-8237-6764DE0C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3949-783D-485B-8EB3-694BABB417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22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F7378D-3063-4588-AA3A-CA957C98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666D3B-C423-4868-9593-CE6AE6F90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C0C717-B5DD-4CA1-A472-F9E8D2326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F186AE-B8C6-49D5-8457-05132AEDC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CEC31E3-5FE2-440B-A1B1-1DFB76E64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C78B98-206E-4FB9-B334-97557A90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873C-8C67-41AF-ACC6-9CC9CABA8303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52C6D0E-5FCF-4912-A659-DB482942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D1178ED-31E2-4E8C-B58B-63C6B1ED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3949-783D-485B-8EB3-694BABB417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74E3E-FFD5-4BFD-8E17-CA1D781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7088E2-9C46-4AD4-8940-9E2069AB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873C-8C67-41AF-ACC6-9CC9CABA8303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F9C08F-7D60-425A-9ACA-CB4FF0DC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7999F3-F6EA-4D15-89A4-A0E42A66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3949-783D-485B-8EB3-694BABB417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86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9D94D1-AB22-4635-B565-DC5D766C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873C-8C67-41AF-ACC6-9CC9CABA8303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9BD12B-E3A9-473B-8230-5E9743D7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C6D900-E6AE-49DB-B12F-8E619D33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3949-783D-485B-8EB3-694BABB417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24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2E5261-FE93-4AD5-B167-DE8F15DF4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111B63-1AE0-4324-9F01-196FDA697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90B61D-9CE3-4C52-825E-8685750F3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D45C72-A199-4FF3-9C88-94A113EE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873C-8C67-41AF-ACC6-9CC9CABA8303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E8CE1E-F5E9-425E-B68A-8A4B4EB4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865095-0230-4270-8A23-FEE6DD5E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3949-783D-485B-8EB3-694BABB417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89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18DA89-B62B-4120-9CA0-22F4BB2B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B8AC99-E1B9-4632-9B34-C71869D0B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54A56F-6408-4071-8F34-610FF2266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F8E219-5AE0-4358-ADE3-095C5C38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873C-8C67-41AF-ACC6-9CC9CABA8303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DC4284-A530-427B-93E1-DC7BBA2B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CA2317-D281-4BCE-9D33-C81DE6AC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3949-783D-485B-8EB3-694BABB417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92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20DBEA-C1BC-407B-8992-ABC11FC4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202B2E-E77C-435B-B876-06D1031A5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5A45F-85A9-4895-92D2-346EB3D0E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1873C-8C67-41AF-ACC6-9CC9CABA8303}" type="datetimeFigureOut">
              <a:rPr kumimoji="1" lang="ja-JP" altLang="en-US" smtClean="0"/>
              <a:t>2019/5/30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6484F4-229B-4B60-A349-DF29347F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4C4BA4-0D6F-4454-AD27-07FE3AAE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3949-783D-485B-8EB3-694BABB417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11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9B0020-48F3-408B-8289-CB8409BC5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572000" cy="1223963"/>
          </a:xfrm>
        </p:spPr>
        <p:txBody>
          <a:bodyPr/>
          <a:lstStyle/>
          <a:p>
            <a:r>
              <a:rPr kumimoji="1" lang="en-US" altLang="ja-JP" dirty="0"/>
              <a:t>Table Design</a:t>
            </a:r>
            <a:endParaRPr kumimoji="1" lang="ja-JP" altLang="en-US" dirty="0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86F33A49-CE93-4688-B66B-B28006C6FA5F}"/>
              </a:ext>
            </a:extLst>
          </p:cNvPr>
          <p:cNvSpPr txBox="1">
            <a:spLocks/>
          </p:cNvSpPr>
          <p:nvPr/>
        </p:nvSpPr>
        <p:spPr>
          <a:xfrm>
            <a:off x="805543" y="1528308"/>
            <a:ext cx="10755086" cy="4807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/>
              <a:t>Chat: </a:t>
            </a:r>
            <a:r>
              <a:rPr lang="en-US" altLang="ja-JP" dirty="0" err="1"/>
              <a:t>chatroom_id</a:t>
            </a:r>
            <a:r>
              <a:rPr lang="en-US" altLang="ja-JP" dirty="0"/>
              <a:t>(int), date(datetime), Image, content (text), User  </a:t>
            </a:r>
          </a:p>
          <a:p>
            <a:pPr algn="l"/>
            <a:endParaRPr lang="en-US" altLang="ja-JP" sz="800" dirty="0"/>
          </a:p>
          <a:p>
            <a:pPr algn="l"/>
            <a:r>
              <a:rPr lang="en-US" altLang="ja-JP" dirty="0"/>
              <a:t>Chatroom: </a:t>
            </a:r>
            <a:r>
              <a:rPr lang="en-US" altLang="ja-JP" dirty="0" err="1"/>
              <a:t>parent_Chatroom</a:t>
            </a:r>
            <a:r>
              <a:rPr lang="en-US" altLang="ja-JP" dirty="0"/>
              <a:t>, </a:t>
            </a:r>
            <a:r>
              <a:rPr lang="en-US" altLang="ja-JP" dirty="0" err="1"/>
              <a:t>child_Chatroom</a:t>
            </a:r>
            <a:endParaRPr lang="en-US" altLang="ja-JP" dirty="0"/>
          </a:p>
          <a:p>
            <a:pPr algn="l"/>
            <a:endParaRPr lang="en-US" altLang="ja-JP" sz="800" dirty="0"/>
          </a:p>
          <a:p>
            <a:pPr algn="l"/>
            <a:r>
              <a:rPr lang="en-US" altLang="ja-JP" dirty="0"/>
              <a:t>Ordinary User: </a:t>
            </a:r>
            <a:r>
              <a:rPr lang="en-US" altLang="ja-JP" dirty="0" err="1"/>
              <a:t>user_id</a:t>
            </a:r>
            <a:r>
              <a:rPr lang="en-US" altLang="ja-JP" dirty="0"/>
              <a:t>(int)</a:t>
            </a:r>
            <a:endParaRPr lang="en-US" altLang="ja-JP" sz="800" dirty="0"/>
          </a:p>
          <a:p>
            <a:pPr algn="l"/>
            <a:endParaRPr lang="en-US" altLang="ja-JP" sz="800" dirty="0"/>
          </a:p>
          <a:p>
            <a:pPr algn="l"/>
            <a:r>
              <a:rPr lang="en-US" altLang="ja-JP" dirty="0"/>
              <a:t>Manager: </a:t>
            </a:r>
            <a:r>
              <a:rPr lang="en-US" altLang="ja-JP" dirty="0" err="1"/>
              <a:t>manager_id</a:t>
            </a:r>
            <a:r>
              <a:rPr lang="en-US" altLang="ja-JP" dirty="0"/>
              <a:t>(int)</a:t>
            </a:r>
          </a:p>
          <a:p>
            <a:pPr algn="l"/>
            <a:endParaRPr lang="en-US" altLang="ja-JP" sz="800" dirty="0"/>
          </a:p>
          <a:p>
            <a:pPr algn="l"/>
            <a:r>
              <a:rPr lang="en-US" altLang="ja-JP" dirty="0"/>
              <a:t>Admin</a:t>
            </a:r>
            <a:r>
              <a:rPr lang="en-US" altLang="ja-JP"/>
              <a:t>: Chatroom</a:t>
            </a:r>
            <a:endParaRPr lang="en-US" altLang="ja-JP" dirty="0"/>
          </a:p>
          <a:p>
            <a:pPr algn="l"/>
            <a:endParaRPr lang="en-US" altLang="ja-JP" sz="800" dirty="0"/>
          </a:p>
          <a:p>
            <a:pPr algn="l"/>
            <a:r>
              <a:rPr lang="en-US" altLang="ja-JP" dirty="0"/>
              <a:t>Stamp: </a:t>
            </a:r>
            <a:r>
              <a:rPr lang="en-US" altLang="ja-JP" dirty="0" err="1"/>
              <a:t>stamp_id</a:t>
            </a:r>
            <a:r>
              <a:rPr lang="en-US" altLang="ja-JP" dirty="0"/>
              <a:t>, </a:t>
            </a:r>
            <a:r>
              <a:rPr lang="en-US" altLang="ja-JP" dirty="0" err="1"/>
              <a:t>stamped_by_id</a:t>
            </a:r>
            <a:r>
              <a:rPr lang="en-US" altLang="ja-JP" dirty="0"/>
              <a:t>, </a:t>
            </a:r>
            <a:r>
              <a:rPr lang="en-US" altLang="ja-JP" dirty="0" err="1"/>
              <a:t>chat_id</a:t>
            </a:r>
            <a:endParaRPr lang="en-US" altLang="ja-JP" dirty="0"/>
          </a:p>
          <a:p>
            <a:pPr algn="l"/>
            <a:endParaRPr lang="en-US" altLang="ja-JP" dirty="0"/>
          </a:p>
          <a:p>
            <a:pPr algn="l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457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66</Words>
  <Application>Microsoft Office PowerPoint</Application>
  <PresentationFormat>ワイド画面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Symbol</vt:lpstr>
      <vt:lpstr>Office テーマ</vt:lpstr>
      <vt:lpstr>Table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Design</dc:title>
  <dc:creator>admin</dc:creator>
  <cp:lastModifiedBy>admin</cp:lastModifiedBy>
  <cp:revision>8</cp:revision>
  <dcterms:created xsi:type="dcterms:W3CDTF">2019-05-16T05:56:28Z</dcterms:created>
  <dcterms:modified xsi:type="dcterms:W3CDTF">2019-05-30T04:39:17Z</dcterms:modified>
</cp:coreProperties>
</file>