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6" r:id="rId3"/>
    <p:sldId id="259" r:id="rId4"/>
    <p:sldId id="260" r:id="rId5"/>
    <p:sldId id="261" r:id="rId6"/>
    <p:sldId id="262"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92" autoAdjust="0"/>
  </p:normalViewPr>
  <p:slideViewPr>
    <p:cSldViewPr snapToGrid="0">
      <p:cViewPr varScale="1">
        <p:scale>
          <a:sx n="66" d="100"/>
          <a:sy n="66" d="100"/>
        </p:scale>
        <p:origin x="13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CD0D3-1C56-4682-B2DF-956A96340484}" type="datetimeFigureOut">
              <a:rPr kumimoji="1" lang="ja-JP" altLang="en-US" smtClean="0"/>
              <a:t>2019/5/23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4ECF7-7E9A-4FA2-8261-64D5BFDFA186}" type="slidenum">
              <a:rPr kumimoji="1" lang="ja-JP" altLang="en-US" smtClean="0"/>
              <a:t>‹#›</a:t>
            </a:fld>
            <a:endParaRPr kumimoji="1" lang="ja-JP" altLang="en-US"/>
          </a:p>
        </p:txBody>
      </p:sp>
    </p:spTree>
    <p:extLst>
      <p:ext uri="{BB962C8B-B14F-4D97-AF65-F5344CB8AC3E}">
        <p14:creationId xmlns:p14="http://schemas.microsoft.com/office/powerpoint/2010/main" val="1556007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explain table of </a:t>
            </a:r>
            <a:r>
              <a:rPr kumimoji="1" lang="en-US" altLang="ja-JP" dirty="0" err="1"/>
              <a:t>muratter</a:t>
            </a:r>
            <a:endParaRPr kumimoji="1" lang="ja-JP" altLang="en-US" dirty="0"/>
          </a:p>
        </p:txBody>
      </p:sp>
      <p:sp>
        <p:nvSpPr>
          <p:cNvPr id="4" name="スライド番号プレースホルダー 3"/>
          <p:cNvSpPr>
            <a:spLocks noGrp="1"/>
          </p:cNvSpPr>
          <p:nvPr>
            <p:ph type="sldNum" sz="quarter" idx="5"/>
          </p:nvPr>
        </p:nvSpPr>
        <p:spPr/>
        <p:txBody>
          <a:bodyPr/>
          <a:lstStyle/>
          <a:p>
            <a:fld id="{88D4ECF7-7E9A-4FA2-8261-64D5BFDFA186}" type="slidenum">
              <a:rPr kumimoji="1" lang="ja-JP" altLang="en-US" smtClean="0"/>
              <a:t>1</a:t>
            </a:fld>
            <a:endParaRPr kumimoji="1" lang="ja-JP" altLang="en-US"/>
          </a:p>
        </p:txBody>
      </p:sp>
    </p:spTree>
    <p:extLst>
      <p:ext uri="{BB962C8B-B14F-4D97-AF65-F5344CB8AC3E}">
        <p14:creationId xmlns:p14="http://schemas.microsoft.com/office/powerpoint/2010/main" val="378364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Muratter’s</a:t>
            </a:r>
            <a:r>
              <a:rPr kumimoji="1" lang="en-US" altLang="ja-JP" dirty="0"/>
              <a:t> E-R diagram is here.</a:t>
            </a:r>
          </a:p>
          <a:p>
            <a:endParaRPr kumimoji="1" lang="en-US" altLang="ja-JP" dirty="0"/>
          </a:p>
          <a:p>
            <a:r>
              <a:rPr kumimoji="1" lang="en-US" altLang="ja-JP" dirty="0"/>
              <a:t>Chat table express each chat, we can know id, chat time, content, sending user, pushed stamps, chat room.</a:t>
            </a:r>
          </a:p>
          <a:p>
            <a:r>
              <a:rPr kumimoji="1" lang="en-US" altLang="ja-JP" dirty="0"/>
              <a:t>Sending user is indicated by user table</a:t>
            </a:r>
          </a:p>
          <a:p>
            <a:r>
              <a:rPr kumimoji="1" lang="en-US" altLang="ja-JP" dirty="0"/>
              <a:t>Pushed stamps is indicated by Stamp table</a:t>
            </a:r>
          </a:p>
          <a:p>
            <a:r>
              <a:rPr kumimoji="1" lang="en-US" altLang="ja-JP" dirty="0"/>
              <a:t>Chat room is indicated by chat room </a:t>
            </a:r>
          </a:p>
          <a:p>
            <a:endParaRPr kumimoji="1" lang="en-US" altLang="ja-JP" dirty="0"/>
          </a:p>
          <a:p>
            <a:r>
              <a:rPr kumimoji="1" lang="en-US" altLang="ja-JP" dirty="0"/>
              <a:t>Chat </a:t>
            </a:r>
            <a:r>
              <a:rPr kumimoji="1" lang="en-US" altLang="ja-JP" dirty="0" err="1"/>
              <a:t>teble</a:t>
            </a:r>
            <a:r>
              <a:rPr kumimoji="1" lang="en-US" altLang="ja-JP" dirty="0"/>
              <a:t> express each chat,</a:t>
            </a:r>
            <a:r>
              <a:rPr kumimoji="1" lang="ja-JP" altLang="en-US" dirty="0"/>
              <a:t> </a:t>
            </a:r>
            <a:r>
              <a:rPr kumimoji="1" lang="en-US" altLang="ja-JP" dirty="0"/>
              <a:t>this</a:t>
            </a:r>
            <a:r>
              <a:rPr kumimoji="1" lang="ja-JP" altLang="en-US" dirty="0"/>
              <a:t> </a:t>
            </a:r>
            <a:r>
              <a:rPr kumimoji="1" lang="en-US" altLang="ja-JP" dirty="0"/>
              <a:t>have seven data.</a:t>
            </a:r>
          </a:p>
          <a:p>
            <a:r>
              <a:rPr kumimoji="1" lang="en-US" altLang="ja-JP" dirty="0"/>
              <a:t>One is id unique id of this chat. Its type is integer, and this data can’t be null.</a:t>
            </a:r>
          </a:p>
          <a:p>
            <a:r>
              <a:rPr kumimoji="1" lang="en-US" altLang="ja-JP" dirty="0"/>
              <a:t>Second is time when this chat sent. It type is </a:t>
            </a:r>
            <a:r>
              <a:rPr kumimoji="1" lang="en-US" altLang="ja-JP" dirty="0" err="1"/>
              <a:t>datatime</a:t>
            </a:r>
            <a:r>
              <a:rPr kumimoji="1" lang="en-US" altLang="ja-JP" dirty="0"/>
              <a:t>, and this data can’t be null</a:t>
            </a:r>
          </a:p>
          <a:p>
            <a:r>
              <a:rPr kumimoji="1" lang="en-US" altLang="ja-JP" dirty="0"/>
              <a:t>Third is content of this chat. It type is text, and this data is null or text.</a:t>
            </a:r>
          </a:p>
          <a:p>
            <a:r>
              <a:rPr kumimoji="1" lang="en-US" altLang="ja-JP" dirty="0"/>
              <a:t>Fourth is user id who this chat sent. It type is integer, and this data can’t be null. This data is pointing to User table.</a:t>
            </a:r>
          </a:p>
          <a:p>
            <a:r>
              <a:rPr kumimoji="1" lang="en-US" altLang="ja-JP" dirty="0"/>
              <a:t>Fifth is chat room id where this chat sent. It type is integer, and this data can’t be null. This data is pointing to </a:t>
            </a:r>
            <a:r>
              <a:rPr kumimoji="1" lang="en-US" altLang="ja-JP" dirty="0" err="1"/>
              <a:t>ChatRoom</a:t>
            </a:r>
            <a:r>
              <a:rPr kumimoji="1" lang="en-US" altLang="ja-JP" dirty="0"/>
              <a:t> table.</a:t>
            </a:r>
          </a:p>
          <a:p>
            <a:r>
              <a:rPr kumimoji="1" lang="en-US" altLang="ja-JP" dirty="0"/>
              <a:t>Sixth is stamp id that is pushed to this chat. It type is integer, and this data is one or more stamp id  or null. This data is pointing to stamp table.</a:t>
            </a:r>
          </a:p>
          <a:p>
            <a:r>
              <a:rPr kumimoji="1" lang="en-US" altLang="ja-JP" dirty="0"/>
              <a:t>Seventh is image is that is attached to this chat.  It type is integer, and this data is one or more image id or null. This data is pointing to stamp table.</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D4ECF7-7E9A-4FA2-8261-64D5BFDFA186}" type="slidenum">
              <a:rPr kumimoji="1" lang="ja-JP" altLang="en-US" smtClean="0"/>
              <a:t>2</a:t>
            </a:fld>
            <a:endParaRPr kumimoji="1" lang="ja-JP" altLang="en-US"/>
          </a:p>
        </p:txBody>
      </p:sp>
    </p:spTree>
    <p:extLst>
      <p:ext uri="{BB962C8B-B14F-4D97-AF65-F5344CB8AC3E}">
        <p14:creationId xmlns:p14="http://schemas.microsoft.com/office/powerpoint/2010/main" val="50585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Chat Room express each chat room , we can know id, parent room’s id and child room’s id.</a:t>
            </a:r>
          </a:p>
          <a:p>
            <a:endParaRPr kumimoji="1" lang="en-US" altLang="ja-JP" dirty="0"/>
          </a:p>
          <a:p>
            <a:endParaRPr kumimoji="1" lang="en-US" altLang="ja-JP" dirty="0"/>
          </a:p>
          <a:p>
            <a:r>
              <a:rPr kumimoji="1" lang="en-US" altLang="ja-JP" dirty="0" err="1"/>
              <a:t>ChatRoom</a:t>
            </a:r>
            <a:r>
              <a:rPr kumimoji="1" lang="en-US" altLang="ja-JP" dirty="0"/>
              <a:t> </a:t>
            </a:r>
            <a:r>
              <a:rPr kumimoji="1" lang="en-US" altLang="ja-JP" dirty="0" err="1"/>
              <a:t>teble</a:t>
            </a:r>
            <a:r>
              <a:rPr kumimoji="1" lang="en-US" altLang="ja-JP" dirty="0"/>
              <a:t> express each chat room,</a:t>
            </a:r>
            <a:r>
              <a:rPr kumimoji="1" lang="ja-JP" altLang="en-US" dirty="0"/>
              <a:t> </a:t>
            </a:r>
            <a:r>
              <a:rPr kumimoji="1" lang="en-US" altLang="ja-JP" dirty="0"/>
              <a:t>this</a:t>
            </a:r>
            <a:r>
              <a:rPr kumimoji="1" lang="ja-JP" altLang="en-US" dirty="0"/>
              <a:t> </a:t>
            </a:r>
            <a:r>
              <a:rPr kumimoji="1" lang="en-US" altLang="ja-JP" dirty="0"/>
              <a:t>have three data.</a:t>
            </a:r>
          </a:p>
          <a:p>
            <a:r>
              <a:rPr kumimoji="1" lang="en-US" altLang="ja-JP" dirty="0"/>
              <a:t>One is unique id of this chat room. Its type is integer, and this data can’t be null.</a:t>
            </a:r>
          </a:p>
          <a:p>
            <a:r>
              <a:rPr kumimoji="1" lang="en-US" altLang="ja-JP" dirty="0"/>
              <a:t>Second is parent of this chat room. Its type is integer, this data is one or more chat room id or null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Third is child of this chat room. Its type is integer, this data is one or more chat room id or null</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D4ECF7-7E9A-4FA2-8261-64D5BFDFA186}" type="slidenum">
              <a:rPr kumimoji="1" lang="ja-JP" altLang="en-US" smtClean="0"/>
              <a:t>3</a:t>
            </a:fld>
            <a:endParaRPr kumimoji="1" lang="ja-JP" altLang="en-US"/>
          </a:p>
        </p:txBody>
      </p:sp>
    </p:spTree>
    <p:extLst>
      <p:ext uri="{BB962C8B-B14F-4D97-AF65-F5344CB8AC3E}">
        <p14:creationId xmlns:p14="http://schemas.microsoft.com/office/powerpoint/2010/main" val="6747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User  table express each chat, we can know user id, user name, role id of </a:t>
            </a:r>
            <a:r>
              <a:rPr kumimoji="1" lang="en-US" altLang="ja-JP" dirty="0" err="1"/>
              <a:t>usr</a:t>
            </a:r>
            <a:r>
              <a:rPr kumimoji="1" lang="en-US" altLang="ja-JP" dirty="0"/>
              <a:t>, icon image.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role id is indicated by Role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Icon image is indicated </a:t>
            </a:r>
            <a:r>
              <a:rPr kumimoji="1" lang="en-US" altLang="ja-JP" dirty="0" err="1"/>
              <a:t>bby</a:t>
            </a:r>
            <a:r>
              <a:rPr kumimoji="1" lang="en-US" altLang="ja-JP" dirty="0"/>
              <a:t> image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User </a:t>
            </a:r>
            <a:r>
              <a:rPr kumimoji="1" lang="en-US" altLang="ja-JP" dirty="0" err="1"/>
              <a:t>teble</a:t>
            </a:r>
            <a:r>
              <a:rPr kumimoji="1" lang="en-US" altLang="ja-JP" dirty="0"/>
              <a:t> express each user.</a:t>
            </a:r>
            <a:r>
              <a:rPr kumimoji="1" lang="ja-JP" altLang="en-US" dirty="0"/>
              <a:t> </a:t>
            </a:r>
            <a:r>
              <a:rPr kumimoji="1" lang="en-US" altLang="ja-JP" dirty="0"/>
              <a:t>this</a:t>
            </a:r>
            <a:r>
              <a:rPr kumimoji="1" lang="ja-JP" altLang="en-US" dirty="0"/>
              <a:t> </a:t>
            </a:r>
            <a:r>
              <a:rPr kumimoji="1" lang="en-US" altLang="ja-JP" dirty="0"/>
              <a:t>have four data.</a:t>
            </a:r>
          </a:p>
          <a:p>
            <a:r>
              <a:rPr kumimoji="1" lang="en-US" altLang="ja-JP" dirty="0"/>
              <a:t>One is unique id of this user. Its type is integer, and this data can’t be null.</a:t>
            </a:r>
          </a:p>
          <a:p>
            <a:r>
              <a:rPr kumimoji="1" lang="en-US" altLang="ja-JP" dirty="0"/>
              <a:t>Second is name of this user. Its type is text. If this data is null, it automatically become no name. </a:t>
            </a:r>
          </a:p>
          <a:p>
            <a:r>
              <a:rPr kumimoji="1" lang="en-US" altLang="ja-JP" dirty="0"/>
              <a:t>Third is role of this user. Its type is integer, this data is pointing to role table.</a:t>
            </a:r>
          </a:p>
          <a:p>
            <a:r>
              <a:rPr kumimoji="1" lang="en-US" altLang="ja-JP" dirty="0"/>
              <a:t>Fifth is image id of this user icon. Its type is integer, is this data is null, it automatically become “1”</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D4ECF7-7E9A-4FA2-8261-64D5BFDFA186}" type="slidenum">
              <a:rPr kumimoji="1" lang="ja-JP" altLang="en-US" smtClean="0"/>
              <a:t>4</a:t>
            </a:fld>
            <a:endParaRPr kumimoji="1" lang="ja-JP" altLang="en-US"/>
          </a:p>
        </p:txBody>
      </p:sp>
    </p:spTree>
    <p:extLst>
      <p:ext uri="{BB962C8B-B14F-4D97-AF65-F5344CB8AC3E}">
        <p14:creationId xmlns:p14="http://schemas.microsoft.com/office/powerpoint/2010/main" val="91815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Role </a:t>
            </a:r>
            <a:r>
              <a:rPr kumimoji="1" lang="en-US" altLang="ja-JP" dirty="0" err="1"/>
              <a:t>teble</a:t>
            </a:r>
            <a:r>
              <a:rPr kumimoji="1" lang="en-US" altLang="ja-JP" dirty="0"/>
              <a:t> express each role of user, we can know role id and role name.</a:t>
            </a:r>
          </a:p>
          <a:p>
            <a:endParaRPr kumimoji="1" lang="en-US" altLang="ja-JP" dirty="0"/>
          </a:p>
          <a:p>
            <a:endParaRPr kumimoji="1" lang="en-US" altLang="ja-JP" dirty="0"/>
          </a:p>
          <a:p>
            <a:endParaRPr kumimoji="1" lang="en-US" altLang="ja-JP" dirty="0"/>
          </a:p>
          <a:p>
            <a:r>
              <a:rPr kumimoji="1" lang="ja-JP" altLang="en-US" dirty="0"/>
              <a:t> </a:t>
            </a:r>
            <a:r>
              <a:rPr kumimoji="1" lang="en-US" altLang="ja-JP" dirty="0"/>
              <a:t>this</a:t>
            </a:r>
            <a:r>
              <a:rPr kumimoji="1" lang="ja-JP" altLang="en-US" dirty="0"/>
              <a:t> </a:t>
            </a:r>
            <a:r>
              <a:rPr kumimoji="1" lang="en-US" altLang="ja-JP" dirty="0"/>
              <a:t>have two data.</a:t>
            </a:r>
          </a:p>
          <a:p>
            <a:r>
              <a:rPr kumimoji="1" lang="en-US" altLang="ja-JP" dirty="0"/>
              <a:t>One is unique id of role. Its type is integer, and this data can’t be null.</a:t>
            </a:r>
          </a:p>
          <a:p>
            <a:r>
              <a:rPr kumimoji="1" lang="en-US" altLang="ja-JP" dirty="0"/>
              <a:t>Second is name of this role . Its type is text, and this data can’t be null. </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D4ECF7-7E9A-4FA2-8261-64D5BFDFA186}" type="slidenum">
              <a:rPr kumimoji="1" lang="ja-JP" altLang="en-US" smtClean="0"/>
              <a:t>5</a:t>
            </a:fld>
            <a:endParaRPr kumimoji="1" lang="ja-JP" altLang="en-US"/>
          </a:p>
        </p:txBody>
      </p:sp>
    </p:spTree>
    <p:extLst>
      <p:ext uri="{BB962C8B-B14F-4D97-AF65-F5344CB8AC3E}">
        <p14:creationId xmlns:p14="http://schemas.microsoft.com/office/powerpoint/2010/main" val="109738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Stamp table express each stamp, we can know stamp id and stamp image.</a:t>
            </a:r>
          </a:p>
          <a:p>
            <a:endParaRPr kumimoji="1" lang="en-US" altLang="ja-JP" dirty="0"/>
          </a:p>
          <a:p>
            <a:r>
              <a:rPr kumimoji="1" lang="en-US" altLang="ja-JP" dirty="0"/>
              <a:t>Stamp image is indicated by image table.</a:t>
            </a:r>
          </a:p>
          <a:p>
            <a:endParaRPr kumimoji="1" lang="en-US" altLang="ja-JP" dirty="0"/>
          </a:p>
          <a:p>
            <a:r>
              <a:rPr kumimoji="1" lang="en-US" altLang="ja-JP" dirty="0"/>
              <a:t>stamp </a:t>
            </a:r>
            <a:r>
              <a:rPr kumimoji="1" lang="en-US" altLang="ja-JP" dirty="0" err="1"/>
              <a:t>teble</a:t>
            </a:r>
            <a:r>
              <a:rPr kumimoji="1" lang="en-US" altLang="ja-JP" dirty="0"/>
              <a:t> express each stamp.</a:t>
            </a:r>
            <a:r>
              <a:rPr kumimoji="1" lang="ja-JP" altLang="en-US" dirty="0"/>
              <a:t> </a:t>
            </a:r>
            <a:r>
              <a:rPr kumimoji="1" lang="en-US" altLang="ja-JP" dirty="0"/>
              <a:t>this</a:t>
            </a:r>
            <a:r>
              <a:rPr kumimoji="1" lang="ja-JP" altLang="en-US" dirty="0"/>
              <a:t> </a:t>
            </a:r>
            <a:r>
              <a:rPr kumimoji="1" lang="en-US" altLang="ja-JP" dirty="0"/>
              <a:t>have three data.</a:t>
            </a:r>
          </a:p>
          <a:p>
            <a:r>
              <a:rPr kumimoji="1" lang="en-US" altLang="ja-JP" dirty="0"/>
              <a:t>One is unique id of stamp. Its type is integer, and this data can’t be null.</a:t>
            </a:r>
          </a:p>
          <a:p>
            <a:r>
              <a:rPr kumimoji="1" lang="en-US" altLang="ja-JP" dirty="0"/>
              <a:t>Second is user id that push this stamp . Its type is integer, and this data can’t be null.</a:t>
            </a:r>
          </a:p>
          <a:p>
            <a:r>
              <a:rPr kumimoji="1" lang="en-US" altLang="ja-JP" dirty="0"/>
              <a:t>Third is image id of this stamp. Its type is integer and this data can’t be null  </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D4ECF7-7E9A-4FA2-8261-64D5BFDFA186}" type="slidenum">
              <a:rPr kumimoji="1" lang="ja-JP" altLang="en-US" smtClean="0"/>
              <a:t>6</a:t>
            </a:fld>
            <a:endParaRPr kumimoji="1" lang="ja-JP" altLang="en-US"/>
          </a:p>
        </p:txBody>
      </p:sp>
    </p:spTree>
    <p:extLst>
      <p:ext uri="{BB962C8B-B14F-4D97-AF65-F5344CB8AC3E}">
        <p14:creationId xmlns:p14="http://schemas.microsoft.com/office/powerpoint/2010/main" val="115944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Image table express each image.  We can know image id and content that is image or gif.</a:t>
            </a:r>
          </a:p>
          <a:p>
            <a:endParaRPr kumimoji="1" lang="en-US" altLang="ja-JP" dirty="0"/>
          </a:p>
          <a:p>
            <a:r>
              <a:rPr kumimoji="1" lang="en-US" altLang="ja-JP" dirty="0"/>
              <a:t>Image </a:t>
            </a:r>
            <a:r>
              <a:rPr kumimoji="1" lang="en-US" altLang="ja-JP" dirty="0" err="1"/>
              <a:t>teble</a:t>
            </a:r>
            <a:r>
              <a:rPr kumimoji="1" lang="en-US" altLang="ja-JP" dirty="0"/>
              <a:t> express each image.</a:t>
            </a:r>
            <a:r>
              <a:rPr kumimoji="1" lang="ja-JP" altLang="en-US" dirty="0"/>
              <a:t> </a:t>
            </a:r>
            <a:r>
              <a:rPr kumimoji="1" lang="en-US" altLang="ja-JP" dirty="0"/>
              <a:t>this</a:t>
            </a:r>
            <a:r>
              <a:rPr kumimoji="1" lang="ja-JP" altLang="en-US" dirty="0"/>
              <a:t> </a:t>
            </a:r>
            <a:r>
              <a:rPr kumimoji="1" lang="en-US" altLang="ja-JP" dirty="0"/>
              <a:t>have two data.</a:t>
            </a:r>
          </a:p>
          <a:p>
            <a:r>
              <a:rPr kumimoji="1" lang="en-US" altLang="ja-JP" dirty="0"/>
              <a:t>One is unique id of image. Its type is integer, and this data can’t be null.</a:t>
            </a:r>
          </a:p>
          <a:p>
            <a:r>
              <a:rPr kumimoji="1" lang="en-US" altLang="ja-JP" dirty="0"/>
              <a:t>Second is content of this image. Its type is image, and this data can’t be null. This data 1 is black image.</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D4ECF7-7E9A-4FA2-8261-64D5BFDFA186}" type="slidenum">
              <a:rPr kumimoji="1" lang="ja-JP" altLang="en-US" smtClean="0"/>
              <a:t>7</a:t>
            </a:fld>
            <a:endParaRPr kumimoji="1" lang="ja-JP" altLang="en-US"/>
          </a:p>
        </p:txBody>
      </p:sp>
    </p:spTree>
    <p:extLst>
      <p:ext uri="{BB962C8B-B14F-4D97-AF65-F5344CB8AC3E}">
        <p14:creationId xmlns:p14="http://schemas.microsoft.com/office/powerpoint/2010/main" val="99007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DA9B2-9477-4712-AE94-66D65F33667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EF516C-E4AC-47D1-9DE0-1FF3D79CC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2540F2C-08A8-4A08-B502-7B6FD550E820}"/>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5" name="フッター プレースホルダー 4">
            <a:extLst>
              <a:ext uri="{FF2B5EF4-FFF2-40B4-BE49-F238E27FC236}">
                <a16:creationId xmlns:a16="http://schemas.microsoft.com/office/drawing/2014/main" id="{4FB8B1B3-0613-432A-8FDC-3E44BA2FF6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E444D9-0D21-4822-A58B-12082B55495F}"/>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368780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1A38D-F712-4BC4-8F2E-298AA23C08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A78920-35CE-42A0-B61B-2F4AA648F40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D32FC1-C587-4D8A-A0A9-032F93FBDE95}"/>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5" name="フッター プレースホルダー 4">
            <a:extLst>
              <a:ext uri="{FF2B5EF4-FFF2-40B4-BE49-F238E27FC236}">
                <a16:creationId xmlns:a16="http://schemas.microsoft.com/office/drawing/2014/main" id="{9266EA84-8D8C-49B4-B016-FD566301AD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CC870D-72CF-42BE-A9FC-2F78C246C994}"/>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188086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322C95-AA0B-4967-95D0-6F5BA8BFC66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57C1FA-E88B-4876-8F7D-6F5260CB6C5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24A0A-A9A6-4D9B-9485-C3454F016FA7}"/>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5" name="フッター プレースホルダー 4">
            <a:extLst>
              <a:ext uri="{FF2B5EF4-FFF2-40B4-BE49-F238E27FC236}">
                <a16:creationId xmlns:a16="http://schemas.microsoft.com/office/drawing/2014/main" id="{2E208BB0-DE1D-4B05-B33C-7A9FDF685A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1D5C35-8D7B-4B22-A6D4-6580308A9B52}"/>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10217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9B94E-C229-435A-ABA2-D18752A136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0CA608-88BD-4194-8188-095ECD5DADA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C826FF-859C-4D34-8DA3-B0F4E0355F94}"/>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5" name="フッター プレースホルダー 4">
            <a:extLst>
              <a:ext uri="{FF2B5EF4-FFF2-40B4-BE49-F238E27FC236}">
                <a16:creationId xmlns:a16="http://schemas.microsoft.com/office/drawing/2014/main" id="{E1136CD2-18A5-4545-887A-7F313DE92D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B7406E-00C4-46E1-9485-B86313055B54}"/>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246880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8FCB94-6CC7-4C84-8FD2-F3005C5C6B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9093F4-A065-4FCD-8486-9DDE84F1C7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502100-89C2-44B5-9624-EF8B2F62E542}"/>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5" name="フッター プレースホルダー 4">
            <a:extLst>
              <a:ext uri="{FF2B5EF4-FFF2-40B4-BE49-F238E27FC236}">
                <a16:creationId xmlns:a16="http://schemas.microsoft.com/office/drawing/2014/main" id="{03B59135-691F-40BA-A3C3-1A30CD3B9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01C4AE-4C1F-4194-9F83-B77AD981237D}"/>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405795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42CEF1-519F-444E-A143-56DD20E953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AEC857-3BE7-47D8-84B5-C7585764813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46E62-0077-4771-AE06-1A0970EF04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7A58E0D-B840-4BB3-BF41-EBBC21A56CDB}"/>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6" name="フッター プレースホルダー 5">
            <a:extLst>
              <a:ext uri="{FF2B5EF4-FFF2-40B4-BE49-F238E27FC236}">
                <a16:creationId xmlns:a16="http://schemas.microsoft.com/office/drawing/2014/main" id="{730BEC83-D388-45C9-A6F4-BFE7729EBE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5A592-3A25-414A-9495-DDF2CC3CF38D}"/>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4194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84DD7-D0A0-40C6-8D87-8112E9F58E7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3A73F0-4FEA-4A63-86E3-A7733C091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CFFDA4-F8B1-4875-AEC7-935155DB70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E54D831-7105-4C30-8B84-818A66D12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4FA62CB-7DF0-4EEE-85EA-6361492438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7C5C30A-F3DC-49CC-BC70-A4C7B44A0AAC}"/>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8" name="フッター プレースホルダー 7">
            <a:extLst>
              <a:ext uri="{FF2B5EF4-FFF2-40B4-BE49-F238E27FC236}">
                <a16:creationId xmlns:a16="http://schemas.microsoft.com/office/drawing/2014/main" id="{E86F35D7-C9E9-4D1D-AE48-78920C56B74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983D6D-8D44-416A-A7EF-D31BE59E2DA8}"/>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168781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2707-7C37-4D25-8C22-BA1E60E57E0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DD50E17-814E-4ED6-A1C3-4E65B4946B7F}"/>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4" name="フッター プレースホルダー 3">
            <a:extLst>
              <a:ext uri="{FF2B5EF4-FFF2-40B4-BE49-F238E27FC236}">
                <a16:creationId xmlns:a16="http://schemas.microsoft.com/office/drawing/2014/main" id="{CFF49A93-235D-488D-85A5-5C793FDFF1A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FE39E78-A84D-401E-BC87-DD0953572401}"/>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320596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E59F69-5149-4CF0-9F9B-BA7678B2B463}"/>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3" name="フッター プレースホルダー 2">
            <a:extLst>
              <a:ext uri="{FF2B5EF4-FFF2-40B4-BE49-F238E27FC236}">
                <a16:creationId xmlns:a16="http://schemas.microsoft.com/office/drawing/2014/main" id="{03EF3B43-5DE5-4867-AF61-1409141F591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D08B591-F88D-4C8D-A34E-8F9EFEF09EA4}"/>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86387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E8937-2C34-4737-8EB0-BAE9378B1F3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2D3026-AD2D-40AF-B5D4-9F1704FEB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6FF9BFD-7273-4957-89F5-F80C3B457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2D8FD6-C013-4776-B6E1-AA55BC22BC15}"/>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6" name="フッター プレースホルダー 5">
            <a:extLst>
              <a:ext uri="{FF2B5EF4-FFF2-40B4-BE49-F238E27FC236}">
                <a16:creationId xmlns:a16="http://schemas.microsoft.com/office/drawing/2014/main" id="{9ADC7137-F9E3-4629-80D5-C57568C6DA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D2F06B-7BF3-4816-BFAA-BFAA29240F19}"/>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1128923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A6604-2DB8-437B-86D1-CC1FDBE01B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A75865C-F16B-4002-AC1D-497DD51E3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576917-DB14-4E7F-8BC4-9E1954D24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490BF0-3F5F-4FF5-B817-67A1438A3ECA}"/>
              </a:ext>
            </a:extLst>
          </p:cNvPr>
          <p:cNvSpPr>
            <a:spLocks noGrp="1"/>
          </p:cNvSpPr>
          <p:nvPr>
            <p:ph type="dt" sz="half" idx="10"/>
          </p:nvPr>
        </p:nvSpPr>
        <p:spPr/>
        <p:txBody>
          <a:bodyPr/>
          <a:lstStyle/>
          <a:p>
            <a:fld id="{F9E8FC5B-4ED3-4BB1-8786-3A2390A6C127}" type="datetimeFigureOut">
              <a:rPr kumimoji="1" lang="ja-JP" altLang="en-US" smtClean="0"/>
              <a:t>2019/5/23</a:t>
            </a:fld>
            <a:endParaRPr kumimoji="1" lang="ja-JP" altLang="en-US"/>
          </a:p>
        </p:txBody>
      </p:sp>
      <p:sp>
        <p:nvSpPr>
          <p:cNvPr id="6" name="フッター プレースホルダー 5">
            <a:extLst>
              <a:ext uri="{FF2B5EF4-FFF2-40B4-BE49-F238E27FC236}">
                <a16:creationId xmlns:a16="http://schemas.microsoft.com/office/drawing/2014/main" id="{A3E2DF8B-2B4D-484E-B108-5D714AA971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92FF73-FE1E-40D0-B449-912F7B42C8BA}"/>
              </a:ext>
            </a:extLst>
          </p:cNvPr>
          <p:cNvSpPr>
            <a:spLocks noGrp="1"/>
          </p:cNvSpPr>
          <p:nvPr>
            <p:ph type="sldNum" sz="quarter" idx="12"/>
          </p:nvPr>
        </p:nvSpPr>
        <p:spPr/>
        <p:txBody>
          <a:body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315197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6727242-3494-48AA-988A-9DC29D172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BF3361-21A2-43B5-9722-FC931D243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D87E52-C09B-4C68-9DBB-68F0D0641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8FC5B-4ED3-4BB1-8786-3A2390A6C127}" type="datetimeFigureOut">
              <a:rPr kumimoji="1" lang="ja-JP" altLang="en-US" smtClean="0"/>
              <a:t>2019/5/23</a:t>
            </a:fld>
            <a:endParaRPr kumimoji="1" lang="ja-JP" altLang="en-US"/>
          </a:p>
        </p:txBody>
      </p:sp>
      <p:sp>
        <p:nvSpPr>
          <p:cNvPr id="5" name="フッター プレースホルダー 4">
            <a:extLst>
              <a:ext uri="{FF2B5EF4-FFF2-40B4-BE49-F238E27FC236}">
                <a16:creationId xmlns:a16="http://schemas.microsoft.com/office/drawing/2014/main" id="{2A9CCF86-39AE-44A6-A73A-5A273AACC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74A1A7F-75D5-4C95-A53D-7FF6A2DB4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819CA-6A4D-4940-8059-F3D7144CDBC6}" type="slidenum">
              <a:rPr kumimoji="1" lang="ja-JP" altLang="en-US" smtClean="0"/>
              <a:t>‹#›</a:t>
            </a:fld>
            <a:endParaRPr kumimoji="1" lang="ja-JP" altLang="en-US"/>
          </a:p>
        </p:txBody>
      </p:sp>
    </p:spTree>
    <p:extLst>
      <p:ext uri="{BB962C8B-B14F-4D97-AF65-F5344CB8AC3E}">
        <p14:creationId xmlns:p14="http://schemas.microsoft.com/office/powerpoint/2010/main" val="894650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445A7-D3BE-407A-9B7E-A289CFD7347A}"/>
              </a:ext>
            </a:extLst>
          </p:cNvPr>
          <p:cNvSpPr>
            <a:spLocks noGrp="1"/>
          </p:cNvSpPr>
          <p:nvPr>
            <p:ph type="ctrTitle"/>
          </p:nvPr>
        </p:nvSpPr>
        <p:spPr/>
        <p:txBody>
          <a:bodyPr/>
          <a:lstStyle/>
          <a:p>
            <a:r>
              <a:rPr kumimoji="1" lang="en-US" altLang="ja-JP" dirty="0" err="1"/>
              <a:t>Teble</a:t>
            </a:r>
            <a:r>
              <a:rPr kumimoji="1" lang="en-US" altLang="ja-JP" dirty="0"/>
              <a:t> of </a:t>
            </a:r>
            <a:r>
              <a:rPr kumimoji="1" lang="en-US" altLang="ja-JP" dirty="0" err="1"/>
              <a:t>Muratter</a:t>
            </a:r>
            <a:endParaRPr kumimoji="1" lang="ja-JP" altLang="en-US" dirty="0"/>
          </a:p>
        </p:txBody>
      </p:sp>
      <p:sp>
        <p:nvSpPr>
          <p:cNvPr id="3" name="字幕 2">
            <a:extLst>
              <a:ext uri="{FF2B5EF4-FFF2-40B4-BE49-F238E27FC236}">
                <a16:creationId xmlns:a16="http://schemas.microsoft.com/office/drawing/2014/main" id="{6E461F00-5671-4611-8B43-B55477083148}"/>
              </a:ext>
            </a:extLst>
          </p:cNvPr>
          <p:cNvSpPr>
            <a:spLocks noGrp="1"/>
          </p:cNvSpPr>
          <p:nvPr>
            <p:ph type="subTitle" idx="1"/>
          </p:nvPr>
        </p:nvSpPr>
        <p:spPr/>
        <p:txBody>
          <a:bodyPr/>
          <a:lstStyle/>
          <a:p>
            <a:r>
              <a:rPr kumimoji="1" lang="en-US" altLang="ja-JP" dirty="0"/>
              <a:t>19T0003</a:t>
            </a:r>
            <a:r>
              <a:rPr kumimoji="1" lang="ja-JP" altLang="en-US" dirty="0"/>
              <a:t>　</a:t>
            </a:r>
            <a:r>
              <a:rPr lang="ja-JP" altLang="en-US" dirty="0"/>
              <a:t>門木 斗夢</a:t>
            </a:r>
            <a:endParaRPr kumimoji="1" lang="ja-JP" altLang="en-US" dirty="0"/>
          </a:p>
        </p:txBody>
      </p:sp>
    </p:spTree>
    <p:extLst>
      <p:ext uri="{BB962C8B-B14F-4D97-AF65-F5344CB8AC3E}">
        <p14:creationId xmlns:p14="http://schemas.microsoft.com/office/powerpoint/2010/main" val="420228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00B57C4-5B34-4122-B149-3F3BEEFD3D95}"/>
              </a:ext>
            </a:extLst>
          </p:cNvPr>
          <p:cNvPicPr>
            <a:picLocks noChangeAspect="1"/>
          </p:cNvPicPr>
          <p:nvPr/>
        </p:nvPicPr>
        <p:blipFill>
          <a:blip r:embed="rId3"/>
          <a:stretch>
            <a:fillRect/>
          </a:stretch>
        </p:blipFill>
        <p:spPr>
          <a:xfrm>
            <a:off x="921326" y="351359"/>
            <a:ext cx="4677751" cy="6155281"/>
          </a:xfrm>
          <a:prstGeom prst="rect">
            <a:avLst/>
          </a:prstGeom>
        </p:spPr>
      </p:pic>
      <p:sp>
        <p:nvSpPr>
          <p:cNvPr id="4" name="テキスト ボックス 3">
            <a:extLst>
              <a:ext uri="{FF2B5EF4-FFF2-40B4-BE49-F238E27FC236}">
                <a16:creationId xmlns:a16="http://schemas.microsoft.com/office/drawing/2014/main" id="{5ADE1BD4-7DB0-4E0C-8EC0-F7DE40860A91}"/>
              </a:ext>
            </a:extLst>
          </p:cNvPr>
          <p:cNvSpPr txBox="1"/>
          <p:nvPr/>
        </p:nvSpPr>
        <p:spPr>
          <a:xfrm>
            <a:off x="6096000" y="882484"/>
            <a:ext cx="6566704" cy="5632311"/>
          </a:xfrm>
          <a:prstGeom prst="rect">
            <a:avLst/>
          </a:prstGeom>
          <a:noFill/>
        </p:spPr>
        <p:txBody>
          <a:bodyPr wrap="square" rtlCol="0">
            <a:spAutoFit/>
          </a:bodyPr>
          <a:lstStyle/>
          <a:p>
            <a:r>
              <a:rPr kumimoji="1" lang="en-US" altLang="ja-JP" sz="2400" dirty="0"/>
              <a:t>Chat table express each chat</a:t>
            </a:r>
          </a:p>
          <a:p>
            <a:r>
              <a:rPr kumimoji="1" lang="ja-JP" altLang="en-US" sz="2400" dirty="0"/>
              <a:t>　・</a:t>
            </a:r>
            <a:r>
              <a:rPr kumimoji="1" lang="en-US" altLang="ja-JP" sz="2400" dirty="0"/>
              <a:t>unique id of this chat</a:t>
            </a:r>
          </a:p>
          <a:p>
            <a:r>
              <a:rPr lang="en-US" altLang="ja-JP" sz="2400" dirty="0"/>
              <a:t>       [</a:t>
            </a:r>
            <a:r>
              <a:rPr lang="en-US" altLang="ja-JP" sz="2400" dirty="0" err="1"/>
              <a:t>chat_id</a:t>
            </a:r>
            <a:r>
              <a:rPr lang="en-US" altLang="ja-JP" sz="2400" dirty="0"/>
              <a:t>]</a:t>
            </a:r>
            <a:endParaRPr kumimoji="1" lang="en-US" altLang="ja-JP" sz="2400" dirty="0"/>
          </a:p>
          <a:p>
            <a:r>
              <a:rPr lang="ja-JP" altLang="en-US" sz="2400" dirty="0"/>
              <a:t>　・</a:t>
            </a:r>
            <a:r>
              <a:rPr lang="en-US" altLang="ja-JP" sz="2400" dirty="0"/>
              <a:t>when this chat is sent</a:t>
            </a:r>
          </a:p>
          <a:p>
            <a:r>
              <a:rPr lang="en-US" altLang="ja-JP" sz="2400" dirty="0"/>
              <a:t>       [</a:t>
            </a:r>
            <a:r>
              <a:rPr lang="en-US" altLang="ja-JP" sz="2400" dirty="0" err="1"/>
              <a:t>chatted_at</a:t>
            </a:r>
            <a:r>
              <a:rPr lang="en-US" altLang="ja-JP" sz="2400" dirty="0"/>
              <a:t>]</a:t>
            </a:r>
          </a:p>
          <a:p>
            <a:r>
              <a:rPr lang="ja-JP" altLang="en-US" sz="2400" dirty="0"/>
              <a:t>　・</a:t>
            </a:r>
            <a:r>
              <a:rPr lang="en-US" altLang="ja-JP" sz="2400" dirty="0"/>
              <a:t>what text of this chat</a:t>
            </a:r>
          </a:p>
          <a:p>
            <a:r>
              <a:rPr lang="en-US" altLang="ja-JP" sz="2400" dirty="0"/>
              <a:t>       [content]</a:t>
            </a:r>
            <a:endParaRPr lang="ja-JP" altLang="en-US" sz="2400" dirty="0"/>
          </a:p>
          <a:p>
            <a:r>
              <a:rPr lang="ja-JP" altLang="en-US" sz="2400" dirty="0"/>
              <a:t>　・</a:t>
            </a:r>
            <a:r>
              <a:rPr lang="en-US" altLang="ja-JP" sz="2400" dirty="0"/>
              <a:t>who this chat sent</a:t>
            </a:r>
          </a:p>
          <a:p>
            <a:r>
              <a:rPr lang="en-US" altLang="ja-JP" sz="2400" dirty="0"/>
              <a:t>       [</a:t>
            </a:r>
            <a:r>
              <a:rPr lang="en-US" altLang="ja-JP" sz="2400" dirty="0" err="1"/>
              <a:t>chatted_by</a:t>
            </a:r>
            <a:r>
              <a:rPr lang="en-US" altLang="ja-JP" sz="2400" dirty="0"/>
              <a:t>]</a:t>
            </a:r>
          </a:p>
          <a:p>
            <a:r>
              <a:rPr kumimoji="1" lang="ja-JP" altLang="en-US" sz="2400" dirty="0"/>
              <a:t>　・</a:t>
            </a:r>
            <a:r>
              <a:rPr kumimoji="1" lang="en-US" altLang="ja-JP" sz="2400" dirty="0"/>
              <a:t>where thi</a:t>
            </a:r>
            <a:r>
              <a:rPr lang="en-US" altLang="ja-JP" sz="2400" dirty="0"/>
              <a:t>s chat is sent</a:t>
            </a:r>
          </a:p>
          <a:p>
            <a:r>
              <a:rPr lang="en-US" altLang="ja-JP" sz="2400" dirty="0"/>
              <a:t>       [</a:t>
            </a:r>
            <a:r>
              <a:rPr lang="en-US" altLang="ja-JP" sz="2400" dirty="0" err="1"/>
              <a:t>chat_room_id</a:t>
            </a:r>
            <a:r>
              <a:rPr lang="en-US" altLang="ja-JP" sz="2400" dirty="0"/>
              <a:t>]</a:t>
            </a:r>
          </a:p>
          <a:p>
            <a:r>
              <a:rPr kumimoji="1" lang="ja-JP" altLang="en-US" sz="2400" dirty="0"/>
              <a:t>　・</a:t>
            </a:r>
            <a:r>
              <a:rPr kumimoji="1" lang="en-US" altLang="ja-JP" sz="2400" dirty="0"/>
              <a:t>what stamp is sent to this chat</a:t>
            </a:r>
          </a:p>
          <a:p>
            <a:r>
              <a:rPr lang="en-US" altLang="ja-JP" sz="2400" dirty="0"/>
              <a:t>       [</a:t>
            </a:r>
            <a:r>
              <a:rPr lang="en-US" altLang="ja-JP" sz="2400" dirty="0" err="1"/>
              <a:t>stamp_id</a:t>
            </a:r>
            <a:r>
              <a:rPr lang="en-US" altLang="ja-JP" sz="2400" dirty="0"/>
              <a:t>]</a:t>
            </a:r>
          </a:p>
          <a:p>
            <a:r>
              <a:rPr lang="ja-JP" altLang="en-US" sz="2400" dirty="0"/>
              <a:t>　・</a:t>
            </a:r>
            <a:r>
              <a:rPr lang="en-US" altLang="ja-JP" sz="2400" dirty="0"/>
              <a:t>what image is sent with this chat</a:t>
            </a:r>
          </a:p>
          <a:p>
            <a:r>
              <a:rPr kumimoji="1" lang="en-US" altLang="ja-JP" sz="2400" dirty="0"/>
              <a:t>       [</a:t>
            </a:r>
            <a:r>
              <a:rPr kumimoji="1" lang="en-US" altLang="ja-JP" sz="2400" dirty="0" err="1"/>
              <a:t>image_id</a:t>
            </a:r>
            <a:r>
              <a:rPr kumimoji="1" lang="en-US" altLang="ja-JP" sz="2400" dirty="0"/>
              <a:t>]</a:t>
            </a:r>
          </a:p>
        </p:txBody>
      </p:sp>
    </p:spTree>
    <p:extLst>
      <p:ext uri="{BB962C8B-B14F-4D97-AF65-F5344CB8AC3E}">
        <p14:creationId xmlns:p14="http://schemas.microsoft.com/office/powerpoint/2010/main" val="347023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90B79BA-1EE7-4118-9649-530D8B404EA2}"/>
              </a:ext>
            </a:extLst>
          </p:cNvPr>
          <p:cNvSpPr txBox="1"/>
          <p:nvPr/>
        </p:nvSpPr>
        <p:spPr>
          <a:xfrm>
            <a:off x="5625296" y="859335"/>
            <a:ext cx="6566704" cy="2677656"/>
          </a:xfrm>
          <a:prstGeom prst="rect">
            <a:avLst/>
          </a:prstGeom>
          <a:noFill/>
        </p:spPr>
        <p:txBody>
          <a:bodyPr wrap="square" rtlCol="0">
            <a:spAutoFit/>
          </a:bodyPr>
          <a:lstStyle/>
          <a:p>
            <a:r>
              <a:rPr kumimoji="1" lang="en-US" altLang="ja-JP" sz="2400" dirty="0" err="1"/>
              <a:t>ChatRoom</a:t>
            </a:r>
            <a:r>
              <a:rPr kumimoji="1" lang="en-US" altLang="ja-JP" sz="2400" dirty="0"/>
              <a:t> table express each chat room</a:t>
            </a:r>
          </a:p>
          <a:p>
            <a:r>
              <a:rPr kumimoji="1" lang="ja-JP" altLang="en-US" sz="2400" dirty="0"/>
              <a:t>　・</a:t>
            </a:r>
            <a:r>
              <a:rPr kumimoji="1" lang="en-US" altLang="ja-JP" sz="2400" dirty="0"/>
              <a:t>unique id of this chat room</a:t>
            </a:r>
          </a:p>
          <a:p>
            <a:r>
              <a:rPr lang="en-US" altLang="ja-JP" sz="2400" dirty="0"/>
              <a:t>       [</a:t>
            </a:r>
            <a:r>
              <a:rPr lang="en-US" altLang="ja-JP" sz="2400" dirty="0" err="1"/>
              <a:t>chat_room_id</a:t>
            </a:r>
            <a:r>
              <a:rPr lang="en-US" altLang="ja-JP" sz="2400" dirty="0"/>
              <a:t>]</a:t>
            </a:r>
            <a:endParaRPr kumimoji="1" lang="en-US" altLang="ja-JP" sz="2400" dirty="0"/>
          </a:p>
          <a:p>
            <a:r>
              <a:rPr lang="ja-JP" altLang="en-US" sz="2400" dirty="0"/>
              <a:t>　・</a:t>
            </a:r>
            <a:r>
              <a:rPr lang="en-US" altLang="ja-JP" sz="2400" dirty="0"/>
              <a:t>parent of this chat room in tree structure</a:t>
            </a:r>
          </a:p>
          <a:p>
            <a:r>
              <a:rPr kumimoji="1" lang="en-US" altLang="ja-JP" sz="2400" dirty="0"/>
              <a:t>       [</a:t>
            </a:r>
            <a:r>
              <a:rPr kumimoji="1" lang="en-US" altLang="ja-JP" sz="2400" dirty="0" err="1"/>
              <a:t>parent_id</a:t>
            </a:r>
            <a:r>
              <a:rPr kumimoji="1" lang="en-US" altLang="ja-JP" sz="2400" dirty="0"/>
              <a:t>]</a:t>
            </a:r>
          </a:p>
          <a:p>
            <a:r>
              <a:rPr lang="ja-JP" altLang="en-US" sz="2400" dirty="0"/>
              <a:t>　・</a:t>
            </a:r>
            <a:r>
              <a:rPr lang="en-US" altLang="ja-JP" sz="2400" dirty="0"/>
              <a:t>child of this chat room in tree structure</a:t>
            </a:r>
          </a:p>
          <a:p>
            <a:r>
              <a:rPr kumimoji="1" lang="en-US" altLang="ja-JP" sz="2400" dirty="0"/>
              <a:t>       [</a:t>
            </a:r>
            <a:r>
              <a:rPr kumimoji="1" lang="en-US" altLang="ja-JP" sz="2400" dirty="0" err="1"/>
              <a:t>child_id</a:t>
            </a:r>
            <a:r>
              <a:rPr kumimoji="1" lang="en-US" altLang="ja-JP" sz="2400" dirty="0"/>
              <a:t>]</a:t>
            </a:r>
          </a:p>
        </p:txBody>
      </p:sp>
      <p:pic>
        <p:nvPicPr>
          <p:cNvPr id="4" name="図 3">
            <a:extLst>
              <a:ext uri="{FF2B5EF4-FFF2-40B4-BE49-F238E27FC236}">
                <a16:creationId xmlns:a16="http://schemas.microsoft.com/office/drawing/2014/main" id="{1336162E-471C-460F-8E0A-5312B989B216}"/>
              </a:ext>
            </a:extLst>
          </p:cNvPr>
          <p:cNvPicPr>
            <a:picLocks noChangeAspect="1"/>
          </p:cNvPicPr>
          <p:nvPr/>
        </p:nvPicPr>
        <p:blipFill>
          <a:blip r:embed="rId3"/>
          <a:stretch>
            <a:fillRect/>
          </a:stretch>
        </p:blipFill>
        <p:spPr>
          <a:xfrm>
            <a:off x="921326" y="351359"/>
            <a:ext cx="4677751" cy="6155281"/>
          </a:xfrm>
          <a:prstGeom prst="rect">
            <a:avLst/>
          </a:prstGeom>
        </p:spPr>
      </p:pic>
    </p:spTree>
    <p:extLst>
      <p:ext uri="{BB962C8B-B14F-4D97-AF65-F5344CB8AC3E}">
        <p14:creationId xmlns:p14="http://schemas.microsoft.com/office/powerpoint/2010/main" val="163522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90B79BA-1EE7-4118-9649-530D8B404EA2}"/>
              </a:ext>
            </a:extLst>
          </p:cNvPr>
          <p:cNvSpPr txBox="1"/>
          <p:nvPr/>
        </p:nvSpPr>
        <p:spPr>
          <a:xfrm>
            <a:off x="5625296" y="859335"/>
            <a:ext cx="6566704" cy="3416320"/>
          </a:xfrm>
          <a:prstGeom prst="rect">
            <a:avLst/>
          </a:prstGeom>
          <a:noFill/>
        </p:spPr>
        <p:txBody>
          <a:bodyPr wrap="square" rtlCol="0">
            <a:spAutoFit/>
          </a:bodyPr>
          <a:lstStyle/>
          <a:p>
            <a:r>
              <a:rPr lang="en-US" altLang="ja-JP" sz="2400" dirty="0"/>
              <a:t>User</a:t>
            </a:r>
            <a:r>
              <a:rPr kumimoji="1" lang="en-US" altLang="ja-JP" sz="2400" dirty="0"/>
              <a:t> table express each user</a:t>
            </a:r>
          </a:p>
          <a:p>
            <a:r>
              <a:rPr kumimoji="1" lang="ja-JP" altLang="en-US" sz="2400" dirty="0"/>
              <a:t>　・</a:t>
            </a:r>
            <a:r>
              <a:rPr kumimoji="1" lang="en-US" altLang="ja-JP" sz="2400" dirty="0"/>
              <a:t>unique id of user</a:t>
            </a:r>
          </a:p>
          <a:p>
            <a:r>
              <a:rPr lang="en-US" altLang="ja-JP" sz="2400" dirty="0"/>
              <a:t>       [</a:t>
            </a:r>
            <a:r>
              <a:rPr lang="en-US" altLang="ja-JP" sz="2400" dirty="0" err="1"/>
              <a:t>user_id</a:t>
            </a:r>
            <a:r>
              <a:rPr lang="en-US" altLang="ja-JP" sz="2400" dirty="0"/>
              <a:t>]</a:t>
            </a:r>
            <a:endParaRPr kumimoji="1" lang="en-US" altLang="ja-JP" sz="2400" dirty="0"/>
          </a:p>
          <a:p>
            <a:r>
              <a:rPr lang="ja-JP" altLang="en-US" sz="2400" dirty="0"/>
              <a:t>　・</a:t>
            </a:r>
            <a:r>
              <a:rPr lang="en-US" altLang="ja-JP" sz="2400" dirty="0"/>
              <a:t>name of this user</a:t>
            </a:r>
          </a:p>
          <a:p>
            <a:r>
              <a:rPr kumimoji="1" lang="en-US" altLang="ja-JP" sz="2400" dirty="0"/>
              <a:t>       [</a:t>
            </a:r>
            <a:r>
              <a:rPr kumimoji="1" lang="en-US" altLang="ja-JP" sz="2400" dirty="0" err="1"/>
              <a:t>user_name</a:t>
            </a:r>
            <a:r>
              <a:rPr kumimoji="1" lang="en-US" altLang="ja-JP" sz="2400" dirty="0"/>
              <a:t>]</a:t>
            </a:r>
          </a:p>
          <a:p>
            <a:r>
              <a:rPr lang="ja-JP" altLang="en-US" sz="2400" dirty="0"/>
              <a:t>　・</a:t>
            </a:r>
            <a:r>
              <a:rPr lang="en-US" altLang="ja-JP" sz="2400" dirty="0"/>
              <a:t>role of this user</a:t>
            </a:r>
          </a:p>
          <a:p>
            <a:r>
              <a:rPr kumimoji="1" lang="en-US" altLang="ja-JP" sz="2400" dirty="0"/>
              <a:t>       [role]</a:t>
            </a:r>
          </a:p>
          <a:p>
            <a:r>
              <a:rPr kumimoji="1" lang="ja-JP" altLang="en-US" sz="2400" dirty="0"/>
              <a:t>　・</a:t>
            </a:r>
            <a:r>
              <a:rPr kumimoji="1" lang="en-US" altLang="ja-JP" sz="2400" dirty="0"/>
              <a:t>icon image of this user</a:t>
            </a:r>
          </a:p>
          <a:p>
            <a:r>
              <a:rPr kumimoji="1" lang="en-US" altLang="ja-JP" sz="2400" dirty="0"/>
              <a:t> </a:t>
            </a:r>
            <a:r>
              <a:rPr kumimoji="1" lang="ja-JP" altLang="en-US" sz="2400" dirty="0"/>
              <a:t>      </a:t>
            </a:r>
            <a:r>
              <a:rPr kumimoji="1" lang="en-US" altLang="ja-JP" sz="2400" dirty="0"/>
              <a:t>[</a:t>
            </a:r>
            <a:r>
              <a:rPr kumimoji="1" lang="en-US" altLang="ja-JP" sz="2400" dirty="0" err="1"/>
              <a:t>image_id</a:t>
            </a:r>
            <a:r>
              <a:rPr kumimoji="1" lang="en-US" altLang="ja-JP" sz="2400" dirty="0"/>
              <a:t>]</a:t>
            </a:r>
          </a:p>
        </p:txBody>
      </p:sp>
      <p:pic>
        <p:nvPicPr>
          <p:cNvPr id="4" name="図 3">
            <a:extLst>
              <a:ext uri="{FF2B5EF4-FFF2-40B4-BE49-F238E27FC236}">
                <a16:creationId xmlns:a16="http://schemas.microsoft.com/office/drawing/2014/main" id="{0F723D85-F7FA-48AC-9308-AEC8FDF04AAD}"/>
              </a:ext>
            </a:extLst>
          </p:cNvPr>
          <p:cNvPicPr>
            <a:picLocks noChangeAspect="1"/>
          </p:cNvPicPr>
          <p:nvPr/>
        </p:nvPicPr>
        <p:blipFill>
          <a:blip r:embed="rId3"/>
          <a:stretch>
            <a:fillRect/>
          </a:stretch>
        </p:blipFill>
        <p:spPr>
          <a:xfrm>
            <a:off x="921326" y="351359"/>
            <a:ext cx="4677751" cy="6155281"/>
          </a:xfrm>
          <a:prstGeom prst="rect">
            <a:avLst/>
          </a:prstGeom>
        </p:spPr>
      </p:pic>
    </p:spTree>
    <p:extLst>
      <p:ext uri="{BB962C8B-B14F-4D97-AF65-F5344CB8AC3E}">
        <p14:creationId xmlns:p14="http://schemas.microsoft.com/office/powerpoint/2010/main" val="133943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90B79BA-1EE7-4118-9649-530D8B404EA2}"/>
              </a:ext>
            </a:extLst>
          </p:cNvPr>
          <p:cNvSpPr txBox="1"/>
          <p:nvPr/>
        </p:nvSpPr>
        <p:spPr>
          <a:xfrm>
            <a:off x="5625296" y="859335"/>
            <a:ext cx="6566704" cy="1938992"/>
          </a:xfrm>
          <a:prstGeom prst="rect">
            <a:avLst/>
          </a:prstGeom>
          <a:noFill/>
        </p:spPr>
        <p:txBody>
          <a:bodyPr wrap="square" rtlCol="0">
            <a:spAutoFit/>
          </a:bodyPr>
          <a:lstStyle/>
          <a:p>
            <a:r>
              <a:rPr kumimoji="1" lang="en-US" altLang="ja-JP" sz="2400" dirty="0"/>
              <a:t>Role table express role of user</a:t>
            </a:r>
          </a:p>
          <a:p>
            <a:r>
              <a:rPr kumimoji="1" lang="ja-JP" altLang="en-US" sz="2400" dirty="0"/>
              <a:t>　・</a:t>
            </a:r>
            <a:r>
              <a:rPr kumimoji="1" lang="en-US" altLang="ja-JP" sz="2400" dirty="0"/>
              <a:t>unique id of role</a:t>
            </a:r>
          </a:p>
          <a:p>
            <a:r>
              <a:rPr lang="en-US" altLang="ja-JP" sz="2400" dirty="0"/>
              <a:t>       [</a:t>
            </a:r>
            <a:r>
              <a:rPr lang="en-US" altLang="ja-JP" sz="2400" dirty="0" err="1"/>
              <a:t>role_id</a:t>
            </a:r>
            <a:r>
              <a:rPr lang="en-US" altLang="ja-JP" sz="2400" dirty="0"/>
              <a:t>]</a:t>
            </a:r>
            <a:endParaRPr kumimoji="1" lang="en-US" altLang="ja-JP" sz="2400" dirty="0"/>
          </a:p>
          <a:p>
            <a:r>
              <a:rPr lang="ja-JP" altLang="en-US" sz="2400" dirty="0"/>
              <a:t>　・</a:t>
            </a:r>
            <a:r>
              <a:rPr lang="en-US" altLang="ja-JP" sz="2400" dirty="0"/>
              <a:t>name of role</a:t>
            </a:r>
          </a:p>
          <a:p>
            <a:r>
              <a:rPr kumimoji="1" lang="en-US" altLang="ja-JP" sz="2400" dirty="0"/>
              <a:t>       [</a:t>
            </a:r>
            <a:r>
              <a:rPr kumimoji="1" lang="en-US" altLang="ja-JP" sz="2400" dirty="0" err="1"/>
              <a:t>role_name</a:t>
            </a:r>
            <a:r>
              <a:rPr kumimoji="1" lang="en-US" altLang="ja-JP" sz="2400" dirty="0"/>
              <a:t>]</a:t>
            </a:r>
          </a:p>
        </p:txBody>
      </p:sp>
      <p:pic>
        <p:nvPicPr>
          <p:cNvPr id="4" name="図 3">
            <a:extLst>
              <a:ext uri="{FF2B5EF4-FFF2-40B4-BE49-F238E27FC236}">
                <a16:creationId xmlns:a16="http://schemas.microsoft.com/office/drawing/2014/main" id="{8255CD27-BC25-46B9-B268-16B8D2F71CEF}"/>
              </a:ext>
            </a:extLst>
          </p:cNvPr>
          <p:cNvPicPr>
            <a:picLocks noChangeAspect="1"/>
          </p:cNvPicPr>
          <p:nvPr/>
        </p:nvPicPr>
        <p:blipFill>
          <a:blip r:embed="rId3"/>
          <a:stretch>
            <a:fillRect/>
          </a:stretch>
        </p:blipFill>
        <p:spPr>
          <a:xfrm>
            <a:off x="921326" y="351359"/>
            <a:ext cx="4677751" cy="6155281"/>
          </a:xfrm>
          <a:prstGeom prst="rect">
            <a:avLst/>
          </a:prstGeom>
        </p:spPr>
      </p:pic>
    </p:spTree>
    <p:extLst>
      <p:ext uri="{BB962C8B-B14F-4D97-AF65-F5344CB8AC3E}">
        <p14:creationId xmlns:p14="http://schemas.microsoft.com/office/powerpoint/2010/main" val="257461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90B79BA-1EE7-4118-9649-530D8B404EA2}"/>
              </a:ext>
            </a:extLst>
          </p:cNvPr>
          <p:cNvSpPr txBox="1"/>
          <p:nvPr/>
        </p:nvSpPr>
        <p:spPr>
          <a:xfrm>
            <a:off x="5625296" y="859335"/>
            <a:ext cx="6566704" cy="2677656"/>
          </a:xfrm>
          <a:prstGeom prst="rect">
            <a:avLst/>
          </a:prstGeom>
          <a:noFill/>
        </p:spPr>
        <p:txBody>
          <a:bodyPr wrap="square" rtlCol="0">
            <a:spAutoFit/>
          </a:bodyPr>
          <a:lstStyle/>
          <a:p>
            <a:r>
              <a:rPr kumimoji="1" lang="en-US" altLang="ja-JP" sz="2400" dirty="0"/>
              <a:t>Stamp table express each stamp</a:t>
            </a:r>
          </a:p>
          <a:p>
            <a:r>
              <a:rPr kumimoji="1" lang="ja-JP" altLang="en-US" sz="2400" dirty="0"/>
              <a:t>　・</a:t>
            </a:r>
            <a:r>
              <a:rPr kumimoji="1" lang="en-US" altLang="ja-JP" sz="2400" dirty="0"/>
              <a:t>unique id of role</a:t>
            </a:r>
          </a:p>
          <a:p>
            <a:r>
              <a:rPr lang="en-US" altLang="ja-JP" sz="2400" dirty="0"/>
              <a:t>       [</a:t>
            </a:r>
            <a:r>
              <a:rPr lang="en-US" altLang="ja-JP" sz="2400" dirty="0" err="1"/>
              <a:t>stamp_id</a:t>
            </a:r>
            <a:r>
              <a:rPr lang="en-US" altLang="ja-JP" sz="2400" dirty="0"/>
              <a:t>]</a:t>
            </a:r>
            <a:endParaRPr kumimoji="1" lang="en-US" altLang="ja-JP" sz="2400" dirty="0"/>
          </a:p>
          <a:p>
            <a:r>
              <a:rPr lang="ja-JP" altLang="en-US" sz="2400" dirty="0"/>
              <a:t>　・</a:t>
            </a:r>
            <a:r>
              <a:rPr lang="en-US" altLang="ja-JP" sz="2400" dirty="0"/>
              <a:t>who push this stamp</a:t>
            </a:r>
          </a:p>
          <a:p>
            <a:r>
              <a:rPr kumimoji="1" lang="en-US" altLang="ja-JP" sz="2400" dirty="0"/>
              <a:t>       [</a:t>
            </a:r>
            <a:r>
              <a:rPr kumimoji="1" lang="en-US" altLang="ja-JP" sz="2400" dirty="0" err="1"/>
              <a:t>stamp_id</a:t>
            </a:r>
            <a:r>
              <a:rPr kumimoji="1" lang="en-US" altLang="ja-JP" sz="2400" dirty="0"/>
              <a:t>]</a:t>
            </a:r>
          </a:p>
          <a:p>
            <a:r>
              <a:rPr kumimoji="1" lang="ja-JP" altLang="en-US" sz="2400" dirty="0"/>
              <a:t>　・</a:t>
            </a:r>
            <a:r>
              <a:rPr lang="en-US" altLang="ja-JP" sz="2400" dirty="0"/>
              <a:t>what image of this stamp</a:t>
            </a:r>
          </a:p>
          <a:p>
            <a:r>
              <a:rPr kumimoji="1" lang="en-US" altLang="ja-JP" sz="2400" dirty="0"/>
              <a:t>       [</a:t>
            </a:r>
            <a:r>
              <a:rPr kumimoji="1" lang="en-US" altLang="ja-JP" sz="2400" dirty="0" err="1"/>
              <a:t>image_id</a:t>
            </a:r>
            <a:r>
              <a:rPr kumimoji="1" lang="en-US" altLang="ja-JP" sz="2400" dirty="0"/>
              <a:t>]</a:t>
            </a:r>
          </a:p>
        </p:txBody>
      </p:sp>
      <p:pic>
        <p:nvPicPr>
          <p:cNvPr id="4" name="図 3">
            <a:extLst>
              <a:ext uri="{FF2B5EF4-FFF2-40B4-BE49-F238E27FC236}">
                <a16:creationId xmlns:a16="http://schemas.microsoft.com/office/drawing/2014/main" id="{D7E7B5F1-4AEF-4C37-9BC4-957E05B05B71}"/>
              </a:ext>
            </a:extLst>
          </p:cNvPr>
          <p:cNvPicPr>
            <a:picLocks noChangeAspect="1"/>
          </p:cNvPicPr>
          <p:nvPr/>
        </p:nvPicPr>
        <p:blipFill>
          <a:blip r:embed="rId3"/>
          <a:stretch>
            <a:fillRect/>
          </a:stretch>
        </p:blipFill>
        <p:spPr>
          <a:xfrm>
            <a:off x="921326" y="351359"/>
            <a:ext cx="4677751" cy="6155281"/>
          </a:xfrm>
          <a:prstGeom prst="rect">
            <a:avLst/>
          </a:prstGeom>
        </p:spPr>
      </p:pic>
    </p:spTree>
    <p:extLst>
      <p:ext uri="{BB962C8B-B14F-4D97-AF65-F5344CB8AC3E}">
        <p14:creationId xmlns:p14="http://schemas.microsoft.com/office/powerpoint/2010/main" val="237936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90B79BA-1EE7-4118-9649-530D8B404EA2}"/>
              </a:ext>
            </a:extLst>
          </p:cNvPr>
          <p:cNvSpPr txBox="1"/>
          <p:nvPr/>
        </p:nvSpPr>
        <p:spPr>
          <a:xfrm>
            <a:off x="5625296" y="859335"/>
            <a:ext cx="6566704" cy="2308324"/>
          </a:xfrm>
          <a:prstGeom prst="rect">
            <a:avLst/>
          </a:prstGeom>
          <a:noFill/>
        </p:spPr>
        <p:txBody>
          <a:bodyPr wrap="square" rtlCol="0">
            <a:spAutoFit/>
          </a:bodyPr>
          <a:lstStyle/>
          <a:p>
            <a:r>
              <a:rPr kumimoji="1" lang="en-US" altLang="ja-JP" sz="2400" dirty="0"/>
              <a:t>Image table express each image</a:t>
            </a:r>
          </a:p>
          <a:p>
            <a:r>
              <a:rPr kumimoji="1" lang="ja-JP" altLang="en-US" sz="2400" dirty="0"/>
              <a:t>　・</a:t>
            </a:r>
            <a:r>
              <a:rPr kumimoji="1" lang="en-US" altLang="ja-JP" sz="2400" dirty="0"/>
              <a:t>unique id of image</a:t>
            </a:r>
          </a:p>
          <a:p>
            <a:r>
              <a:rPr lang="en-US" altLang="ja-JP" sz="2400" dirty="0"/>
              <a:t>       [</a:t>
            </a:r>
            <a:r>
              <a:rPr lang="en-US" altLang="ja-JP" sz="2400" dirty="0" err="1"/>
              <a:t>image_id</a:t>
            </a:r>
            <a:r>
              <a:rPr lang="en-US" altLang="ja-JP" sz="2400" dirty="0"/>
              <a:t>]</a:t>
            </a:r>
            <a:endParaRPr kumimoji="1" lang="en-US" altLang="ja-JP" sz="2400" dirty="0"/>
          </a:p>
          <a:p>
            <a:r>
              <a:rPr lang="ja-JP" altLang="en-US" sz="2400" dirty="0"/>
              <a:t>　・</a:t>
            </a:r>
            <a:r>
              <a:rPr lang="en-US" altLang="ja-JP" sz="2400" dirty="0"/>
              <a:t>content of image</a:t>
            </a:r>
          </a:p>
          <a:p>
            <a:r>
              <a:rPr kumimoji="1" lang="en-US" altLang="ja-JP" sz="2400" dirty="0"/>
              <a:t>       [content]</a:t>
            </a:r>
          </a:p>
          <a:p>
            <a:r>
              <a:rPr kumimoji="1" lang="ja-JP" altLang="en-US" sz="2400" dirty="0"/>
              <a:t>　</a:t>
            </a:r>
            <a:endParaRPr kumimoji="1" lang="en-US" altLang="ja-JP" sz="2400" dirty="0"/>
          </a:p>
        </p:txBody>
      </p:sp>
      <p:pic>
        <p:nvPicPr>
          <p:cNvPr id="4" name="図 3">
            <a:extLst>
              <a:ext uri="{FF2B5EF4-FFF2-40B4-BE49-F238E27FC236}">
                <a16:creationId xmlns:a16="http://schemas.microsoft.com/office/drawing/2014/main" id="{F8931629-4B04-4888-8C80-150FF1CD8163}"/>
              </a:ext>
            </a:extLst>
          </p:cNvPr>
          <p:cNvPicPr>
            <a:picLocks noChangeAspect="1"/>
          </p:cNvPicPr>
          <p:nvPr/>
        </p:nvPicPr>
        <p:blipFill>
          <a:blip r:embed="rId3"/>
          <a:stretch>
            <a:fillRect/>
          </a:stretch>
        </p:blipFill>
        <p:spPr>
          <a:xfrm>
            <a:off x="921326" y="351359"/>
            <a:ext cx="4677751" cy="6155281"/>
          </a:xfrm>
          <a:prstGeom prst="rect">
            <a:avLst/>
          </a:prstGeom>
        </p:spPr>
      </p:pic>
    </p:spTree>
    <p:extLst>
      <p:ext uri="{BB962C8B-B14F-4D97-AF65-F5344CB8AC3E}">
        <p14:creationId xmlns:p14="http://schemas.microsoft.com/office/powerpoint/2010/main" val="27395672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770</Words>
  <Application>Microsoft Office PowerPoint</Application>
  <PresentationFormat>ワイド画面</PresentationFormat>
  <Paragraphs>110</Paragraphs>
  <Slides>7</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Teble of Muratter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21</cp:revision>
  <dcterms:created xsi:type="dcterms:W3CDTF">2019-05-19T11:37:36Z</dcterms:created>
  <dcterms:modified xsi:type="dcterms:W3CDTF">2019-05-23T06:20:15Z</dcterms:modified>
</cp:coreProperties>
</file>