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45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55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022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277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6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081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327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455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7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28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84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5C77-BFF0-46CA-B635-342748027E56}" type="datetimeFigureOut">
              <a:rPr lang="es-PE" smtClean="0"/>
              <a:t>7/04/2021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F0792-FE6B-4BB8-B51E-E896B810E1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01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54387" y="5104263"/>
            <a:ext cx="4885899" cy="1051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ysClr val="windowText" lastClr="000000"/>
                </a:solidFill>
                <a:latin typeface="Neue Plak" panose="020B0504030202020204" pitchFamily="34" charset="0"/>
              </a:rPr>
              <a:t>Acelerar el  </a:t>
            </a:r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posicionamiento y vinculación de la Institución en múltiples dimensiones con la comunidad arequipeña</a:t>
            </a:r>
            <a:endParaRPr lang="es-PE" dirty="0">
              <a:solidFill>
                <a:sysClr val="windowText" lastClr="000000"/>
              </a:solidFill>
              <a:latin typeface="Neue Plak" panose="020B05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19492" y="-797699"/>
            <a:ext cx="10753016" cy="6173356"/>
            <a:chOff x="181841" y="237439"/>
            <a:chExt cx="11828318" cy="6790692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t="15471"/>
            <a:stretch/>
          </p:blipFill>
          <p:spPr>
            <a:xfrm>
              <a:off x="181841" y="237439"/>
              <a:ext cx="11828318" cy="5621327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t="82416"/>
            <a:stretch/>
          </p:blipFill>
          <p:spPr>
            <a:xfrm>
              <a:off x="181841" y="5858766"/>
              <a:ext cx="11828318" cy="1169365"/>
            </a:xfrm>
            <a:prstGeom prst="rect">
              <a:avLst/>
            </a:prstGeom>
          </p:spPr>
        </p:pic>
      </p:grpSp>
      <p:sp>
        <p:nvSpPr>
          <p:cNvPr id="8" name="Rectángulo 7"/>
          <p:cNvSpPr/>
          <p:nvPr/>
        </p:nvSpPr>
        <p:spPr>
          <a:xfrm>
            <a:off x="203579" y="-149421"/>
            <a:ext cx="2006221" cy="1501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Validación del rol de la Institución en la atención a la necesidad de capacitación</a:t>
            </a:r>
            <a:endParaRPr lang="es-PE" dirty="0">
              <a:solidFill>
                <a:sysClr val="windowText" lastClr="000000"/>
              </a:solidFill>
              <a:latin typeface="Neue Plak" panose="020B050403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03579" y="1667877"/>
            <a:ext cx="2006221" cy="1501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Acelerar el relacionamiento con los líderes de la comunidad</a:t>
            </a:r>
            <a:endParaRPr lang="es-PE" dirty="0">
              <a:solidFill>
                <a:sysClr val="windowText" lastClr="000000"/>
              </a:solidFill>
              <a:latin typeface="Neue Plak" panose="020B050403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03579" y="3399266"/>
            <a:ext cx="2006221" cy="1501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Mantener una relación activa con la Institución (líderes y empresas)</a:t>
            </a:r>
            <a:endParaRPr lang="es-PE" dirty="0">
              <a:solidFill>
                <a:sysClr val="windowText" lastClr="000000"/>
              </a:solidFill>
              <a:latin typeface="Neue Plak" panose="020B050403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982200" y="-149421"/>
            <a:ext cx="2006221" cy="1501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Cumplir un rol de vocería</a:t>
            </a:r>
            <a:endParaRPr lang="es-PE" dirty="0">
              <a:solidFill>
                <a:sysClr val="windowText" lastClr="000000"/>
              </a:solidFill>
              <a:latin typeface="Neue Plak" panose="020B050403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9982199" y="1667877"/>
            <a:ext cx="2006221" cy="1501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Asesoramiento respecto al Plan Estratégico de la Institución</a:t>
            </a:r>
            <a:endParaRPr lang="es-PE" dirty="0">
              <a:solidFill>
                <a:sysClr val="windowText" lastClr="000000"/>
              </a:solidFill>
              <a:latin typeface="Neue Plak" panose="020B050403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982199" y="3399265"/>
            <a:ext cx="2006221" cy="1501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Validación de oferta de egresados y necesidades de capacitación</a:t>
            </a:r>
            <a:endParaRPr lang="es-PE" dirty="0">
              <a:solidFill>
                <a:sysClr val="windowText" lastClr="000000"/>
              </a:solidFill>
              <a:latin typeface="Neue Plak" panose="020B050403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03579" y="5130655"/>
            <a:ext cx="2006221" cy="1501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Cumplir rol de docente</a:t>
            </a:r>
            <a:endParaRPr lang="es-PE" dirty="0">
              <a:solidFill>
                <a:sysClr val="windowText" lastClr="000000"/>
              </a:solidFill>
              <a:latin typeface="Neue Plak" panose="020B05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3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23999" y="2323531"/>
            <a:ext cx="4067034" cy="1883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Posgrado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07 Maestrías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03 Diplomaturas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59 Programas de Especialización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3 Cursos de Especialización</a:t>
            </a:r>
            <a:endParaRPr lang="es-PE" dirty="0">
              <a:solidFill>
                <a:sysClr val="windowText" lastClr="000000"/>
              </a:solidFill>
              <a:latin typeface="Neue Plak" panose="020B05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4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1" y="103909"/>
            <a:ext cx="11828318" cy="665018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77421" y="1569492"/>
            <a:ext cx="2006221" cy="121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ysClr val="windowText" lastClr="000000"/>
                </a:solidFill>
                <a:latin typeface="Neue Plak" panose="020B0504030202020204" pitchFamily="34" charset="0"/>
              </a:rPr>
              <a:t>Qs</a:t>
            </a:r>
            <a:r>
              <a:rPr lang="es-ES" dirty="0">
                <a:solidFill>
                  <a:sysClr val="windowText" lastClr="000000"/>
                </a:solidFill>
                <a:latin typeface="Neue Plak" panose="020B0504030202020204" pitchFamily="34" charset="0"/>
              </a:rPr>
              <a:t> </a:t>
            </a:r>
            <a:r>
              <a:rPr lang="es-ES" dirty="0" err="1">
                <a:solidFill>
                  <a:sysClr val="windowText" lastClr="000000"/>
                </a:solidFill>
                <a:latin typeface="Neue Plak" panose="020B0504030202020204" pitchFamily="34" charset="0"/>
              </a:rPr>
              <a:t>Star</a:t>
            </a:r>
            <a:endParaRPr lang="es-ES" dirty="0">
              <a:solidFill>
                <a:sysClr val="windowText" lastClr="000000"/>
              </a:solidFill>
              <a:latin typeface="Neue Plak" panose="020B0504030202020204" pitchFamily="34" charset="0"/>
            </a:endParaRPr>
          </a:p>
          <a:p>
            <a:pPr algn="ctr"/>
            <a:r>
              <a:rPr lang="es-ES" dirty="0" err="1">
                <a:solidFill>
                  <a:sysClr val="windowText" lastClr="000000"/>
                </a:solidFill>
                <a:latin typeface="Neue Plak" panose="020B0504030202020204" pitchFamily="34" charset="0"/>
              </a:rPr>
              <a:t>ANECA</a:t>
            </a:r>
            <a:endParaRPr lang="es-PE" dirty="0">
              <a:solidFill>
                <a:sysClr val="windowText" lastClr="000000"/>
              </a:solidFill>
              <a:latin typeface="Neue Plak" panose="020B05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466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92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Neue Plak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Josue Jauregui Fernandez</dc:creator>
  <cp:lastModifiedBy>Silva Risueño, Thomas</cp:lastModifiedBy>
  <cp:revision>10</cp:revision>
  <dcterms:created xsi:type="dcterms:W3CDTF">2021-03-30T13:46:30Z</dcterms:created>
  <dcterms:modified xsi:type="dcterms:W3CDTF">2021-04-07T18:07:46Z</dcterms:modified>
</cp:coreProperties>
</file>