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C006A-5B73-4D90-ADE7-C64FD3B89013}" v="1200" dt="2020-04-20T14:17:25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346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Suitable locations for a new techno club in Brussels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APPlied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 science capstone project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r>
              <a:rPr lang="en-US" sz="4800" i="1" dirty="0">
                <a:solidFill>
                  <a:srgbClr val="FFFFFF"/>
                </a:solidFill>
              </a:rPr>
              <a:t>19 Brussels' municipalities vs. </a:t>
            </a:r>
            <a:r>
              <a:rPr lang="en-US" sz="4800" i="1" dirty="0" err="1">
                <a:solidFill>
                  <a:srgbClr val="FFFFFF"/>
                </a:solidFill>
              </a:rPr>
              <a:t>Friedrichshain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- A data science approach where a clustering algorithm determines which Brussels' district is most similar to nightlife thriving berlin district </a:t>
            </a:r>
            <a:r>
              <a:rPr lang="en-US" dirty="0" err="1">
                <a:solidFill>
                  <a:srgbClr val="FFFFFF"/>
                </a:solidFill>
              </a:rPr>
              <a:t>friedrichshain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7FA53C06-64C9-474E-A353-6C5B9BD38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36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91381-CCD1-475B-AC74-3168C367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Clusters in Brussel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64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5FC0293B-5AD5-41AB-90C4-9CCCB210B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5" b="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91381-CCD1-475B-AC74-3168C367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Friedrichshain</a:t>
            </a:r>
            <a:r>
              <a:rPr lang="en-US" sz="4000" dirty="0">
                <a:solidFill>
                  <a:schemeClr val="tx1"/>
                </a:solidFill>
              </a:rPr>
              <a:t> (blue-green cluster)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35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82AD-3A59-44DE-AA52-2C65E04F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cluster 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8016CB5-6770-4364-B819-989F0C4BE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615" y="2108201"/>
            <a:ext cx="9827730" cy="3760891"/>
          </a:xfrm>
        </p:spPr>
      </p:pic>
    </p:spTree>
    <p:extLst>
      <p:ext uri="{BB962C8B-B14F-4D97-AF65-F5344CB8AC3E}">
        <p14:creationId xmlns:p14="http://schemas.microsoft.com/office/powerpoint/2010/main" val="390824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10B1-4D36-45DE-AD57-B6217505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C2B3-1AC1-4472-85A1-6D2FE088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latin typeface="Bookman Old Style"/>
              </a:rPr>
              <a:t>The k-means algorithm clusters </a:t>
            </a:r>
            <a:r>
              <a:rPr lang="en-US" sz="2400" dirty="0" err="1">
                <a:latin typeface="Bookman Old Style"/>
              </a:rPr>
              <a:t>Friedrichshain</a:t>
            </a:r>
            <a:r>
              <a:rPr lang="en-US" sz="2400" dirty="0">
                <a:latin typeface="Bookman Old Style"/>
              </a:rPr>
              <a:t> together with </a:t>
            </a:r>
            <a:r>
              <a:rPr lang="en-US" sz="2400" dirty="0" err="1">
                <a:latin typeface="Bookman Old Style"/>
              </a:rPr>
              <a:t>Woluwe</a:t>
            </a:r>
            <a:r>
              <a:rPr lang="en-US" sz="2400" dirty="0">
                <a:latin typeface="Bookman Old Style"/>
              </a:rPr>
              <a:t>-Saint-Pierre, </a:t>
            </a:r>
            <a:r>
              <a:rPr lang="en-US" sz="2400" dirty="0" err="1">
                <a:latin typeface="Bookman Old Style"/>
              </a:rPr>
              <a:t>Woluwe</a:t>
            </a:r>
            <a:r>
              <a:rPr lang="en-US" sz="2400" dirty="0">
                <a:latin typeface="Bookman Old Style"/>
              </a:rPr>
              <a:t>-Saint-Lambert and Auderghem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 err="1">
                <a:latin typeface="Bookman Old Style"/>
              </a:rPr>
              <a:t>Woluwe</a:t>
            </a:r>
            <a:r>
              <a:rPr lang="en-US" sz="2400" dirty="0">
                <a:latin typeface="Bookman Old Style"/>
              </a:rPr>
              <a:t> is too residential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latin typeface="Bookman Old Style"/>
              </a:rPr>
              <a:t>Auderghem turns out to be the most favorable district</a:t>
            </a:r>
          </a:p>
          <a:p>
            <a:pPr marL="0" indent="0">
              <a:buNone/>
            </a:pPr>
            <a:endParaRPr lang="en-US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04460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A4FC-0C73-439E-90BA-4E27FF65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9794-E698-42CB-876C-CA03898A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latin typeface="Bookman Old Style"/>
              </a:rPr>
              <a:t>Auderghem is the most favorable district</a:t>
            </a:r>
            <a:endParaRPr lang="en-US" dirty="0">
              <a:latin typeface="Franklin Gothic Book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latin typeface="Bookman Old Style"/>
              </a:rPr>
              <a:t>Further research needed based on demographic data, regulations and restrictions,…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latin typeface="Bookman Old Style"/>
              </a:rPr>
              <a:t>Foursquare data limited to recommended venues, bigger data set might give different results</a:t>
            </a:r>
          </a:p>
        </p:txBody>
      </p:sp>
    </p:spTree>
    <p:extLst>
      <p:ext uri="{BB962C8B-B14F-4D97-AF65-F5344CB8AC3E}">
        <p14:creationId xmlns:p14="http://schemas.microsoft.com/office/powerpoint/2010/main" val="6996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5D88-4EFC-4999-8757-AB1122F0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2582"/>
            <a:ext cx="5921921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7500"/>
              <a:t>Thanks for joining me on my data science trip!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50021" y="1595483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A3D4-FA24-4AD6-85B3-69AE597D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4" y="621697"/>
            <a:ext cx="3621025" cy="514797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ookman Old Style"/>
              </a:rPr>
              <a:t>Tom 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E907E6-DC1F-49A9-A946-CEB2CB330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34991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tf56160789</Template>
  <TotalTime>0</TotalTime>
  <Words>31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1_RetrospectVTI</vt:lpstr>
      <vt:lpstr>Suitable locations for a new techno club in Brussels</vt:lpstr>
      <vt:lpstr>19 Brussels' municipalities vs. Friedrichshain</vt:lpstr>
      <vt:lpstr>Clusters in Brussel</vt:lpstr>
      <vt:lpstr>Friedrichshain (blue-green cluster)</vt:lpstr>
      <vt:lpstr>Analysis of cluster 3</vt:lpstr>
      <vt:lpstr>Results</vt:lpstr>
      <vt:lpstr>Conclusion</vt:lpstr>
      <vt:lpstr>Thanks for joining me on my data science trip!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63</cp:revision>
  <dcterms:created xsi:type="dcterms:W3CDTF">2020-04-20T14:07:12Z</dcterms:created>
  <dcterms:modified xsi:type="dcterms:W3CDTF">2020-04-20T14:17:45Z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