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2" r:id="rId8"/>
    <p:sldId id="265"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BF212C-7011-4272-B616-2DF69A6BD55A}" v="2" dt="2023-04-09T14:41:43.028"/>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西村　友稀" userId="e93812bd-b80a-4dc8-b913-6c1dd392f3b1" providerId="ADAL" clId="{32BF212C-7011-4272-B616-2DF69A6BD55A}"/>
    <pc:docChg chg="undo custSel addSld delSld modSld">
      <pc:chgData name="西村　友稀" userId="e93812bd-b80a-4dc8-b913-6c1dd392f3b1" providerId="ADAL" clId="{32BF212C-7011-4272-B616-2DF69A6BD55A}" dt="2023-04-09T15:09:22.406" v="2395" actId="121"/>
      <pc:docMkLst>
        <pc:docMk/>
      </pc:docMkLst>
      <pc:sldChg chg="modSp mod">
        <pc:chgData name="西村　友稀" userId="e93812bd-b80a-4dc8-b913-6c1dd392f3b1" providerId="ADAL" clId="{32BF212C-7011-4272-B616-2DF69A6BD55A}" dt="2023-04-09T15:09:22.406" v="2395" actId="121"/>
        <pc:sldMkLst>
          <pc:docMk/>
          <pc:sldMk cId="1033502883" sldId="256"/>
        </pc:sldMkLst>
        <pc:spChg chg="mod">
          <ac:chgData name="西村　友稀" userId="e93812bd-b80a-4dc8-b913-6c1dd392f3b1" providerId="ADAL" clId="{32BF212C-7011-4272-B616-2DF69A6BD55A}" dt="2023-04-09T15:09:22.406" v="2395" actId="121"/>
          <ac:spMkLst>
            <pc:docMk/>
            <pc:sldMk cId="1033502883" sldId="256"/>
            <ac:spMk id="3" creationId="{1E9F9C7B-C596-8C01-BF0C-0AD083A6B7D0}"/>
          </ac:spMkLst>
        </pc:spChg>
      </pc:sldChg>
      <pc:sldChg chg="modSp mod">
        <pc:chgData name="西村　友稀" userId="e93812bd-b80a-4dc8-b913-6c1dd392f3b1" providerId="ADAL" clId="{32BF212C-7011-4272-B616-2DF69A6BD55A}" dt="2023-04-09T13:52:29.429" v="3" actId="20577"/>
        <pc:sldMkLst>
          <pc:docMk/>
          <pc:sldMk cId="443394327" sldId="258"/>
        </pc:sldMkLst>
        <pc:spChg chg="mod">
          <ac:chgData name="西村　友稀" userId="e93812bd-b80a-4dc8-b913-6c1dd392f3b1" providerId="ADAL" clId="{32BF212C-7011-4272-B616-2DF69A6BD55A}" dt="2023-04-09T13:52:29.429" v="3" actId="20577"/>
          <ac:spMkLst>
            <pc:docMk/>
            <pc:sldMk cId="443394327" sldId="258"/>
            <ac:spMk id="3" creationId="{612D8EE6-3E54-334F-B44A-8D7F3AD3F47B}"/>
          </ac:spMkLst>
        </pc:spChg>
      </pc:sldChg>
      <pc:sldChg chg="modSp mod">
        <pc:chgData name="西村　友稀" userId="e93812bd-b80a-4dc8-b913-6c1dd392f3b1" providerId="ADAL" clId="{32BF212C-7011-4272-B616-2DF69A6BD55A}" dt="2023-04-09T14:11:42.058" v="794" actId="20577"/>
        <pc:sldMkLst>
          <pc:docMk/>
          <pc:sldMk cId="1409131815" sldId="260"/>
        </pc:sldMkLst>
        <pc:spChg chg="mod">
          <ac:chgData name="西村　友稀" userId="e93812bd-b80a-4dc8-b913-6c1dd392f3b1" providerId="ADAL" clId="{32BF212C-7011-4272-B616-2DF69A6BD55A}" dt="2023-04-09T14:11:42.058" v="794" actId="20577"/>
          <ac:spMkLst>
            <pc:docMk/>
            <pc:sldMk cId="1409131815" sldId="260"/>
            <ac:spMk id="3" creationId="{431D7078-84DE-F7DF-223B-0F0BF51D8280}"/>
          </ac:spMkLst>
        </pc:spChg>
      </pc:sldChg>
      <pc:sldChg chg="modSp new mod">
        <pc:chgData name="西村　友稀" userId="e93812bd-b80a-4dc8-b913-6c1dd392f3b1" providerId="ADAL" clId="{32BF212C-7011-4272-B616-2DF69A6BD55A}" dt="2023-04-09T15:08:28.735" v="2361" actId="20577"/>
        <pc:sldMkLst>
          <pc:docMk/>
          <pc:sldMk cId="3690702" sldId="261"/>
        </pc:sldMkLst>
        <pc:spChg chg="mod">
          <ac:chgData name="西村　友稀" userId="e93812bd-b80a-4dc8-b913-6c1dd392f3b1" providerId="ADAL" clId="{32BF212C-7011-4272-B616-2DF69A6BD55A}" dt="2023-04-09T13:53:04.166" v="45" actId="2711"/>
          <ac:spMkLst>
            <pc:docMk/>
            <pc:sldMk cId="3690702" sldId="261"/>
            <ac:spMk id="2" creationId="{44516509-E2BE-1387-7CD5-A37556D588C4}"/>
          </ac:spMkLst>
        </pc:spChg>
        <pc:spChg chg="mod">
          <ac:chgData name="西村　友稀" userId="e93812bd-b80a-4dc8-b913-6c1dd392f3b1" providerId="ADAL" clId="{32BF212C-7011-4272-B616-2DF69A6BD55A}" dt="2023-04-09T15:08:28.735" v="2361" actId="20577"/>
          <ac:spMkLst>
            <pc:docMk/>
            <pc:sldMk cId="3690702" sldId="261"/>
            <ac:spMk id="3" creationId="{EB956165-319D-1D77-BA69-5E1693105C80}"/>
          </ac:spMkLst>
        </pc:spChg>
      </pc:sldChg>
      <pc:sldChg chg="modSp new mod">
        <pc:chgData name="西村　友稀" userId="e93812bd-b80a-4dc8-b913-6c1dd392f3b1" providerId="ADAL" clId="{32BF212C-7011-4272-B616-2DF69A6BD55A}" dt="2023-04-09T14:59:22.727" v="1824" actId="20577"/>
        <pc:sldMkLst>
          <pc:docMk/>
          <pc:sldMk cId="1835682589" sldId="262"/>
        </pc:sldMkLst>
        <pc:spChg chg="mod">
          <ac:chgData name="西村　友稀" userId="e93812bd-b80a-4dc8-b913-6c1dd392f3b1" providerId="ADAL" clId="{32BF212C-7011-4272-B616-2DF69A6BD55A}" dt="2023-04-09T14:59:22.727" v="1824" actId="20577"/>
          <ac:spMkLst>
            <pc:docMk/>
            <pc:sldMk cId="1835682589" sldId="262"/>
            <ac:spMk id="2" creationId="{611A4067-3766-327D-5843-00418F9B605C}"/>
          </ac:spMkLst>
        </pc:spChg>
        <pc:spChg chg="mod">
          <ac:chgData name="西村　友稀" userId="e93812bd-b80a-4dc8-b913-6c1dd392f3b1" providerId="ADAL" clId="{32BF212C-7011-4272-B616-2DF69A6BD55A}" dt="2023-04-09T14:58:05.050" v="1815" actId="14100"/>
          <ac:spMkLst>
            <pc:docMk/>
            <pc:sldMk cId="1835682589" sldId="262"/>
            <ac:spMk id="3" creationId="{0637717B-63F7-1C09-964E-9C2A93DB1691}"/>
          </ac:spMkLst>
        </pc:spChg>
      </pc:sldChg>
      <pc:sldChg chg="addSp delSp modSp new del mod">
        <pc:chgData name="西村　友稀" userId="e93812bd-b80a-4dc8-b913-6c1dd392f3b1" providerId="ADAL" clId="{32BF212C-7011-4272-B616-2DF69A6BD55A}" dt="2023-04-09T14:42:14.289" v="819" actId="2696"/>
        <pc:sldMkLst>
          <pc:docMk/>
          <pc:sldMk cId="424586449" sldId="263"/>
        </pc:sldMkLst>
        <pc:spChg chg="mod">
          <ac:chgData name="西村　友稀" userId="e93812bd-b80a-4dc8-b913-6c1dd392f3b1" providerId="ADAL" clId="{32BF212C-7011-4272-B616-2DF69A6BD55A}" dt="2023-04-09T14:39:59.830" v="813" actId="255"/>
          <ac:spMkLst>
            <pc:docMk/>
            <pc:sldMk cId="424586449" sldId="263"/>
            <ac:spMk id="2" creationId="{87896D4B-66A0-D347-6FAD-8A70E71D8AC3}"/>
          </ac:spMkLst>
        </pc:spChg>
        <pc:spChg chg="del">
          <ac:chgData name="西村　友稀" userId="e93812bd-b80a-4dc8-b913-6c1dd392f3b1" providerId="ADAL" clId="{32BF212C-7011-4272-B616-2DF69A6BD55A}" dt="2023-04-09T14:39:10.074" v="796"/>
          <ac:spMkLst>
            <pc:docMk/>
            <pc:sldMk cId="424586449" sldId="263"/>
            <ac:spMk id="3" creationId="{3913113F-7FEC-1427-30A9-0EDF4804D4BD}"/>
          </ac:spMkLst>
        </pc:spChg>
        <pc:graphicFrameChg chg="add mod modGraphic">
          <ac:chgData name="西村　友稀" userId="e93812bd-b80a-4dc8-b913-6c1dd392f3b1" providerId="ADAL" clId="{32BF212C-7011-4272-B616-2DF69A6BD55A}" dt="2023-04-09T14:40:16.037" v="814" actId="1076"/>
          <ac:graphicFrameMkLst>
            <pc:docMk/>
            <pc:sldMk cId="424586449" sldId="263"/>
            <ac:graphicFrameMk id="4" creationId="{8E2C19E8-E252-3EC6-DF6B-A551A4544A9A}"/>
          </ac:graphicFrameMkLst>
        </pc:graphicFrameChg>
      </pc:sldChg>
      <pc:sldChg chg="addSp delSp modSp new mod">
        <pc:chgData name="西村　友稀" userId="e93812bd-b80a-4dc8-b913-6c1dd392f3b1" providerId="ADAL" clId="{32BF212C-7011-4272-B616-2DF69A6BD55A}" dt="2023-04-09T14:49:02.786" v="1181" actId="1076"/>
        <pc:sldMkLst>
          <pc:docMk/>
          <pc:sldMk cId="1195650192" sldId="264"/>
        </pc:sldMkLst>
        <pc:spChg chg="mod">
          <ac:chgData name="西村　友稀" userId="e93812bd-b80a-4dc8-b913-6c1dd392f3b1" providerId="ADAL" clId="{32BF212C-7011-4272-B616-2DF69A6BD55A}" dt="2023-04-09T14:42:08.917" v="818" actId="255"/>
          <ac:spMkLst>
            <pc:docMk/>
            <pc:sldMk cId="1195650192" sldId="264"/>
            <ac:spMk id="2" creationId="{8B68D6A0-6018-FFA3-9DB3-27C1D77BF2B1}"/>
          </ac:spMkLst>
        </pc:spChg>
        <pc:spChg chg="del">
          <ac:chgData name="西村　友稀" userId="e93812bd-b80a-4dc8-b913-6c1dd392f3b1" providerId="ADAL" clId="{32BF212C-7011-4272-B616-2DF69A6BD55A}" dt="2023-04-09T14:41:43.028" v="816"/>
          <ac:spMkLst>
            <pc:docMk/>
            <pc:sldMk cId="1195650192" sldId="264"/>
            <ac:spMk id="3" creationId="{3EFE2F52-04A6-F5B1-AEB6-7DBEC124203A}"/>
          </ac:spMkLst>
        </pc:spChg>
        <pc:spChg chg="mod">
          <ac:chgData name="西村　友稀" userId="e93812bd-b80a-4dc8-b913-6c1dd392f3b1" providerId="ADAL" clId="{32BF212C-7011-4272-B616-2DF69A6BD55A}" dt="2023-04-09T14:49:02.786" v="1181" actId="1076"/>
          <ac:spMkLst>
            <pc:docMk/>
            <pc:sldMk cId="1195650192" sldId="264"/>
            <ac:spMk id="4" creationId="{496440E1-D4C7-EBBD-BC3C-41218470D6D1}"/>
          </ac:spMkLst>
        </pc:spChg>
        <pc:graphicFrameChg chg="add mod modGraphic">
          <ac:chgData name="西村　友稀" userId="e93812bd-b80a-4dc8-b913-6c1dd392f3b1" providerId="ADAL" clId="{32BF212C-7011-4272-B616-2DF69A6BD55A}" dt="2023-04-09T14:48:41.028" v="1179" actId="1076"/>
          <ac:graphicFrameMkLst>
            <pc:docMk/>
            <pc:sldMk cId="1195650192" sldId="264"/>
            <ac:graphicFrameMk id="5" creationId="{B4CF7268-73AA-4914-65C2-BC0438C3E7BB}"/>
          </ac:graphicFrameMkLst>
        </pc:graphicFrameChg>
      </pc:sldChg>
      <pc:sldChg chg="modSp new mod">
        <pc:chgData name="西村　友稀" userId="e93812bd-b80a-4dc8-b913-6c1dd392f3b1" providerId="ADAL" clId="{32BF212C-7011-4272-B616-2DF69A6BD55A}" dt="2023-04-09T15:08:09.355" v="2357" actId="20577"/>
        <pc:sldMkLst>
          <pc:docMk/>
          <pc:sldMk cId="3555980147" sldId="265"/>
        </pc:sldMkLst>
        <pc:spChg chg="mod">
          <ac:chgData name="西村　友稀" userId="e93812bd-b80a-4dc8-b913-6c1dd392f3b1" providerId="ADAL" clId="{32BF212C-7011-4272-B616-2DF69A6BD55A}" dt="2023-04-09T15:00:09.064" v="1866" actId="2711"/>
          <ac:spMkLst>
            <pc:docMk/>
            <pc:sldMk cId="3555980147" sldId="265"/>
            <ac:spMk id="2" creationId="{7B11F131-74BC-51BB-46B2-6F4B61DCED20}"/>
          </ac:spMkLst>
        </pc:spChg>
        <pc:spChg chg="mod">
          <ac:chgData name="西村　友稀" userId="e93812bd-b80a-4dc8-b913-6c1dd392f3b1" providerId="ADAL" clId="{32BF212C-7011-4272-B616-2DF69A6BD55A}" dt="2023-04-09T15:08:09.355" v="2357" actId="20577"/>
          <ac:spMkLst>
            <pc:docMk/>
            <pc:sldMk cId="3555980147" sldId="265"/>
            <ac:spMk id="3" creationId="{807F3B6A-0AAF-ED8E-DC4C-ED1AFF2270B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ja-JP" altLang="en-US"/>
              <a:t>マスター タイトルの書式設定</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5A34FAA-860F-4270-887B-94EF17E8E537}" type="datetimeFigureOut">
              <a:rPr kumimoji="1" lang="ja-JP" altLang="en-US" smtClean="0"/>
              <a:t>2023/4/8</a:t>
            </a:fld>
            <a:endParaRPr kumimoji="1" lang="ja-JP" altLang="en-US"/>
          </a:p>
        </p:txBody>
      </p:sp>
      <p:sp>
        <p:nvSpPr>
          <p:cNvPr id="5" name="Footer Placeholder 4"/>
          <p:cNvSpPr>
            <a:spLocks noGrp="1"/>
          </p:cNvSpPr>
          <p:nvPr>
            <p:ph type="ftr" sz="quarter" idx="11"/>
          </p:nvPr>
        </p:nvSpPr>
        <p:spPr>
          <a:xfrm>
            <a:off x="2416500" y="329307"/>
            <a:ext cx="4973915" cy="309201"/>
          </a:xfrm>
        </p:spPr>
        <p:txBody>
          <a:bodyPr/>
          <a:lstStyle/>
          <a:p>
            <a:endParaRPr kumimoji="1" lang="ja-JP" altLang="en-US"/>
          </a:p>
        </p:txBody>
      </p:sp>
      <p:sp>
        <p:nvSpPr>
          <p:cNvPr id="6" name="Slide Number Placeholder 5"/>
          <p:cNvSpPr>
            <a:spLocks noGrp="1"/>
          </p:cNvSpPr>
          <p:nvPr>
            <p:ph type="sldNum" sz="quarter" idx="12"/>
          </p:nvPr>
        </p:nvSpPr>
        <p:spPr>
          <a:xfrm>
            <a:off x="1437664" y="798973"/>
            <a:ext cx="811019" cy="503578"/>
          </a:xfrm>
        </p:spPr>
        <p:txBody>
          <a:bodyPr/>
          <a:lstStyle/>
          <a:p>
            <a:fld id="{3372C11A-8DB7-4A19-8AAD-23392325AF46}" type="slidenum">
              <a:rPr kumimoji="1" lang="ja-JP" altLang="en-US" smtClean="0"/>
              <a:t>‹#›</a:t>
            </a:fld>
            <a:endParaRPr kumimoji="1" lang="ja-JP"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9740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5A34FAA-860F-4270-887B-94EF17E8E537}" type="datetimeFigureOut">
              <a:rPr kumimoji="1" lang="ja-JP" altLang="en-US" smtClean="0"/>
              <a:t>2023/4/8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2334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5A34FAA-860F-4270-887B-94EF17E8E537}" type="datetimeFigureOut">
              <a:rPr kumimoji="1" lang="ja-JP" altLang="en-US" smtClean="0"/>
              <a:t>2023/4/8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02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5A34FAA-860F-4270-887B-94EF17E8E537}" type="datetimeFigureOut">
              <a:rPr kumimoji="1" lang="ja-JP" altLang="en-US" smtClean="0"/>
              <a:t>2023/4/8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175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5A34FAA-860F-4270-887B-94EF17E8E537}" type="datetimeFigureOut">
              <a:rPr kumimoji="1" lang="ja-JP" altLang="en-US" smtClean="0"/>
              <a:t>2023/4/8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5809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5A34FAA-860F-4270-887B-94EF17E8E537}" type="datetimeFigureOut">
              <a:rPr kumimoji="1" lang="ja-JP" altLang="en-US" smtClean="0"/>
              <a:t>2023/4/8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0066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447191" y="2824269"/>
            <a:ext cx="4645152" cy="26444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412362" y="2821491"/>
            <a:ext cx="4645152" cy="263737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5A34FAA-860F-4270-887B-94EF17E8E537}" type="datetimeFigureOut">
              <a:rPr kumimoji="1" lang="ja-JP" altLang="en-US" smtClean="0"/>
              <a:t>2023/4/8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4929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5A34FAA-860F-4270-887B-94EF17E8E537}" type="datetimeFigureOut">
              <a:rPr kumimoji="1" lang="ja-JP" altLang="en-US" smtClean="0"/>
              <a:t>2023/4/8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4717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A34FAA-860F-4270-887B-94EF17E8E537}" type="datetimeFigureOut">
              <a:rPr kumimoji="1" lang="ja-JP" altLang="en-US" smtClean="0"/>
              <a:t>2023/4/8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spTree>
    <p:extLst>
      <p:ext uri="{BB962C8B-B14F-4D97-AF65-F5344CB8AC3E}">
        <p14:creationId xmlns:p14="http://schemas.microsoft.com/office/powerpoint/2010/main" val="243174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5A34FAA-860F-4270-887B-94EF17E8E537}" type="datetimeFigureOut">
              <a:rPr kumimoji="1" lang="ja-JP" altLang="en-US" smtClean="0"/>
              <a:t>2023/4/8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6546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5A34FAA-860F-4270-887B-94EF17E8E537}" type="datetimeFigureOut">
              <a:rPr kumimoji="1" lang="ja-JP" altLang="en-US" smtClean="0"/>
              <a:t>2023/4/8</a:t>
            </a:fld>
            <a:endParaRPr kumimoji="1" lang="ja-JP" altLang="en-US"/>
          </a:p>
        </p:txBody>
      </p:sp>
      <p:sp>
        <p:nvSpPr>
          <p:cNvPr id="6" name="Footer Placeholder 5"/>
          <p:cNvSpPr>
            <a:spLocks noGrp="1"/>
          </p:cNvSpPr>
          <p:nvPr>
            <p:ph type="ftr" sz="quarter" idx="11"/>
          </p:nvPr>
        </p:nvSpPr>
        <p:spPr>
          <a:xfrm>
            <a:off x="1447382" y="318640"/>
            <a:ext cx="5541004" cy="320931"/>
          </a:xfrm>
        </p:spPr>
        <p:txBody>
          <a:bodyPr/>
          <a:lstStyle/>
          <a:p>
            <a:endParaRPr kumimoji="1" lang="ja-JP" altLang="en-US"/>
          </a:p>
        </p:txBody>
      </p:sp>
      <p:sp>
        <p:nvSpPr>
          <p:cNvPr id="7" name="Slide Number Placeholder 6"/>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007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5A34FAA-860F-4270-887B-94EF17E8E537}" type="datetimeFigureOut">
              <a:rPr kumimoji="1" lang="ja-JP" altLang="en-US" smtClean="0"/>
              <a:t>2023/4/8</a:t>
            </a:fld>
            <a:endParaRPr kumimoji="1" lang="ja-JP"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372C11A-8DB7-4A19-8AAD-23392325AF46}" type="slidenum">
              <a:rPr kumimoji="1" lang="ja-JP" altLang="en-US" smtClean="0"/>
              <a:t>‹#›</a:t>
            </a:fld>
            <a:endParaRPr kumimoji="1" lang="ja-JP"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43377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B5A2A-5F81-D2E5-86D4-4065CF7C7E87}"/>
              </a:ext>
            </a:extLst>
          </p:cNvPr>
          <p:cNvSpPr>
            <a:spLocks noGrp="1"/>
          </p:cNvSpPr>
          <p:nvPr>
            <p:ph type="ctrTitle"/>
          </p:nvPr>
        </p:nvSpPr>
        <p:spPr/>
        <p:txBody>
          <a:bodyPr>
            <a:normAutofit/>
          </a:bodyPr>
          <a:lstStyle/>
          <a:p>
            <a:pPr algn="ctr"/>
            <a:r>
              <a:rPr kumimoji="1" lang="ja-JP" altLang="en-US" sz="5400" dirty="0">
                <a:latin typeface="BIZ UDPゴシック" panose="020B0400000000000000" pitchFamily="50" charset="-128"/>
                <a:ea typeface="BIZ UDPゴシック" panose="020B0400000000000000" pitchFamily="50" charset="-128"/>
              </a:rPr>
              <a:t>最適化を用いた部活動での</a:t>
            </a:r>
            <a:br>
              <a:rPr kumimoji="1" lang="en-US" altLang="ja-JP" sz="5400" dirty="0">
                <a:latin typeface="BIZ UDPゴシック" panose="020B0400000000000000" pitchFamily="50" charset="-128"/>
                <a:ea typeface="BIZ UDPゴシック" panose="020B0400000000000000" pitchFamily="50" charset="-128"/>
              </a:rPr>
            </a:br>
            <a:r>
              <a:rPr kumimoji="1" lang="ja-JP" altLang="en-US" sz="5400" dirty="0">
                <a:latin typeface="BIZ UDPゴシック" panose="020B0400000000000000" pitchFamily="50" charset="-128"/>
                <a:ea typeface="BIZ UDPゴシック" panose="020B0400000000000000" pitchFamily="50" charset="-128"/>
              </a:rPr>
              <a:t>ライブ時のシフト作成</a:t>
            </a:r>
          </a:p>
        </p:txBody>
      </p:sp>
      <p:sp>
        <p:nvSpPr>
          <p:cNvPr id="3" name="字幕 2">
            <a:extLst>
              <a:ext uri="{FF2B5EF4-FFF2-40B4-BE49-F238E27FC236}">
                <a16:creationId xmlns:a16="http://schemas.microsoft.com/office/drawing/2014/main" id="{1E9F9C7B-C596-8C01-BF0C-0AD083A6B7D0}"/>
              </a:ext>
            </a:extLst>
          </p:cNvPr>
          <p:cNvSpPr>
            <a:spLocks noGrp="1"/>
          </p:cNvSpPr>
          <p:nvPr>
            <p:ph type="subTitle" idx="1"/>
          </p:nvPr>
        </p:nvSpPr>
        <p:spPr/>
        <p:txBody>
          <a:bodyPr>
            <a:normAutofit/>
          </a:bodyPr>
          <a:lstStyle/>
          <a:p>
            <a:pPr algn="r"/>
            <a:r>
              <a:rPr kumimoji="1" lang="en-US" altLang="ja-JP" sz="2400" dirty="0">
                <a:latin typeface="BIZ UDPゴシック" panose="020B0400000000000000" pitchFamily="50" charset="-128"/>
                <a:ea typeface="BIZ UDPゴシック" panose="020B0400000000000000" pitchFamily="50" charset="-128"/>
              </a:rPr>
              <a:t>12071092 </a:t>
            </a:r>
            <a:r>
              <a:rPr kumimoji="1" lang="ja-JP" altLang="en-US" sz="2400" dirty="0">
                <a:latin typeface="BIZ UDPゴシック" panose="020B0400000000000000" pitchFamily="50" charset="-128"/>
                <a:ea typeface="BIZ UDPゴシック" panose="020B0400000000000000" pitchFamily="50" charset="-128"/>
              </a:rPr>
              <a:t>西村友稀</a:t>
            </a:r>
          </a:p>
        </p:txBody>
      </p:sp>
    </p:spTree>
    <p:extLst>
      <p:ext uri="{BB962C8B-B14F-4D97-AF65-F5344CB8AC3E}">
        <p14:creationId xmlns:p14="http://schemas.microsoft.com/office/powerpoint/2010/main" val="1033502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DF58B9-214E-609D-AE7C-9C89BB4285F6}"/>
              </a:ext>
            </a:extLst>
          </p:cNvPr>
          <p:cNvSpPr>
            <a:spLocks noGrp="1"/>
          </p:cNvSpPr>
          <p:nvPr>
            <p:ph type="title"/>
          </p:nvPr>
        </p:nvSpPr>
        <p:spPr/>
        <p:txBody>
          <a:bodyPr>
            <a:normAutofit/>
          </a:bodyPr>
          <a:lstStyle/>
          <a:p>
            <a:r>
              <a:rPr lang="ja-JP" altLang="en-US" sz="4800" dirty="0">
                <a:latin typeface="BIZ UDPゴシック" panose="020B0400000000000000" pitchFamily="50" charset="-128"/>
                <a:ea typeface="BIZ UDPゴシック" panose="020B0400000000000000" pitchFamily="50" charset="-128"/>
              </a:rPr>
              <a:t>はじめに</a:t>
            </a:r>
            <a:endParaRPr kumimoji="1" lang="ja-JP" altLang="en-US" sz="4800" dirty="0">
              <a:latin typeface="BIZ UDPゴシック" panose="020B0400000000000000" pitchFamily="50" charset="-128"/>
              <a:ea typeface="BIZ UDPゴシック" panose="020B0400000000000000" pitchFamily="50" charset="-128"/>
            </a:endParaRPr>
          </a:p>
        </p:txBody>
      </p:sp>
      <p:sp>
        <p:nvSpPr>
          <p:cNvPr id="3" name="コンテンツ プレースホルダー 2">
            <a:extLst>
              <a:ext uri="{FF2B5EF4-FFF2-40B4-BE49-F238E27FC236}">
                <a16:creationId xmlns:a16="http://schemas.microsoft.com/office/drawing/2014/main" id="{A56C1A7C-CE38-0988-618F-EC0D4A435A7F}"/>
              </a:ext>
            </a:extLst>
          </p:cNvPr>
          <p:cNvSpPr>
            <a:spLocks noGrp="1"/>
          </p:cNvSpPr>
          <p:nvPr>
            <p:ph idx="1"/>
          </p:nvPr>
        </p:nvSpPr>
        <p:spPr/>
        <p:txBody>
          <a:bodyPr>
            <a:normAutofit lnSpcReduction="10000"/>
          </a:bodyPr>
          <a:lstStyle/>
          <a:p>
            <a:r>
              <a:rPr kumimoji="1" lang="ja-JP" altLang="en-US" sz="2200" dirty="0">
                <a:latin typeface="BIZ UDPゴシック" panose="020B0400000000000000" pitchFamily="50" charset="-128"/>
                <a:ea typeface="BIZ UDPゴシック" panose="020B0400000000000000" pitchFamily="50" charset="-128"/>
              </a:rPr>
              <a:t>私が所属しているフォークソング同好会では学内でライブを行う際に、バンドが演奏をしている間、部員が裏方の仕事を行わなければならない。</a:t>
            </a:r>
            <a:endParaRPr kumimoji="1" lang="en-US" altLang="ja-JP" sz="2200" dirty="0">
              <a:latin typeface="BIZ UDPゴシック" panose="020B0400000000000000" pitchFamily="50" charset="-128"/>
              <a:ea typeface="BIZ UDPゴシック" panose="020B0400000000000000" pitchFamily="50" charset="-128"/>
            </a:endParaRPr>
          </a:p>
          <a:p>
            <a:r>
              <a:rPr lang="ja-JP" altLang="en-US" sz="2200" dirty="0">
                <a:latin typeface="BIZ UDPゴシック" panose="020B0400000000000000" pitchFamily="50" charset="-128"/>
                <a:ea typeface="BIZ UDPゴシック" panose="020B0400000000000000" pitchFamily="50" charset="-128"/>
              </a:rPr>
              <a:t>裏方の仕事を行うにあたって、ライブのタイムテーブルに沿ったシフト表を作る必要がある。</a:t>
            </a:r>
            <a:endParaRPr lang="en-US" altLang="ja-JP" sz="2200" dirty="0">
              <a:latin typeface="BIZ UDPゴシック" panose="020B0400000000000000" pitchFamily="50" charset="-128"/>
              <a:ea typeface="BIZ UDPゴシック" panose="020B0400000000000000" pitchFamily="50" charset="-128"/>
            </a:endParaRPr>
          </a:p>
          <a:p>
            <a:r>
              <a:rPr kumimoji="1" lang="ja-JP" altLang="en-US" sz="2200" dirty="0">
                <a:latin typeface="BIZ UDPゴシック" panose="020B0400000000000000" pitchFamily="50" charset="-128"/>
                <a:ea typeface="BIZ UDPゴシック" panose="020B0400000000000000" pitchFamily="50" charset="-128"/>
              </a:rPr>
              <a:t>一日のシフト表を作るだけでも時間がかかるが、学祭などでライブを</a:t>
            </a:r>
            <a:r>
              <a:rPr kumimoji="1" lang="en-US" altLang="ja-JP" sz="2200" dirty="0">
                <a:latin typeface="BIZ UDPゴシック" panose="020B0400000000000000" pitchFamily="50" charset="-128"/>
                <a:ea typeface="BIZ UDPゴシック" panose="020B0400000000000000" pitchFamily="50" charset="-128"/>
              </a:rPr>
              <a:t>3</a:t>
            </a:r>
            <a:r>
              <a:rPr kumimoji="1" lang="ja-JP" altLang="en-US" sz="2200" dirty="0">
                <a:latin typeface="BIZ UDPゴシック" panose="020B0400000000000000" pitchFamily="50" charset="-128"/>
                <a:ea typeface="BIZ UDPゴシック" panose="020B0400000000000000" pitchFamily="50" charset="-128"/>
              </a:rPr>
              <a:t>日間行う場合などは作業量が</a:t>
            </a:r>
            <a:r>
              <a:rPr kumimoji="1" lang="en-US" altLang="ja-JP" sz="2200" dirty="0">
                <a:latin typeface="BIZ UDPゴシック" panose="020B0400000000000000" pitchFamily="50" charset="-128"/>
                <a:ea typeface="BIZ UDPゴシック" panose="020B0400000000000000" pitchFamily="50" charset="-128"/>
              </a:rPr>
              <a:t>3</a:t>
            </a:r>
            <a:r>
              <a:rPr kumimoji="1" lang="ja-JP" altLang="en-US" sz="2200" dirty="0">
                <a:latin typeface="BIZ UDPゴシック" panose="020B0400000000000000" pitchFamily="50" charset="-128"/>
                <a:ea typeface="BIZ UDPゴシック" panose="020B0400000000000000" pitchFamily="50" charset="-128"/>
              </a:rPr>
              <a:t>倍になってしまい手間がかかる。</a:t>
            </a:r>
            <a:endParaRPr kumimoji="1" lang="en-US" altLang="ja-JP" sz="2200" dirty="0">
              <a:latin typeface="BIZ UDPゴシック" panose="020B0400000000000000" pitchFamily="50" charset="-128"/>
              <a:ea typeface="BIZ UDPゴシック" panose="020B0400000000000000" pitchFamily="50" charset="-128"/>
            </a:endParaRPr>
          </a:p>
          <a:p>
            <a:r>
              <a:rPr lang="ja-JP" altLang="en-US" sz="2200" dirty="0">
                <a:latin typeface="BIZ UDPゴシック" panose="020B0400000000000000" pitchFamily="50" charset="-128"/>
                <a:ea typeface="BIZ UDPゴシック" panose="020B0400000000000000" pitchFamily="50" charset="-128"/>
              </a:rPr>
              <a:t>そこで、最適化を用いてシフト表の作成を自動化させることで効率化を図りたい。</a:t>
            </a:r>
            <a:endParaRPr kumimoji="1" lang="en-US" altLang="ja-JP" sz="2200" dirty="0">
              <a:latin typeface="BIZ UDPゴシック" panose="020B0400000000000000" pitchFamily="50" charset="-128"/>
              <a:ea typeface="BIZ UDPゴシック" panose="020B0400000000000000" pitchFamily="50" charset="-128"/>
            </a:endParaRPr>
          </a:p>
          <a:p>
            <a:endParaRPr kumimoji="1" lang="ja-JP" altLang="en-US" dirty="0"/>
          </a:p>
        </p:txBody>
      </p:sp>
    </p:spTree>
    <p:extLst>
      <p:ext uri="{BB962C8B-B14F-4D97-AF65-F5344CB8AC3E}">
        <p14:creationId xmlns:p14="http://schemas.microsoft.com/office/powerpoint/2010/main" val="111300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C5173F-083B-0658-100A-F4C9218DABB6}"/>
              </a:ext>
            </a:extLst>
          </p:cNvPr>
          <p:cNvSpPr>
            <a:spLocks noGrp="1"/>
          </p:cNvSpPr>
          <p:nvPr>
            <p:ph type="title"/>
          </p:nvPr>
        </p:nvSpPr>
        <p:spPr/>
        <p:txBody>
          <a:bodyPr>
            <a:normAutofit/>
          </a:bodyPr>
          <a:lstStyle/>
          <a:p>
            <a:r>
              <a:rPr kumimoji="1" lang="ja-JP" altLang="en-US" sz="4800" dirty="0">
                <a:latin typeface="BIZ UDPゴシック" panose="020B0400000000000000" pitchFamily="50" charset="-128"/>
                <a:ea typeface="BIZ UDPゴシック" panose="020B0400000000000000" pitchFamily="50" charset="-128"/>
              </a:rPr>
              <a:t>裏方の仕事①</a:t>
            </a:r>
          </a:p>
        </p:txBody>
      </p:sp>
      <p:sp>
        <p:nvSpPr>
          <p:cNvPr id="3" name="コンテンツ プレースホルダー 2">
            <a:extLst>
              <a:ext uri="{FF2B5EF4-FFF2-40B4-BE49-F238E27FC236}">
                <a16:creationId xmlns:a16="http://schemas.microsoft.com/office/drawing/2014/main" id="{612D8EE6-3E54-334F-B44A-8D7F3AD3F47B}"/>
              </a:ext>
            </a:extLst>
          </p:cNvPr>
          <p:cNvSpPr>
            <a:spLocks noGrp="1"/>
          </p:cNvSpPr>
          <p:nvPr>
            <p:ph idx="1"/>
          </p:nvPr>
        </p:nvSpPr>
        <p:spPr/>
        <p:txBody>
          <a:bodyPr>
            <a:noAutofit/>
          </a:bodyPr>
          <a:lstStyle/>
          <a:p>
            <a:r>
              <a:rPr kumimoji="1" lang="ja-JP" altLang="en-US" sz="2200" dirty="0">
                <a:latin typeface="BIZ UDPゴシック" panose="020B0400000000000000" pitchFamily="50" charset="-128"/>
                <a:ea typeface="BIZ UDPゴシック" panose="020B0400000000000000" pitchFamily="50" charset="-128"/>
              </a:rPr>
              <a:t>照明</a:t>
            </a:r>
            <a:endParaRPr kumimoji="1" lang="en-US" altLang="ja-JP" sz="2200" dirty="0">
              <a:latin typeface="BIZ UDPゴシック" panose="020B0400000000000000" pitchFamily="50" charset="-128"/>
              <a:ea typeface="BIZ UDPゴシック" panose="020B0400000000000000" pitchFamily="50" charset="-128"/>
            </a:endParaRPr>
          </a:p>
          <a:p>
            <a:pPr marL="0" indent="0">
              <a:buNone/>
            </a:pPr>
            <a:r>
              <a:rPr lang="ja-JP" altLang="en-US" sz="2200" dirty="0">
                <a:latin typeface="BIZ UDPゴシック" panose="020B0400000000000000" pitchFamily="50" charset="-128"/>
                <a:ea typeface="BIZ UDPゴシック" panose="020B0400000000000000" pitchFamily="50" charset="-128"/>
              </a:rPr>
              <a:t>　　演奏しているバンドの要望通りにステージ上の照明を操作する。</a:t>
            </a:r>
            <a:endParaRPr lang="en-US" altLang="ja-JP" sz="2200" dirty="0">
              <a:latin typeface="BIZ UDPゴシック" panose="020B0400000000000000" pitchFamily="50" charset="-128"/>
              <a:ea typeface="BIZ UDPゴシック" panose="020B0400000000000000" pitchFamily="50" charset="-128"/>
            </a:endParaRPr>
          </a:p>
          <a:p>
            <a:r>
              <a:rPr lang="ja-JP" altLang="en-US" sz="2200" dirty="0">
                <a:latin typeface="BIZ UDPゴシック" panose="020B0400000000000000" pitchFamily="50" charset="-128"/>
                <a:ea typeface="BIZ UDPゴシック" panose="020B0400000000000000" pitchFamily="50" charset="-128"/>
              </a:rPr>
              <a:t>トラブル対応＋転換</a:t>
            </a:r>
            <a:endParaRPr lang="en-US" altLang="ja-JP" sz="2200" dirty="0">
              <a:latin typeface="BIZ UDPゴシック" panose="020B0400000000000000" pitchFamily="50" charset="-128"/>
              <a:ea typeface="BIZ UDPゴシック" panose="020B0400000000000000" pitchFamily="50" charset="-128"/>
            </a:endParaRPr>
          </a:p>
          <a:p>
            <a:pPr marL="0" indent="0">
              <a:buNone/>
            </a:pPr>
            <a:r>
              <a:rPr lang="ja-JP" altLang="en-US" sz="2200" dirty="0">
                <a:latin typeface="BIZ UDPゴシック" panose="020B0400000000000000" pitchFamily="50" charset="-128"/>
                <a:ea typeface="BIZ UDPゴシック" panose="020B0400000000000000" pitchFamily="50" charset="-128"/>
              </a:rPr>
              <a:t>　　舞台袖に待機しておきトラブルが起きた際に対処する。また、バンドと</a:t>
            </a:r>
            <a:endParaRPr lang="en-US" altLang="ja-JP" sz="2200" dirty="0">
              <a:latin typeface="BIZ UDPゴシック" panose="020B0400000000000000" pitchFamily="50" charset="-128"/>
              <a:ea typeface="BIZ UDPゴシック" panose="020B0400000000000000" pitchFamily="50" charset="-128"/>
            </a:endParaRPr>
          </a:p>
          <a:p>
            <a:pPr marL="0" indent="0">
              <a:buNone/>
            </a:pPr>
            <a:r>
              <a:rPr lang="ja-JP" altLang="en-US" sz="2200" dirty="0">
                <a:latin typeface="BIZ UDPゴシック" panose="020B0400000000000000" pitchFamily="50" charset="-128"/>
                <a:ea typeface="BIZ UDPゴシック" panose="020B0400000000000000" pitchFamily="50" charset="-128"/>
              </a:rPr>
              <a:t>　　バンドの入れ替わりの際に機材の運搬を手伝ったりセッティングの手助け　</a:t>
            </a:r>
            <a:endParaRPr lang="en-US" altLang="ja-JP" sz="2200" dirty="0">
              <a:latin typeface="BIZ UDPゴシック" panose="020B0400000000000000" pitchFamily="50" charset="-128"/>
              <a:ea typeface="BIZ UDPゴシック" panose="020B0400000000000000" pitchFamily="50" charset="-128"/>
            </a:endParaRPr>
          </a:p>
          <a:p>
            <a:pPr marL="0" indent="0">
              <a:buNone/>
            </a:pPr>
            <a:r>
              <a:rPr lang="ja-JP" altLang="en-US" sz="2200" dirty="0">
                <a:latin typeface="BIZ UDPゴシック" panose="020B0400000000000000" pitchFamily="50" charset="-128"/>
                <a:ea typeface="BIZ UDPゴシック" panose="020B0400000000000000" pitchFamily="50" charset="-128"/>
              </a:rPr>
              <a:t>　　をする。</a:t>
            </a:r>
            <a:endParaRPr lang="en-US" altLang="ja-JP" sz="22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443394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36618E-E4F0-F232-7397-F70BA8A1DB46}"/>
              </a:ext>
            </a:extLst>
          </p:cNvPr>
          <p:cNvSpPr>
            <a:spLocks noGrp="1"/>
          </p:cNvSpPr>
          <p:nvPr>
            <p:ph type="title"/>
          </p:nvPr>
        </p:nvSpPr>
        <p:spPr/>
        <p:txBody>
          <a:bodyPr>
            <a:normAutofit/>
          </a:bodyPr>
          <a:lstStyle/>
          <a:p>
            <a:r>
              <a:rPr kumimoji="1" lang="ja-JP" altLang="en-US" sz="4800" dirty="0">
                <a:latin typeface="BIZ UDPゴシック" panose="020B0400000000000000" pitchFamily="50" charset="-128"/>
                <a:ea typeface="BIZ UDPゴシック" panose="020B0400000000000000" pitchFamily="50" charset="-128"/>
              </a:rPr>
              <a:t>裏方の仕事②</a:t>
            </a:r>
          </a:p>
        </p:txBody>
      </p:sp>
      <p:sp>
        <p:nvSpPr>
          <p:cNvPr id="3" name="コンテンツ プレースホルダー 2">
            <a:extLst>
              <a:ext uri="{FF2B5EF4-FFF2-40B4-BE49-F238E27FC236}">
                <a16:creationId xmlns:a16="http://schemas.microsoft.com/office/drawing/2014/main" id="{E9A53031-529D-4C35-51A9-4AD88067E633}"/>
              </a:ext>
            </a:extLst>
          </p:cNvPr>
          <p:cNvSpPr>
            <a:spLocks noGrp="1"/>
          </p:cNvSpPr>
          <p:nvPr>
            <p:ph idx="1"/>
          </p:nvPr>
        </p:nvSpPr>
        <p:spPr/>
        <p:txBody>
          <a:bodyPr>
            <a:normAutofit/>
          </a:bodyPr>
          <a:lstStyle/>
          <a:p>
            <a:r>
              <a:rPr kumimoji="1" lang="ja-JP" altLang="en-US" sz="2200" dirty="0">
                <a:latin typeface="BIZ UDPゴシック" panose="020B0400000000000000" pitchFamily="50" charset="-128"/>
                <a:ea typeface="BIZ UDPゴシック" panose="020B0400000000000000" pitchFamily="50" charset="-128"/>
              </a:rPr>
              <a:t>タイムキーパー</a:t>
            </a:r>
            <a:endParaRPr kumimoji="1" lang="en-US" altLang="ja-JP" sz="2200" dirty="0">
              <a:latin typeface="BIZ UDPゴシック" panose="020B0400000000000000" pitchFamily="50" charset="-128"/>
              <a:ea typeface="BIZ UDPゴシック" panose="020B0400000000000000" pitchFamily="50" charset="-128"/>
            </a:endParaRPr>
          </a:p>
          <a:p>
            <a:pPr marL="0" indent="0">
              <a:buNone/>
            </a:pPr>
            <a:r>
              <a:rPr kumimoji="1" lang="ja-JP" altLang="en-US" sz="2200" dirty="0">
                <a:latin typeface="BIZ UDPゴシック" panose="020B0400000000000000" pitchFamily="50" charset="-128"/>
                <a:ea typeface="BIZ UDPゴシック" panose="020B0400000000000000" pitchFamily="50" charset="-128"/>
              </a:rPr>
              <a:t>　　観客席の最前列に座り、演奏の残り時間を演奏しているバンドに知らせる。</a:t>
            </a:r>
            <a:endParaRPr kumimoji="1" lang="en-US" altLang="ja-JP" sz="2200" dirty="0">
              <a:latin typeface="BIZ UDPゴシック" panose="020B0400000000000000" pitchFamily="50" charset="-128"/>
              <a:ea typeface="BIZ UDPゴシック" panose="020B0400000000000000" pitchFamily="50" charset="-128"/>
            </a:endParaRPr>
          </a:p>
          <a:p>
            <a:r>
              <a:rPr lang="ja-JP" altLang="en-US" sz="2200" dirty="0">
                <a:latin typeface="BIZ UDPゴシック" panose="020B0400000000000000" pitchFamily="50" charset="-128"/>
                <a:ea typeface="BIZ UDPゴシック" panose="020B0400000000000000" pitchFamily="50" charset="-128"/>
              </a:rPr>
              <a:t>音聞き</a:t>
            </a:r>
            <a:endParaRPr lang="en-US" altLang="ja-JP" sz="2200" dirty="0">
              <a:latin typeface="BIZ UDPゴシック" panose="020B0400000000000000" pitchFamily="50" charset="-128"/>
              <a:ea typeface="BIZ UDPゴシック" panose="020B0400000000000000" pitchFamily="50" charset="-128"/>
            </a:endParaRPr>
          </a:p>
          <a:p>
            <a:pPr marL="0" indent="0">
              <a:buNone/>
            </a:pPr>
            <a:r>
              <a:rPr lang="ja-JP" altLang="en-US" sz="2200" dirty="0">
                <a:latin typeface="BIZ UDPゴシック" panose="020B0400000000000000" pitchFamily="50" charset="-128"/>
                <a:ea typeface="BIZ UDPゴシック" panose="020B0400000000000000" pitchFamily="50" charset="-128"/>
              </a:rPr>
              <a:t>　　観客席に座り演奏している楽器の音のバランスを聞き、音が大きすぎたり</a:t>
            </a:r>
            <a:endParaRPr lang="en-US" altLang="ja-JP" sz="2200" dirty="0">
              <a:latin typeface="BIZ UDPゴシック" panose="020B0400000000000000" pitchFamily="50" charset="-128"/>
              <a:ea typeface="BIZ UDPゴシック" panose="020B0400000000000000" pitchFamily="50" charset="-128"/>
            </a:endParaRPr>
          </a:p>
          <a:p>
            <a:pPr marL="0" indent="0">
              <a:buNone/>
            </a:pPr>
            <a:r>
              <a:rPr lang="ja-JP" altLang="en-US" sz="2200" dirty="0">
                <a:latin typeface="BIZ UDPゴシック" panose="020B0400000000000000" pitchFamily="50" charset="-128"/>
                <a:ea typeface="BIZ UDPゴシック" panose="020B0400000000000000" pitchFamily="50" charset="-128"/>
              </a:rPr>
              <a:t>　　小さすぎたりした際に音響に伝える。</a:t>
            </a:r>
            <a:endParaRPr kumimoji="1" lang="ja-JP" altLang="en-US" sz="22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554568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0D0684-589F-3E89-41D8-7BC701DB9AB0}"/>
              </a:ext>
            </a:extLst>
          </p:cNvPr>
          <p:cNvSpPr>
            <a:spLocks noGrp="1"/>
          </p:cNvSpPr>
          <p:nvPr>
            <p:ph type="title"/>
          </p:nvPr>
        </p:nvSpPr>
        <p:spPr/>
        <p:txBody>
          <a:bodyPr>
            <a:normAutofit/>
          </a:bodyPr>
          <a:lstStyle/>
          <a:p>
            <a:r>
              <a:rPr kumimoji="1" lang="ja-JP" altLang="en-US" sz="4800" dirty="0">
                <a:latin typeface="BIZ UDPゴシック" panose="020B0400000000000000" pitchFamily="50" charset="-128"/>
                <a:ea typeface="BIZ UDPゴシック" panose="020B0400000000000000" pitchFamily="50" charset="-128"/>
              </a:rPr>
              <a:t>システムについて</a:t>
            </a:r>
          </a:p>
        </p:txBody>
      </p:sp>
      <p:sp>
        <p:nvSpPr>
          <p:cNvPr id="3" name="コンテンツ プレースホルダー 2">
            <a:extLst>
              <a:ext uri="{FF2B5EF4-FFF2-40B4-BE49-F238E27FC236}">
                <a16:creationId xmlns:a16="http://schemas.microsoft.com/office/drawing/2014/main" id="{431D7078-84DE-F7DF-223B-0F0BF51D8280}"/>
              </a:ext>
            </a:extLst>
          </p:cNvPr>
          <p:cNvSpPr>
            <a:spLocks noGrp="1"/>
          </p:cNvSpPr>
          <p:nvPr>
            <p:ph idx="1"/>
          </p:nvPr>
        </p:nvSpPr>
        <p:spPr/>
        <p:txBody>
          <a:bodyPr>
            <a:normAutofit/>
          </a:bodyPr>
          <a:lstStyle/>
          <a:p>
            <a:r>
              <a:rPr kumimoji="1" lang="en-US" altLang="ja-JP" sz="2200" dirty="0">
                <a:latin typeface="BIZ UDPゴシック" panose="020B0400000000000000" pitchFamily="50" charset="-128"/>
                <a:ea typeface="BIZ UDPゴシック" panose="020B0400000000000000" pitchFamily="50" charset="-128"/>
              </a:rPr>
              <a:t>Python</a:t>
            </a:r>
            <a:r>
              <a:rPr kumimoji="1" lang="ja-JP" altLang="en-US" sz="2200" dirty="0">
                <a:latin typeface="BIZ UDPゴシック" panose="020B0400000000000000" pitchFamily="50" charset="-128"/>
                <a:ea typeface="BIZ UDPゴシック" panose="020B0400000000000000" pitchFamily="50" charset="-128"/>
              </a:rPr>
              <a:t>のプログラム</a:t>
            </a:r>
            <a:r>
              <a:rPr lang="ja-JP" altLang="en-US" sz="2200" dirty="0">
                <a:latin typeface="BIZ UDPゴシック" panose="020B0400000000000000" pitchFamily="50" charset="-128"/>
                <a:ea typeface="BIZ UDPゴシック" panose="020B0400000000000000" pitchFamily="50" charset="-128"/>
              </a:rPr>
              <a:t>＋</a:t>
            </a:r>
            <a:r>
              <a:rPr lang="en-US" altLang="ja-JP" sz="2200" dirty="0">
                <a:latin typeface="BIZ UDPゴシック" panose="020B0400000000000000" pitchFamily="50" charset="-128"/>
                <a:ea typeface="BIZ UDPゴシック" panose="020B0400000000000000" pitchFamily="50" charset="-128"/>
              </a:rPr>
              <a:t>Excel</a:t>
            </a:r>
            <a:r>
              <a:rPr lang="ja-JP" altLang="en-US" sz="2200" dirty="0">
                <a:latin typeface="BIZ UDPゴシック" panose="020B0400000000000000" pitchFamily="50" charset="-128"/>
                <a:ea typeface="BIZ UDPゴシック" panose="020B0400000000000000" pitchFamily="50" charset="-128"/>
              </a:rPr>
              <a:t>を用いて作成</a:t>
            </a:r>
            <a:endParaRPr lang="en-US" altLang="ja-JP" sz="2200" dirty="0">
              <a:latin typeface="BIZ UDPゴシック" panose="020B0400000000000000" pitchFamily="50" charset="-128"/>
              <a:ea typeface="BIZ UDPゴシック" panose="020B0400000000000000" pitchFamily="50" charset="-128"/>
            </a:endParaRPr>
          </a:p>
          <a:p>
            <a:r>
              <a:rPr kumimoji="1" lang="en-US" altLang="ja-JP" sz="2200" dirty="0">
                <a:latin typeface="BIZ UDPゴシック" panose="020B0400000000000000" pitchFamily="50" charset="-128"/>
                <a:ea typeface="BIZ UDPゴシック" panose="020B0400000000000000" pitchFamily="50" charset="-128"/>
              </a:rPr>
              <a:t>Excel</a:t>
            </a:r>
            <a:r>
              <a:rPr lang="ja-JP" altLang="en-US" sz="2200" dirty="0">
                <a:latin typeface="BIZ UDPゴシック" panose="020B0400000000000000" pitchFamily="50" charset="-128"/>
                <a:ea typeface="BIZ UDPゴシック" panose="020B0400000000000000" pitchFamily="50" charset="-128"/>
              </a:rPr>
              <a:t>に必要なデータを入力→</a:t>
            </a:r>
            <a:r>
              <a:rPr lang="en-US" altLang="ja-JP" sz="2200" dirty="0">
                <a:latin typeface="BIZ UDPゴシック" panose="020B0400000000000000" pitchFamily="50" charset="-128"/>
                <a:ea typeface="BIZ UDPゴシック" panose="020B0400000000000000" pitchFamily="50" charset="-128"/>
              </a:rPr>
              <a:t>Python</a:t>
            </a:r>
            <a:r>
              <a:rPr lang="ja-JP" altLang="en-US" sz="2200" dirty="0">
                <a:latin typeface="BIZ UDPゴシック" panose="020B0400000000000000" pitchFamily="50" charset="-128"/>
                <a:ea typeface="BIZ UDPゴシック" panose="020B0400000000000000" pitchFamily="50" charset="-128"/>
              </a:rPr>
              <a:t>でのプログラムで計算</a:t>
            </a:r>
            <a:endParaRPr lang="en-US" altLang="ja-JP" sz="2200" dirty="0">
              <a:latin typeface="BIZ UDPゴシック" panose="020B0400000000000000" pitchFamily="50" charset="-128"/>
              <a:ea typeface="BIZ UDPゴシック" panose="020B0400000000000000" pitchFamily="50" charset="-128"/>
            </a:endParaRPr>
          </a:p>
          <a:p>
            <a:pPr marL="0" indent="0">
              <a:buNone/>
            </a:pPr>
            <a:r>
              <a:rPr lang="ja-JP" altLang="en-US" sz="2200" dirty="0">
                <a:latin typeface="BIZ UDPゴシック" panose="020B0400000000000000" pitchFamily="50" charset="-128"/>
                <a:ea typeface="BIZ UDPゴシック" panose="020B0400000000000000" pitchFamily="50" charset="-128"/>
              </a:rPr>
              <a:t>　→</a:t>
            </a:r>
            <a:r>
              <a:rPr lang="en-US" altLang="ja-JP" sz="2200" dirty="0">
                <a:latin typeface="BIZ UDPゴシック" panose="020B0400000000000000" pitchFamily="50" charset="-128"/>
                <a:ea typeface="BIZ UDPゴシック" panose="020B0400000000000000" pitchFamily="50" charset="-128"/>
              </a:rPr>
              <a:t>Excel</a:t>
            </a:r>
            <a:r>
              <a:rPr lang="ja-JP" altLang="en-US" sz="2200" dirty="0">
                <a:latin typeface="BIZ UDPゴシック" panose="020B0400000000000000" pitchFamily="50" charset="-128"/>
                <a:ea typeface="BIZ UDPゴシック" panose="020B0400000000000000" pitchFamily="50" charset="-128"/>
              </a:rPr>
              <a:t>にてシフト表を出力</a:t>
            </a:r>
            <a:endParaRPr lang="en-US" altLang="ja-JP" sz="2200" dirty="0">
              <a:latin typeface="BIZ UDPゴシック" panose="020B0400000000000000" pitchFamily="50" charset="-128"/>
              <a:ea typeface="BIZ UDPゴシック" panose="020B0400000000000000" pitchFamily="50" charset="-128"/>
            </a:endParaRPr>
          </a:p>
          <a:p>
            <a:r>
              <a:rPr kumimoji="1" lang="ja-JP" altLang="en-US" sz="2200" dirty="0">
                <a:latin typeface="BIZ UDPゴシック" panose="020B0400000000000000" pitchFamily="50" charset="-128"/>
                <a:ea typeface="BIZ UDPゴシック" panose="020B0400000000000000" pitchFamily="50" charset="-128"/>
              </a:rPr>
              <a:t>現時点ではミニ卒研で作成したプログラムと</a:t>
            </a:r>
            <a:r>
              <a:rPr kumimoji="1" lang="en-US" altLang="ja-JP" sz="2200" dirty="0">
                <a:latin typeface="BIZ UDPゴシック" panose="020B0400000000000000" pitchFamily="50" charset="-128"/>
                <a:ea typeface="BIZ UDPゴシック" panose="020B0400000000000000" pitchFamily="50" charset="-128"/>
              </a:rPr>
              <a:t>Excel</a:t>
            </a:r>
            <a:r>
              <a:rPr kumimoji="1" lang="ja-JP" altLang="en-US" sz="2200" dirty="0">
                <a:latin typeface="BIZ UDPゴシック" panose="020B0400000000000000" pitchFamily="50" charset="-128"/>
                <a:ea typeface="BIZ UDPゴシック" panose="020B0400000000000000" pitchFamily="50" charset="-128"/>
              </a:rPr>
              <a:t>の表をベースにシステムを構築しようと考えている。</a:t>
            </a:r>
          </a:p>
        </p:txBody>
      </p:sp>
    </p:spTree>
    <p:extLst>
      <p:ext uri="{BB962C8B-B14F-4D97-AF65-F5344CB8AC3E}">
        <p14:creationId xmlns:p14="http://schemas.microsoft.com/office/powerpoint/2010/main" val="1409131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68D6A0-6018-FFA3-9DB3-27C1D77BF2B1}"/>
              </a:ext>
            </a:extLst>
          </p:cNvPr>
          <p:cNvSpPr>
            <a:spLocks noGrp="1"/>
          </p:cNvSpPr>
          <p:nvPr>
            <p:ph type="title"/>
          </p:nvPr>
        </p:nvSpPr>
        <p:spPr/>
        <p:txBody>
          <a:bodyPr>
            <a:normAutofit/>
          </a:bodyPr>
          <a:lstStyle/>
          <a:p>
            <a:r>
              <a:rPr kumimoji="1" lang="ja-JP" altLang="en-US" sz="4800" dirty="0">
                <a:latin typeface="BIZ UDPゴシック" panose="020B0400000000000000" pitchFamily="50" charset="-128"/>
                <a:ea typeface="BIZ UDPゴシック" panose="020B0400000000000000" pitchFamily="50" charset="-128"/>
              </a:rPr>
              <a:t>シフト表</a:t>
            </a:r>
            <a:endParaRPr kumimoji="1" lang="ja-JP" altLang="en-US" sz="4800" dirty="0"/>
          </a:p>
        </p:txBody>
      </p:sp>
      <p:graphicFrame>
        <p:nvGraphicFramePr>
          <p:cNvPr id="5" name="コンテンツ プレースホルダー 4">
            <a:extLst>
              <a:ext uri="{FF2B5EF4-FFF2-40B4-BE49-F238E27FC236}">
                <a16:creationId xmlns:a16="http://schemas.microsoft.com/office/drawing/2014/main" id="{B4CF7268-73AA-4914-65C2-BC0438C3E7BB}"/>
              </a:ext>
            </a:extLst>
          </p:cNvPr>
          <p:cNvGraphicFramePr>
            <a:graphicFrameLocks noGrp="1"/>
          </p:cNvGraphicFramePr>
          <p:nvPr>
            <p:ph sz="half" idx="1"/>
            <p:extLst>
              <p:ext uri="{D42A27DB-BD31-4B8C-83A1-F6EECF244321}">
                <p14:modId xmlns:p14="http://schemas.microsoft.com/office/powerpoint/2010/main" val="3724169497"/>
              </p:ext>
            </p:extLst>
          </p:nvPr>
        </p:nvGraphicFramePr>
        <p:xfrm>
          <a:off x="1584959" y="1955799"/>
          <a:ext cx="9022082" cy="1696721"/>
        </p:xfrm>
        <a:graphic>
          <a:graphicData uri="http://schemas.openxmlformats.org/drawingml/2006/table">
            <a:tbl>
              <a:tblPr>
                <a:tableStyleId>{5C22544A-7EE6-4342-B048-85BDC9FD1C3A}</a:tableStyleId>
              </a:tblPr>
              <a:tblGrid>
                <a:gridCol w="1447106">
                  <a:extLst>
                    <a:ext uri="{9D8B030D-6E8A-4147-A177-3AD203B41FA5}">
                      <a16:colId xmlns:a16="http://schemas.microsoft.com/office/drawing/2014/main" val="2095514013"/>
                    </a:ext>
                  </a:extLst>
                </a:gridCol>
                <a:gridCol w="946872">
                  <a:extLst>
                    <a:ext uri="{9D8B030D-6E8A-4147-A177-3AD203B41FA5}">
                      <a16:colId xmlns:a16="http://schemas.microsoft.com/office/drawing/2014/main" val="86162395"/>
                    </a:ext>
                  </a:extLst>
                </a:gridCol>
                <a:gridCol w="946872">
                  <a:extLst>
                    <a:ext uri="{9D8B030D-6E8A-4147-A177-3AD203B41FA5}">
                      <a16:colId xmlns:a16="http://schemas.microsoft.com/office/drawing/2014/main" val="1166423710"/>
                    </a:ext>
                  </a:extLst>
                </a:gridCol>
                <a:gridCol w="946872">
                  <a:extLst>
                    <a:ext uri="{9D8B030D-6E8A-4147-A177-3AD203B41FA5}">
                      <a16:colId xmlns:a16="http://schemas.microsoft.com/office/drawing/2014/main" val="2983860016"/>
                    </a:ext>
                  </a:extLst>
                </a:gridCol>
                <a:gridCol w="946872">
                  <a:extLst>
                    <a:ext uri="{9D8B030D-6E8A-4147-A177-3AD203B41FA5}">
                      <a16:colId xmlns:a16="http://schemas.microsoft.com/office/drawing/2014/main" val="1859897309"/>
                    </a:ext>
                  </a:extLst>
                </a:gridCol>
                <a:gridCol w="946872">
                  <a:extLst>
                    <a:ext uri="{9D8B030D-6E8A-4147-A177-3AD203B41FA5}">
                      <a16:colId xmlns:a16="http://schemas.microsoft.com/office/drawing/2014/main" val="959249806"/>
                    </a:ext>
                  </a:extLst>
                </a:gridCol>
                <a:gridCol w="946872">
                  <a:extLst>
                    <a:ext uri="{9D8B030D-6E8A-4147-A177-3AD203B41FA5}">
                      <a16:colId xmlns:a16="http://schemas.microsoft.com/office/drawing/2014/main" val="2082833555"/>
                    </a:ext>
                  </a:extLst>
                </a:gridCol>
                <a:gridCol w="946872">
                  <a:extLst>
                    <a:ext uri="{9D8B030D-6E8A-4147-A177-3AD203B41FA5}">
                      <a16:colId xmlns:a16="http://schemas.microsoft.com/office/drawing/2014/main" val="3959176782"/>
                    </a:ext>
                  </a:extLst>
                </a:gridCol>
                <a:gridCol w="946872">
                  <a:extLst>
                    <a:ext uri="{9D8B030D-6E8A-4147-A177-3AD203B41FA5}">
                      <a16:colId xmlns:a16="http://schemas.microsoft.com/office/drawing/2014/main" val="1985196657"/>
                    </a:ext>
                  </a:extLst>
                </a:gridCol>
              </a:tblGrid>
              <a:tr h="343053">
                <a:tc>
                  <a:txBody>
                    <a:bodyPr/>
                    <a:lstStyle/>
                    <a:p>
                      <a:pPr algn="ctr" fontAlgn="ctr"/>
                      <a:r>
                        <a:rPr lang="ja-JP" altLang="en-US" sz="800" u="none" strike="noStrike">
                          <a:effectLst/>
                        </a:rPr>
                        <a:t>仕事</a:t>
                      </a:r>
                      <a:endParaRPr lang="ja-JP" altLang="en-US" sz="800" b="0" i="0" u="none" strike="noStrike">
                        <a:solidFill>
                          <a:srgbClr val="000000"/>
                        </a:solidFill>
                        <a:effectLst/>
                        <a:latin typeface="HGP創英角ｺﾞｼｯｸUB" panose="020B0900000000000000" pitchFamily="50" charset="-128"/>
                        <a:ea typeface="HGP創英角ｺﾞｼｯｸUB" panose="020B0900000000000000" pitchFamily="50" charset="-128"/>
                      </a:endParaRPr>
                    </a:p>
                  </a:txBody>
                  <a:tcPr marL="4599" marR="4599" marT="4599" marB="0" anchor="ctr"/>
                </a:tc>
                <a:tc>
                  <a:txBody>
                    <a:bodyPr/>
                    <a:lstStyle/>
                    <a:p>
                      <a:pPr algn="ctr" fontAlgn="ctr"/>
                      <a:r>
                        <a:rPr lang="en-US" altLang="ja-JP" sz="800" u="none" strike="noStrike">
                          <a:effectLst/>
                        </a:rPr>
                        <a:t>1</a:t>
                      </a:r>
                      <a:endParaRPr lang="en-US" altLang="ja-JP" sz="800" b="0" i="0" u="none" strike="noStrike">
                        <a:solidFill>
                          <a:srgbClr val="000000"/>
                        </a:solidFill>
                        <a:effectLst/>
                        <a:latin typeface="HGP創英角ｺﾞｼｯｸUB" panose="020B0900000000000000" pitchFamily="50" charset="-128"/>
                        <a:ea typeface="HGP創英角ｺﾞｼｯｸUB" panose="020B0900000000000000" pitchFamily="50" charset="-128"/>
                      </a:endParaRPr>
                    </a:p>
                  </a:txBody>
                  <a:tcPr marL="4599" marR="4599" marT="4599" marB="0" anchor="ctr"/>
                </a:tc>
                <a:tc>
                  <a:txBody>
                    <a:bodyPr/>
                    <a:lstStyle/>
                    <a:p>
                      <a:pPr algn="ctr" fontAlgn="ctr"/>
                      <a:r>
                        <a:rPr lang="en-US" altLang="ja-JP" sz="800" u="none" strike="noStrike">
                          <a:effectLst/>
                        </a:rPr>
                        <a:t>2</a:t>
                      </a:r>
                      <a:endParaRPr lang="en-US" altLang="ja-JP" sz="800" b="0" i="0" u="none" strike="noStrike">
                        <a:solidFill>
                          <a:srgbClr val="000000"/>
                        </a:solidFill>
                        <a:effectLst/>
                        <a:latin typeface="HGP創英角ｺﾞｼｯｸUB" panose="020B0900000000000000" pitchFamily="50" charset="-128"/>
                        <a:ea typeface="HGP創英角ｺﾞｼｯｸUB" panose="020B0900000000000000" pitchFamily="50" charset="-128"/>
                      </a:endParaRPr>
                    </a:p>
                  </a:txBody>
                  <a:tcPr marL="4599" marR="4599" marT="4599" marB="0" anchor="ctr"/>
                </a:tc>
                <a:tc>
                  <a:txBody>
                    <a:bodyPr/>
                    <a:lstStyle/>
                    <a:p>
                      <a:pPr algn="ctr" fontAlgn="ctr"/>
                      <a:r>
                        <a:rPr lang="en-US" altLang="ja-JP" sz="800" u="none" strike="noStrike">
                          <a:effectLst/>
                        </a:rPr>
                        <a:t>3</a:t>
                      </a:r>
                      <a:endParaRPr lang="en-US" altLang="ja-JP" sz="800" b="0" i="0" u="none" strike="noStrike">
                        <a:solidFill>
                          <a:srgbClr val="000000"/>
                        </a:solidFill>
                        <a:effectLst/>
                        <a:latin typeface="HGP創英角ｺﾞｼｯｸUB" panose="020B0900000000000000" pitchFamily="50" charset="-128"/>
                        <a:ea typeface="HGP創英角ｺﾞｼｯｸUB" panose="020B0900000000000000" pitchFamily="50" charset="-128"/>
                      </a:endParaRPr>
                    </a:p>
                  </a:txBody>
                  <a:tcPr marL="4599" marR="4599" marT="4599" marB="0" anchor="ctr"/>
                </a:tc>
                <a:tc>
                  <a:txBody>
                    <a:bodyPr/>
                    <a:lstStyle/>
                    <a:p>
                      <a:pPr algn="ctr" fontAlgn="ctr"/>
                      <a:r>
                        <a:rPr lang="en-US" altLang="ja-JP" sz="800" u="none" strike="noStrike">
                          <a:effectLst/>
                        </a:rPr>
                        <a:t>4</a:t>
                      </a:r>
                      <a:endParaRPr lang="en-US" altLang="ja-JP" sz="800" b="0" i="0" u="none" strike="noStrike">
                        <a:solidFill>
                          <a:srgbClr val="000000"/>
                        </a:solidFill>
                        <a:effectLst/>
                        <a:latin typeface="HGP創英角ｺﾞｼｯｸUB" panose="020B0900000000000000" pitchFamily="50" charset="-128"/>
                        <a:ea typeface="HGP創英角ｺﾞｼｯｸUB" panose="020B0900000000000000" pitchFamily="50" charset="-128"/>
                      </a:endParaRPr>
                    </a:p>
                  </a:txBody>
                  <a:tcPr marL="4599" marR="4599" marT="4599" marB="0" anchor="ctr"/>
                </a:tc>
                <a:tc>
                  <a:txBody>
                    <a:bodyPr/>
                    <a:lstStyle/>
                    <a:p>
                      <a:pPr algn="ctr" fontAlgn="ctr"/>
                      <a:r>
                        <a:rPr lang="en-US" altLang="ja-JP" sz="800" u="none" strike="noStrike">
                          <a:effectLst/>
                        </a:rPr>
                        <a:t>5</a:t>
                      </a:r>
                      <a:endParaRPr lang="en-US" altLang="ja-JP" sz="800" b="0" i="0" u="none" strike="noStrike">
                        <a:solidFill>
                          <a:srgbClr val="000000"/>
                        </a:solidFill>
                        <a:effectLst/>
                        <a:latin typeface="HGP創英角ｺﾞｼｯｸUB" panose="020B0900000000000000" pitchFamily="50" charset="-128"/>
                        <a:ea typeface="HGP創英角ｺﾞｼｯｸUB" panose="020B0900000000000000" pitchFamily="50" charset="-128"/>
                      </a:endParaRPr>
                    </a:p>
                  </a:txBody>
                  <a:tcPr marL="4599" marR="4599" marT="4599" marB="0" anchor="ctr"/>
                </a:tc>
                <a:tc>
                  <a:txBody>
                    <a:bodyPr/>
                    <a:lstStyle/>
                    <a:p>
                      <a:pPr algn="ctr" fontAlgn="ctr"/>
                      <a:r>
                        <a:rPr lang="en-US" altLang="ja-JP" sz="800" u="none" strike="noStrike">
                          <a:effectLst/>
                        </a:rPr>
                        <a:t>6</a:t>
                      </a:r>
                      <a:endParaRPr lang="en-US" altLang="ja-JP" sz="800" b="0" i="0" u="none" strike="noStrike">
                        <a:solidFill>
                          <a:srgbClr val="000000"/>
                        </a:solidFill>
                        <a:effectLst/>
                        <a:latin typeface="HGP創英角ｺﾞｼｯｸUB" panose="020B0900000000000000" pitchFamily="50" charset="-128"/>
                        <a:ea typeface="HGP創英角ｺﾞｼｯｸUB" panose="020B0900000000000000" pitchFamily="50" charset="-128"/>
                      </a:endParaRPr>
                    </a:p>
                  </a:txBody>
                  <a:tcPr marL="4599" marR="4599" marT="4599" marB="0" anchor="ctr"/>
                </a:tc>
                <a:tc>
                  <a:txBody>
                    <a:bodyPr/>
                    <a:lstStyle/>
                    <a:p>
                      <a:pPr algn="ctr" fontAlgn="ctr"/>
                      <a:r>
                        <a:rPr lang="en-US" altLang="ja-JP" sz="800" u="none" strike="noStrike">
                          <a:effectLst/>
                        </a:rPr>
                        <a:t>7</a:t>
                      </a:r>
                      <a:endParaRPr lang="en-US" altLang="ja-JP" sz="800" b="0" i="0" u="none" strike="noStrike">
                        <a:solidFill>
                          <a:srgbClr val="000000"/>
                        </a:solidFill>
                        <a:effectLst/>
                        <a:latin typeface="HGP創英角ｺﾞｼｯｸUB" panose="020B0900000000000000" pitchFamily="50" charset="-128"/>
                        <a:ea typeface="HGP創英角ｺﾞｼｯｸUB" panose="020B0900000000000000" pitchFamily="50" charset="-128"/>
                      </a:endParaRPr>
                    </a:p>
                  </a:txBody>
                  <a:tcPr marL="4599" marR="4599" marT="4599" marB="0" anchor="ctr"/>
                </a:tc>
                <a:tc>
                  <a:txBody>
                    <a:bodyPr/>
                    <a:lstStyle/>
                    <a:p>
                      <a:pPr algn="ctr" fontAlgn="ctr"/>
                      <a:r>
                        <a:rPr lang="en-US" altLang="ja-JP" sz="800" u="none" strike="noStrike">
                          <a:effectLst/>
                        </a:rPr>
                        <a:t>8</a:t>
                      </a:r>
                      <a:endParaRPr lang="en-US" altLang="ja-JP" sz="800" b="0" i="0" u="none" strike="noStrike">
                        <a:solidFill>
                          <a:srgbClr val="000000"/>
                        </a:solidFill>
                        <a:effectLst/>
                        <a:latin typeface="HGP創英角ｺﾞｼｯｸUB" panose="020B0900000000000000" pitchFamily="50" charset="-128"/>
                        <a:ea typeface="HGP創英角ｺﾞｼｯｸUB" panose="020B0900000000000000" pitchFamily="50" charset="-128"/>
                      </a:endParaRPr>
                    </a:p>
                  </a:txBody>
                  <a:tcPr marL="4599" marR="4599" marT="4599" marB="0" anchor="ctr"/>
                </a:tc>
                <a:extLst>
                  <a:ext uri="{0D108BD9-81ED-4DB2-BD59-A6C34878D82A}">
                    <a16:rowId xmlns:a16="http://schemas.microsoft.com/office/drawing/2014/main" val="534955875"/>
                  </a:ext>
                </a:extLst>
              </a:tr>
              <a:tr h="333781">
                <a:tc>
                  <a:txBody>
                    <a:bodyPr/>
                    <a:lstStyle/>
                    <a:p>
                      <a:pPr algn="l" fontAlgn="ctr"/>
                      <a:r>
                        <a:rPr lang="ja-JP" altLang="en-US" sz="800" u="none" strike="noStrike">
                          <a:effectLst/>
                        </a:rPr>
                        <a:t>照明</a:t>
                      </a:r>
                      <a:endParaRPr lang="ja-JP" altLang="en-US" sz="800" b="0" i="0" u="none" strike="noStrike">
                        <a:solidFill>
                          <a:srgbClr val="000000"/>
                        </a:solidFill>
                        <a:effectLst/>
                        <a:latin typeface="HGP創英角ｺﾞｼｯｸUB" panose="020B0900000000000000" pitchFamily="50" charset="-128"/>
                        <a:ea typeface="HGP創英角ｺﾞｼｯｸUB" panose="020B0900000000000000" pitchFamily="50" charset="-128"/>
                      </a:endParaRPr>
                    </a:p>
                  </a:txBody>
                  <a:tcPr marL="4599" marR="4599" marT="4599" marB="0" anchor="ctr"/>
                </a:tc>
                <a:tc>
                  <a:txBody>
                    <a:bodyPr/>
                    <a:lstStyle/>
                    <a:p>
                      <a:pPr algn="ctr" fontAlgn="ctr"/>
                      <a:r>
                        <a:rPr lang="ja-JP" altLang="en-US" sz="700" u="none" strike="noStrike">
                          <a:effectLst/>
                        </a:rPr>
                        <a:t>牛尾</a:t>
                      </a:r>
                      <a:endParaRPr lang="ja-JP" altLang="en-US" sz="700" b="0" i="0" u="none" strike="noStrike">
                        <a:solidFill>
                          <a:srgbClr val="000000"/>
                        </a:solidFill>
                        <a:effectLst/>
                        <a:latin typeface="HGP創英角ｺﾞｼｯｸUB" panose="020B0900000000000000" pitchFamily="50" charset="-128"/>
                        <a:ea typeface="HGP創英角ｺﾞｼｯｸUB" panose="020B0900000000000000" pitchFamily="50" charset="-128"/>
                      </a:endParaRPr>
                    </a:p>
                  </a:txBody>
                  <a:tcPr marL="4599" marR="4599" marT="4599" marB="0" anchor="ctr"/>
                </a:tc>
                <a:tc>
                  <a:txBody>
                    <a:bodyPr/>
                    <a:lstStyle/>
                    <a:p>
                      <a:pPr algn="ctr" fontAlgn="ctr"/>
                      <a:r>
                        <a:rPr lang="ja-JP" altLang="en-US" sz="700" u="none" strike="noStrike">
                          <a:effectLst/>
                        </a:rPr>
                        <a:t>松野</a:t>
                      </a:r>
                      <a:endParaRPr lang="ja-JP" altLang="en-US" sz="700" b="0" i="0" u="none" strike="noStrike">
                        <a:solidFill>
                          <a:srgbClr val="000000"/>
                        </a:solidFill>
                        <a:effectLst/>
                        <a:latin typeface="HGP創英角ｺﾞｼｯｸUB" panose="020B0900000000000000" pitchFamily="50" charset="-128"/>
                        <a:ea typeface="HGP創英角ｺﾞｼｯｸUB" panose="020B0900000000000000" pitchFamily="50" charset="-128"/>
                      </a:endParaRPr>
                    </a:p>
                  </a:txBody>
                  <a:tcPr marL="4599" marR="4599" marT="4599" marB="0" anchor="ctr"/>
                </a:tc>
                <a:tc>
                  <a:txBody>
                    <a:bodyPr/>
                    <a:lstStyle/>
                    <a:p>
                      <a:pPr algn="ctr" fontAlgn="ctr"/>
                      <a:r>
                        <a:rPr lang="ja-JP" altLang="en-US" sz="700" u="none" strike="noStrike">
                          <a:effectLst/>
                        </a:rPr>
                        <a:t>伊藤</a:t>
                      </a:r>
                      <a:endParaRPr lang="ja-JP" altLang="en-US" sz="700" b="0" i="0" u="none" strike="noStrike">
                        <a:solidFill>
                          <a:srgbClr val="000000"/>
                        </a:solidFill>
                        <a:effectLst/>
                        <a:latin typeface="HGP創英角ｺﾞｼｯｸUB" panose="020B0900000000000000" pitchFamily="50" charset="-128"/>
                        <a:ea typeface="HGP創英角ｺﾞｼｯｸUB" panose="020B0900000000000000" pitchFamily="50" charset="-128"/>
                      </a:endParaRPr>
                    </a:p>
                  </a:txBody>
                  <a:tcPr marL="4599" marR="4599" marT="4599" marB="0" anchor="ctr"/>
                </a:tc>
                <a:tc>
                  <a:txBody>
                    <a:bodyPr/>
                    <a:lstStyle/>
                    <a:p>
                      <a:pPr algn="ctr" fontAlgn="ctr"/>
                      <a:r>
                        <a:rPr lang="ja-JP" altLang="en-US" sz="700" u="none" strike="noStrike">
                          <a:effectLst/>
                        </a:rPr>
                        <a:t>西村</a:t>
                      </a:r>
                      <a:endParaRPr lang="ja-JP" altLang="en-US" sz="700" b="0" i="0" u="none" strike="noStrike">
                        <a:solidFill>
                          <a:srgbClr val="000000"/>
                        </a:solidFill>
                        <a:effectLst/>
                        <a:latin typeface="HGP創英角ｺﾞｼｯｸUB" panose="020B0900000000000000" pitchFamily="50" charset="-128"/>
                        <a:ea typeface="HGP創英角ｺﾞｼｯｸUB" panose="020B0900000000000000" pitchFamily="50" charset="-128"/>
                      </a:endParaRPr>
                    </a:p>
                  </a:txBody>
                  <a:tcPr marL="4599" marR="4599" marT="4599" marB="0" anchor="ctr"/>
                </a:tc>
                <a:tc>
                  <a:txBody>
                    <a:bodyPr/>
                    <a:lstStyle/>
                    <a:p>
                      <a:pPr algn="ctr" fontAlgn="ctr"/>
                      <a:r>
                        <a:rPr lang="ja-JP" altLang="en-US" sz="700" u="none" strike="noStrike">
                          <a:effectLst/>
                        </a:rPr>
                        <a:t>押見</a:t>
                      </a:r>
                      <a:endParaRPr lang="ja-JP" altLang="en-US" sz="700" b="0" i="0" u="none" strike="noStrike">
                        <a:solidFill>
                          <a:srgbClr val="000000"/>
                        </a:solidFill>
                        <a:effectLst/>
                        <a:latin typeface="HGP創英角ｺﾞｼｯｸUB" panose="020B0900000000000000" pitchFamily="50" charset="-128"/>
                        <a:ea typeface="HGP創英角ｺﾞｼｯｸUB" panose="020B0900000000000000" pitchFamily="50" charset="-128"/>
                      </a:endParaRPr>
                    </a:p>
                  </a:txBody>
                  <a:tcPr marL="4599" marR="4599" marT="4599" marB="0" anchor="ctr"/>
                </a:tc>
                <a:tc>
                  <a:txBody>
                    <a:bodyPr/>
                    <a:lstStyle/>
                    <a:p>
                      <a:pPr algn="ctr" fontAlgn="ctr"/>
                      <a:r>
                        <a:rPr lang="ja-JP" altLang="en-US" sz="700" u="none" strike="noStrike">
                          <a:effectLst/>
                        </a:rPr>
                        <a:t>田中</a:t>
                      </a:r>
                      <a:endParaRPr lang="ja-JP" altLang="en-US" sz="700" b="0" i="0" u="none" strike="noStrike">
                        <a:solidFill>
                          <a:srgbClr val="000000"/>
                        </a:solidFill>
                        <a:effectLst/>
                        <a:latin typeface="HGP創英角ｺﾞｼｯｸUB" panose="020B0900000000000000" pitchFamily="50" charset="-128"/>
                        <a:ea typeface="HGP創英角ｺﾞｼｯｸUB" panose="020B0900000000000000" pitchFamily="50" charset="-128"/>
                      </a:endParaRPr>
                    </a:p>
                  </a:txBody>
                  <a:tcPr marL="4599" marR="4599" marT="4599" marB="0" anchor="ctr"/>
                </a:tc>
                <a:tc>
                  <a:txBody>
                    <a:bodyPr/>
                    <a:lstStyle/>
                    <a:p>
                      <a:pPr algn="ctr" fontAlgn="ctr"/>
                      <a:r>
                        <a:rPr lang="ja-JP" altLang="en-US" sz="700" u="none" strike="noStrike" dirty="0">
                          <a:effectLst/>
                        </a:rPr>
                        <a:t>藤木</a:t>
                      </a:r>
                      <a:endParaRPr lang="ja-JP" altLang="en-US" sz="7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4599" marR="4599" marT="4599" marB="0" anchor="ctr"/>
                </a:tc>
                <a:tc>
                  <a:txBody>
                    <a:bodyPr/>
                    <a:lstStyle/>
                    <a:p>
                      <a:pPr algn="ctr" fontAlgn="ctr"/>
                      <a:r>
                        <a:rPr lang="ja-JP" altLang="en-US" sz="700" u="none" strike="noStrike">
                          <a:effectLst/>
                        </a:rPr>
                        <a:t>押見</a:t>
                      </a:r>
                      <a:endParaRPr lang="ja-JP" altLang="en-US" sz="700" b="0" i="0" u="none" strike="noStrike">
                        <a:solidFill>
                          <a:srgbClr val="000000"/>
                        </a:solidFill>
                        <a:effectLst/>
                        <a:latin typeface="HGP創英角ｺﾞｼｯｸUB" panose="020B0900000000000000" pitchFamily="50" charset="-128"/>
                        <a:ea typeface="HGP創英角ｺﾞｼｯｸUB" panose="020B0900000000000000" pitchFamily="50" charset="-128"/>
                      </a:endParaRPr>
                    </a:p>
                  </a:txBody>
                  <a:tcPr marL="4599" marR="4599" marT="4599" marB="0" anchor="ctr"/>
                </a:tc>
                <a:extLst>
                  <a:ext uri="{0D108BD9-81ED-4DB2-BD59-A6C34878D82A}">
                    <a16:rowId xmlns:a16="http://schemas.microsoft.com/office/drawing/2014/main" val="2983500798"/>
                  </a:ext>
                </a:extLst>
              </a:tr>
              <a:tr h="333781">
                <a:tc>
                  <a:txBody>
                    <a:bodyPr/>
                    <a:lstStyle/>
                    <a:p>
                      <a:pPr algn="l" fontAlgn="ctr"/>
                      <a:r>
                        <a:rPr lang="ja-JP" altLang="en-US" sz="800" u="none" strike="noStrike">
                          <a:effectLst/>
                        </a:rPr>
                        <a:t>トラ対＋転換</a:t>
                      </a:r>
                      <a:endParaRPr lang="ja-JP" altLang="en-US" sz="800" b="0" i="0" u="none" strike="noStrike">
                        <a:solidFill>
                          <a:srgbClr val="000000"/>
                        </a:solidFill>
                        <a:effectLst/>
                        <a:latin typeface="HGP創英角ｺﾞｼｯｸUB" panose="020B0900000000000000" pitchFamily="50" charset="-128"/>
                        <a:ea typeface="HGP創英角ｺﾞｼｯｸUB" panose="020B0900000000000000" pitchFamily="50" charset="-128"/>
                      </a:endParaRPr>
                    </a:p>
                  </a:txBody>
                  <a:tcPr marL="4599" marR="4599" marT="4599" marB="0" anchor="ctr"/>
                </a:tc>
                <a:tc>
                  <a:txBody>
                    <a:bodyPr/>
                    <a:lstStyle/>
                    <a:p>
                      <a:pPr algn="ctr" fontAlgn="ctr"/>
                      <a:r>
                        <a:rPr lang="ja-JP" altLang="en-US" sz="700" u="none" strike="noStrike">
                          <a:effectLst/>
                        </a:rPr>
                        <a:t>伊藤</a:t>
                      </a:r>
                      <a:endParaRPr lang="ja-JP" altLang="en-US" sz="700" b="0" i="0" u="none" strike="noStrike">
                        <a:solidFill>
                          <a:srgbClr val="000000"/>
                        </a:solidFill>
                        <a:effectLst/>
                        <a:latin typeface="HGP創英角ｺﾞｼｯｸUB" panose="020B0900000000000000" pitchFamily="50" charset="-128"/>
                        <a:ea typeface="HGP創英角ｺﾞｼｯｸUB" panose="020B0900000000000000" pitchFamily="50" charset="-128"/>
                      </a:endParaRPr>
                    </a:p>
                  </a:txBody>
                  <a:tcPr marL="4599" marR="4599" marT="4599" marB="0" anchor="ctr"/>
                </a:tc>
                <a:tc>
                  <a:txBody>
                    <a:bodyPr/>
                    <a:lstStyle/>
                    <a:p>
                      <a:pPr algn="ctr" fontAlgn="ctr"/>
                      <a:r>
                        <a:rPr lang="ja-JP" altLang="en-US" sz="700" u="none" strike="noStrike">
                          <a:effectLst/>
                        </a:rPr>
                        <a:t>西村</a:t>
                      </a:r>
                      <a:endParaRPr lang="ja-JP" altLang="en-US" sz="700" b="0" i="0" u="none" strike="noStrike">
                        <a:solidFill>
                          <a:srgbClr val="000000"/>
                        </a:solidFill>
                        <a:effectLst/>
                        <a:latin typeface="HGP創英角ｺﾞｼｯｸUB" panose="020B0900000000000000" pitchFamily="50" charset="-128"/>
                        <a:ea typeface="HGP創英角ｺﾞｼｯｸUB" panose="020B0900000000000000" pitchFamily="50" charset="-128"/>
                      </a:endParaRPr>
                    </a:p>
                  </a:txBody>
                  <a:tcPr marL="4599" marR="4599" marT="4599" marB="0" anchor="ctr"/>
                </a:tc>
                <a:tc>
                  <a:txBody>
                    <a:bodyPr/>
                    <a:lstStyle/>
                    <a:p>
                      <a:pPr algn="ctr" fontAlgn="ctr"/>
                      <a:r>
                        <a:rPr lang="ja-JP" altLang="en-US" sz="700" u="none" strike="noStrike">
                          <a:effectLst/>
                        </a:rPr>
                        <a:t>松野</a:t>
                      </a:r>
                      <a:endParaRPr lang="ja-JP" altLang="en-US" sz="700" b="0" i="0" u="none" strike="noStrike">
                        <a:solidFill>
                          <a:srgbClr val="000000"/>
                        </a:solidFill>
                        <a:effectLst/>
                        <a:latin typeface="HGP創英角ｺﾞｼｯｸUB" panose="020B0900000000000000" pitchFamily="50" charset="-128"/>
                        <a:ea typeface="HGP創英角ｺﾞｼｯｸUB" panose="020B0900000000000000" pitchFamily="50" charset="-128"/>
                      </a:endParaRPr>
                    </a:p>
                  </a:txBody>
                  <a:tcPr marL="4599" marR="4599" marT="4599" marB="0" anchor="ctr"/>
                </a:tc>
                <a:tc>
                  <a:txBody>
                    <a:bodyPr/>
                    <a:lstStyle/>
                    <a:p>
                      <a:pPr algn="ctr" fontAlgn="ctr"/>
                      <a:r>
                        <a:rPr lang="ja-JP" altLang="en-US" sz="700" u="none" strike="noStrike">
                          <a:effectLst/>
                        </a:rPr>
                        <a:t>押見</a:t>
                      </a:r>
                      <a:endParaRPr lang="ja-JP" altLang="en-US" sz="700" b="0" i="0" u="none" strike="noStrike">
                        <a:solidFill>
                          <a:srgbClr val="000000"/>
                        </a:solidFill>
                        <a:effectLst/>
                        <a:latin typeface="HGP創英角ｺﾞｼｯｸUB" panose="020B0900000000000000" pitchFamily="50" charset="-128"/>
                        <a:ea typeface="HGP創英角ｺﾞｼｯｸUB" panose="020B0900000000000000" pitchFamily="50" charset="-128"/>
                      </a:endParaRPr>
                    </a:p>
                  </a:txBody>
                  <a:tcPr marL="4599" marR="4599" marT="4599" marB="0" anchor="ctr"/>
                </a:tc>
                <a:tc>
                  <a:txBody>
                    <a:bodyPr/>
                    <a:lstStyle/>
                    <a:p>
                      <a:pPr algn="ctr" fontAlgn="ctr"/>
                      <a:r>
                        <a:rPr lang="ja-JP" altLang="en-US" sz="700" u="none" strike="noStrike">
                          <a:effectLst/>
                        </a:rPr>
                        <a:t>田中</a:t>
                      </a:r>
                      <a:endParaRPr lang="ja-JP" altLang="en-US" sz="700" b="0" i="0" u="none" strike="noStrike">
                        <a:solidFill>
                          <a:srgbClr val="000000"/>
                        </a:solidFill>
                        <a:effectLst/>
                        <a:latin typeface="HGP創英角ｺﾞｼｯｸUB" panose="020B0900000000000000" pitchFamily="50" charset="-128"/>
                        <a:ea typeface="HGP創英角ｺﾞｼｯｸUB" panose="020B0900000000000000" pitchFamily="50" charset="-128"/>
                      </a:endParaRPr>
                    </a:p>
                  </a:txBody>
                  <a:tcPr marL="4599" marR="4599" marT="4599" marB="0" anchor="ctr"/>
                </a:tc>
                <a:tc>
                  <a:txBody>
                    <a:bodyPr/>
                    <a:lstStyle/>
                    <a:p>
                      <a:pPr algn="ctr" fontAlgn="ctr"/>
                      <a:r>
                        <a:rPr lang="ja-JP" altLang="en-US" sz="700" u="none" strike="noStrike">
                          <a:effectLst/>
                        </a:rPr>
                        <a:t>松野</a:t>
                      </a:r>
                      <a:endParaRPr lang="ja-JP" altLang="en-US" sz="700" b="0" i="0" u="none" strike="noStrike">
                        <a:solidFill>
                          <a:srgbClr val="000000"/>
                        </a:solidFill>
                        <a:effectLst/>
                        <a:latin typeface="HGP創英角ｺﾞｼｯｸUB" panose="020B0900000000000000" pitchFamily="50" charset="-128"/>
                        <a:ea typeface="HGP創英角ｺﾞｼｯｸUB" panose="020B0900000000000000" pitchFamily="50" charset="-128"/>
                      </a:endParaRPr>
                    </a:p>
                  </a:txBody>
                  <a:tcPr marL="4599" marR="4599" marT="4599" marB="0" anchor="ctr"/>
                </a:tc>
                <a:tc>
                  <a:txBody>
                    <a:bodyPr/>
                    <a:lstStyle/>
                    <a:p>
                      <a:pPr algn="ctr" fontAlgn="ctr"/>
                      <a:r>
                        <a:rPr lang="ja-JP" altLang="en-US" sz="700" u="none" strike="noStrike">
                          <a:effectLst/>
                        </a:rPr>
                        <a:t>大屋</a:t>
                      </a:r>
                      <a:endParaRPr lang="ja-JP" altLang="en-US" sz="700" b="0" i="0" u="none" strike="noStrike">
                        <a:solidFill>
                          <a:srgbClr val="000000"/>
                        </a:solidFill>
                        <a:effectLst/>
                        <a:latin typeface="HGP創英角ｺﾞｼｯｸUB" panose="020B0900000000000000" pitchFamily="50" charset="-128"/>
                        <a:ea typeface="HGP創英角ｺﾞｼｯｸUB" panose="020B0900000000000000" pitchFamily="50" charset="-128"/>
                      </a:endParaRPr>
                    </a:p>
                  </a:txBody>
                  <a:tcPr marL="4599" marR="4599" marT="4599" marB="0" anchor="ctr"/>
                </a:tc>
                <a:tc>
                  <a:txBody>
                    <a:bodyPr/>
                    <a:lstStyle/>
                    <a:p>
                      <a:pPr algn="ctr" fontAlgn="ctr"/>
                      <a:r>
                        <a:rPr lang="ja-JP" altLang="en-US" sz="700" u="none" strike="noStrike">
                          <a:effectLst/>
                        </a:rPr>
                        <a:t>伊藤</a:t>
                      </a:r>
                      <a:endParaRPr lang="ja-JP" altLang="en-US" sz="700" b="0" i="0" u="none" strike="noStrike">
                        <a:solidFill>
                          <a:srgbClr val="000000"/>
                        </a:solidFill>
                        <a:effectLst/>
                        <a:latin typeface="HGP創英角ｺﾞｼｯｸUB" panose="020B0900000000000000" pitchFamily="50" charset="-128"/>
                        <a:ea typeface="HGP創英角ｺﾞｼｯｸUB" panose="020B0900000000000000" pitchFamily="50" charset="-128"/>
                      </a:endParaRPr>
                    </a:p>
                  </a:txBody>
                  <a:tcPr marL="4599" marR="4599" marT="4599" marB="0" anchor="ctr"/>
                </a:tc>
                <a:extLst>
                  <a:ext uri="{0D108BD9-81ED-4DB2-BD59-A6C34878D82A}">
                    <a16:rowId xmlns:a16="http://schemas.microsoft.com/office/drawing/2014/main" val="3450333905"/>
                  </a:ext>
                </a:extLst>
              </a:tr>
              <a:tr h="343053">
                <a:tc>
                  <a:txBody>
                    <a:bodyPr/>
                    <a:lstStyle/>
                    <a:p>
                      <a:pPr algn="l" fontAlgn="ctr"/>
                      <a:r>
                        <a:rPr lang="ja-JP" altLang="en-US" sz="800" u="none" strike="noStrike">
                          <a:effectLst/>
                        </a:rPr>
                        <a:t>タイムキーパー</a:t>
                      </a:r>
                      <a:endParaRPr lang="ja-JP" altLang="en-US" sz="800" b="0" i="0" u="none" strike="noStrike">
                        <a:solidFill>
                          <a:srgbClr val="000000"/>
                        </a:solidFill>
                        <a:effectLst/>
                        <a:latin typeface="HGP創英角ｺﾞｼｯｸUB" panose="020B0900000000000000" pitchFamily="50" charset="-128"/>
                        <a:ea typeface="HGP創英角ｺﾞｼｯｸUB" panose="020B0900000000000000" pitchFamily="50" charset="-128"/>
                      </a:endParaRPr>
                    </a:p>
                  </a:txBody>
                  <a:tcPr marL="4599" marR="4599" marT="4599" marB="0" anchor="ctr"/>
                </a:tc>
                <a:tc>
                  <a:txBody>
                    <a:bodyPr/>
                    <a:lstStyle/>
                    <a:p>
                      <a:pPr algn="ctr" fontAlgn="ctr"/>
                      <a:r>
                        <a:rPr lang="ja-JP" altLang="en-US" sz="700" u="none" strike="noStrike">
                          <a:effectLst/>
                        </a:rPr>
                        <a:t>田中</a:t>
                      </a:r>
                      <a:endParaRPr lang="ja-JP" altLang="en-US" sz="700" b="0" i="0" u="none" strike="noStrike">
                        <a:solidFill>
                          <a:srgbClr val="000000"/>
                        </a:solidFill>
                        <a:effectLst/>
                        <a:latin typeface="HGP創英角ｺﾞｼｯｸUB" panose="020B0900000000000000" pitchFamily="50" charset="-128"/>
                        <a:ea typeface="HGP創英角ｺﾞｼｯｸUB" panose="020B0900000000000000" pitchFamily="50" charset="-128"/>
                      </a:endParaRPr>
                    </a:p>
                  </a:txBody>
                  <a:tcPr marL="4599" marR="4599" marT="4599" marB="0" anchor="ctr"/>
                </a:tc>
                <a:tc>
                  <a:txBody>
                    <a:bodyPr/>
                    <a:lstStyle/>
                    <a:p>
                      <a:pPr algn="ctr" fontAlgn="ctr"/>
                      <a:r>
                        <a:rPr lang="ja-JP" altLang="en-US" sz="700" u="none" strike="noStrike">
                          <a:effectLst/>
                        </a:rPr>
                        <a:t>出口</a:t>
                      </a:r>
                      <a:endParaRPr lang="ja-JP" altLang="en-US" sz="700" b="0" i="0" u="none" strike="noStrike">
                        <a:solidFill>
                          <a:srgbClr val="000000"/>
                        </a:solidFill>
                        <a:effectLst/>
                        <a:latin typeface="HGP創英角ｺﾞｼｯｸUB" panose="020B0900000000000000" pitchFamily="50" charset="-128"/>
                        <a:ea typeface="HGP創英角ｺﾞｼｯｸUB" panose="020B0900000000000000" pitchFamily="50" charset="-128"/>
                      </a:endParaRPr>
                    </a:p>
                  </a:txBody>
                  <a:tcPr marL="4599" marR="4599" marT="4599" marB="0" anchor="ctr"/>
                </a:tc>
                <a:tc>
                  <a:txBody>
                    <a:bodyPr/>
                    <a:lstStyle/>
                    <a:p>
                      <a:pPr algn="ctr" fontAlgn="ctr"/>
                      <a:r>
                        <a:rPr lang="ja-JP" altLang="en-US" sz="700" u="none" strike="noStrike">
                          <a:effectLst/>
                        </a:rPr>
                        <a:t>牛尾</a:t>
                      </a:r>
                      <a:endParaRPr lang="ja-JP" altLang="en-US" sz="700" b="0" i="0" u="none" strike="noStrike">
                        <a:solidFill>
                          <a:srgbClr val="000000"/>
                        </a:solidFill>
                        <a:effectLst/>
                        <a:latin typeface="HGP創英角ｺﾞｼｯｸUB" panose="020B0900000000000000" pitchFamily="50" charset="-128"/>
                        <a:ea typeface="HGP創英角ｺﾞｼｯｸUB" panose="020B0900000000000000" pitchFamily="50" charset="-128"/>
                      </a:endParaRPr>
                    </a:p>
                  </a:txBody>
                  <a:tcPr marL="4599" marR="4599" marT="4599" marB="0" anchor="ctr"/>
                </a:tc>
                <a:tc>
                  <a:txBody>
                    <a:bodyPr/>
                    <a:lstStyle/>
                    <a:p>
                      <a:pPr algn="ctr" fontAlgn="ctr"/>
                      <a:r>
                        <a:rPr lang="ja-JP" altLang="en-US" sz="700" u="none" strike="noStrike">
                          <a:effectLst/>
                        </a:rPr>
                        <a:t>伊藤</a:t>
                      </a:r>
                      <a:endParaRPr lang="ja-JP" altLang="en-US" sz="700" b="0" i="0" u="none" strike="noStrike">
                        <a:solidFill>
                          <a:srgbClr val="000000"/>
                        </a:solidFill>
                        <a:effectLst/>
                        <a:latin typeface="HGP創英角ｺﾞｼｯｸUB" panose="020B0900000000000000" pitchFamily="50" charset="-128"/>
                        <a:ea typeface="HGP創英角ｺﾞｼｯｸUB" panose="020B0900000000000000" pitchFamily="50" charset="-128"/>
                      </a:endParaRPr>
                    </a:p>
                  </a:txBody>
                  <a:tcPr marL="4599" marR="4599" marT="4599" marB="0" anchor="ctr"/>
                </a:tc>
                <a:tc>
                  <a:txBody>
                    <a:bodyPr/>
                    <a:lstStyle/>
                    <a:p>
                      <a:pPr algn="ctr" fontAlgn="ctr"/>
                      <a:r>
                        <a:rPr lang="ja-JP" altLang="en-US" sz="700" u="none" strike="noStrike">
                          <a:effectLst/>
                        </a:rPr>
                        <a:t>大屋</a:t>
                      </a:r>
                      <a:endParaRPr lang="ja-JP" altLang="en-US" sz="700" b="0" i="0" u="none" strike="noStrike">
                        <a:solidFill>
                          <a:srgbClr val="000000"/>
                        </a:solidFill>
                        <a:effectLst/>
                        <a:latin typeface="HGP創英角ｺﾞｼｯｸUB" panose="020B0900000000000000" pitchFamily="50" charset="-128"/>
                        <a:ea typeface="HGP創英角ｺﾞｼｯｸUB" panose="020B0900000000000000" pitchFamily="50" charset="-128"/>
                      </a:endParaRPr>
                    </a:p>
                  </a:txBody>
                  <a:tcPr marL="4599" marR="4599" marT="4599" marB="0" anchor="ctr"/>
                </a:tc>
                <a:tc>
                  <a:txBody>
                    <a:bodyPr/>
                    <a:lstStyle/>
                    <a:p>
                      <a:pPr algn="ctr" fontAlgn="ctr"/>
                      <a:r>
                        <a:rPr lang="ja-JP" altLang="en-US" sz="700" u="none" strike="noStrike">
                          <a:effectLst/>
                        </a:rPr>
                        <a:t>西村</a:t>
                      </a:r>
                      <a:endParaRPr lang="ja-JP" altLang="en-US" sz="700" b="0" i="0" u="none" strike="noStrike">
                        <a:solidFill>
                          <a:srgbClr val="000000"/>
                        </a:solidFill>
                        <a:effectLst/>
                        <a:latin typeface="HGP創英角ｺﾞｼｯｸUB" panose="020B0900000000000000" pitchFamily="50" charset="-128"/>
                        <a:ea typeface="HGP創英角ｺﾞｼｯｸUB" panose="020B0900000000000000" pitchFamily="50" charset="-128"/>
                      </a:endParaRPr>
                    </a:p>
                  </a:txBody>
                  <a:tcPr marL="4599" marR="4599" marT="4599" marB="0" anchor="ctr"/>
                </a:tc>
                <a:tc>
                  <a:txBody>
                    <a:bodyPr/>
                    <a:lstStyle/>
                    <a:p>
                      <a:pPr algn="ctr" fontAlgn="ctr"/>
                      <a:r>
                        <a:rPr lang="ja-JP" altLang="en-US" sz="700" u="none" strike="noStrike">
                          <a:effectLst/>
                        </a:rPr>
                        <a:t>牛尾</a:t>
                      </a:r>
                      <a:endParaRPr lang="ja-JP" altLang="en-US" sz="700" b="0" i="0" u="none" strike="noStrike">
                        <a:solidFill>
                          <a:srgbClr val="000000"/>
                        </a:solidFill>
                        <a:effectLst/>
                        <a:latin typeface="HGP創英角ｺﾞｼｯｸUB" panose="020B0900000000000000" pitchFamily="50" charset="-128"/>
                        <a:ea typeface="HGP創英角ｺﾞｼｯｸUB" panose="020B0900000000000000" pitchFamily="50" charset="-128"/>
                      </a:endParaRPr>
                    </a:p>
                  </a:txBody>
                  <a:tcPr marL="4599" marR="4599" marT="4599" marB="0" anchor="ctr"/>
                </a:tc>
                <a:tc>
                  <a:txBody>
                    <a:bodyPr/>
                    <a:lstStyle/>
                    <a:p>
                      <a:pPr algn="ctr" fontAlgn="ctr"/>
                      <a:r>
                        <a:rPr lang="ja-JP" altLang="en-US" sz="700" u="none" strike="noStrike">
                          <a:effectLst/>
                        </a:rPr>
                        <a:t>出口</a:t>
                      </a:r>
                      <a:endParaRPr lang="ja-JP" altLang="en-US" sz="700" b="0" i="0" u="none" strike="noStrike">
                        <a:solidFill>
                          <a:srgbClr val="000000"/>
                        </a:solidFill>
                        <a:effectLst/>
                        <a:latin typeface="HGP創英角ｺﾞｼｯｸUB" panose="020B0900000000000000" pitchFamily="50" charset="-128"/>
                        <a:ea typeface="HGP創英角ｺﾞｼｯｸUB" panose="020B0900000000000000" pitchFamily="50" charset="-128"/>
                      </a:endParaRPr>
                    </a:p>
                  </a:txBody>
                  <a:tcPr marL="4599" marR="4599" marT="4599" marB="0" anchor="ctr"/>
                </a:tc>
                <a:extLst>
                  <a:ext uri="{0D108BD9-81ED-4DB2-BD59-A6C34878D82A}">
                    <a16:rowId xmlns:a16="http://schemas.microsoft.com/office/drawing/2014/main" val="2857660762"/>
                  </a:ext>
                </a:extLst>
              </a:tr>
              <a:tr h="343053">
                <a:tc>
                  <a:txBody>
                    <a:bodyPr/>
                    <a:lstStyle/>
                    <a:p>
                      <a:pPr algn="l" fontAlgn="ctr"/>
                      <a:r>
                        <a:rPr lang="ja-JP" altLang="en-US" sz="800" u="none" strike="noStrike">
                          <a:effectLst/>
                        </a:rPr>
                        <a:t>音聞き</a:t>
                      </a:r>
                      <a:endParaRPr lang="ja-JP" altLang="en-US" sz="800" b="0" i="0" u="none" strike="noStrike">
                        <a:solidFill>
                          <a:srgbClr val="000000"/>
                        </a:solidFill>
                        <a:effectLst/>
                        <a:latin typeface="HGP創英角ｺﾞｼｯｸUB" panose="020B0900000000000000" pitchFamily="50" charset="-128"/>
                        <a:ea typeface="HGP創英角ｺﾞｼｯｸUB" panose="020B0900000000000000" pitchFamily="50" charset="-128"/>
                      </a:endParaRPr>
                    </a:p>
                  </a:txBody>
                  <a:tcPr marL="4599" marR="4599" marT="4599" marB="0" anchor="ctr"/>
                </a:tc>
                <a:tc>
                  <a:txBody>
                    <a:bodyPr/>
                    <a:lstStyle/>
                    <a:p>
                      <a:pPr algn="ctr" fontAlgn="ctr"/>
                      <a:r>
                        <a:rPr lang="ja-JP" altLang="en-US" sz="700" u="none" strike="noStrike">
                          <a:effectLst/>
                        </a:rPr>
                        <a:t>押見</a:t>
                      </a:r>
                      <a:endParaRPr lang="ja-JP" altLang="en-US" sz="700" b="0" i="0" u="none" strike="noStrike">
                        <a:solidFill>
                          <a:srgbClr val="000000"/>
                        </a:solidFill>
                        <a:effectLst/>
                        <a:latin typeface="HGP創英角ｺﾞｼｯｸUB" panose="020B0900000000000000" pitchFamily="50" charset="-128"/>
                        <a:ea typeface="HGP創英角ｺﾞｼｯｸUB" panose="020B0900000000000000" pitchFamily="50" charset="-128"/>
                      </a:endParaRPr>
                    </a:p>
                  </a:txBody>
                  <a:tcPr marL="4599" marR="4599" marT="4599" marB="0" anchor="ctr"/>
                </a:tc>
                <a:tc>
                  <a:txBody>
                    <a:bodyPr/>
                    <a:lstStyle/>
                    <a:p>
                      <a:pPr algn="ctr" fontAlgn="ctr"/>
                      <a:r>
                        <a:rPr lang="ja-JP" altLang="en-US" sz="700" u="none" strike="noStrike">
                          <a:effectLst/>
                        </a:rPr>
                        <a:t>藤木</a:t>
                      </a:r>
                      <a:endParaRPr lang="ja-JP" altLang="en-US" sz="700" b="0" i="0" u="none" strike="noStrike">
                        <a:solidFill>
                          <a:srgbClr val="000000"/>
                        </a:solidFill>
                        <a:effectLst/>
                        <a:latin typeface="HGP創英角ｺﾞｼｯｸUB" panose="020B0900000000000000" pitchFamily="50" charset="-128"/>
                        <a:ea typeface="HGP創英角ｺﾞｼｯｸUB" panose="020B0900000000000000" pitchFamily="50" charset="-128"/>
                      </a:endParaRPr>
                    </a:p>
                  </a:txBody>
                  <a:tcPr marL="4599" marR="4599" marT="4599" marB="0" anchor="ctr"/>
                </a:tc>
                <a:tc>
                  <a:txBody>
                    <a:bodyPr/>
                    <a:lstStyle/>
                    <a:p>
                      <a:pPr algn="ctr" fontAlgn="ctr"/>
                      <a:r>
                        <a:rPr lang="ja-JP" altLang="en-US" sz="700" u="none" strike="noStrike">
                          <a:effectLst/>
                        </a:rPr>
                        <a:t>大屋</a:t>
                      </a:r>
                      <a:endParaRPr lang="ja-JP" altLang="en-US" sz="700" b="0" i="0" u="none" strike="noStrike">
                        <a:solidFill>
                          <a:srgbClr val="000000"/>
                        </a:solidFill>
                        <a:effectLst/>
                        <a:latin typeface="HGP創英角ｺﾞｼｯｸUB" panose="020B0900000000000000" pitchFamily="50" charset="-128"/>
                        <a:ea typeface="HGP創英角ｺﾞｼｯｸUB" panose="020B0900000000000000" pitchFamily="50" charset="-128"/>
                      </a:endParaRPr>
                    </a:p>
                  </a:txBody>
                  <a:tcPr marL="4599" marR="4599" marT="4599" marB="0" anchor="ctr"/>
                </a:tc>
                <a:tc>
                  <a:txBody>
                    <a:bodyPr/>
                    <a:lstStyle/>
                    <a:p>
                      <a:pPr algn="ctr" fontAlgn="ctr"/>
                      <a:r>
                        <a:rPr lang="ja-JP" altLang="en-US" sz="700" u="none" strike="noStrike">
                          <a:effectLst/>
                        </a:rPr>
                        <a:t>出口</a:t>
                      </a:r>
                      <a:endParaRPr lang="ja-JP" altLang="en-US" sz="700" b="0" i="0" u="none" strike="noStrike">
                        <a:solidFill>
                          <a:srgbClr val="000000"/>
                        </a:solidFill>
                        <a:effectLst/>
                        <a:latin typeface="HGP創英角ｺﾞｼｯｸUB" panose="020B0900000000000000" pitchFamily="50" charset="-128"/>
                        <a:ea typeface="HGP創英角ｺﾞｼｯｸUB" panose="020B0900000000000000" pitchFamily="50" charset="-128"/>
                      </a:endParaRPr>
                    </a:p>
                  </a:txBody>
                  <a:tcPr marL="4599" marR="4599" marT="4599" marB="0" anchor="ctr"/>
                </a:tc>
                <a:tc>
                  <a:txBody>
                    <a:bodyPr/>
                    <a:lstStyle/>
                    <a:p>
                      <a:pPr algn="ctr" fontAlgn="ctr"/>
                      <a:r>
                        <a:rPr lang="ja-JP" altLang="en-US" sz="700" u="none" strike="noStrike">
                          <a:effectLst/>
                        </a:rPr>
                        <a:t>松野</a:t>
                      </a:r>
                      <a:endParaRPr lang="ja-JP" altLang="en-US" sz="700" b="0" i="0" u="none" strike="noStrike">
                        <a:solidFill>
                          <a:srgbClr val="000000"/>
                        </a:solidFill>
                        <a:effectLst/>
                        <a:latin typeface="HGP創英角ｺﾞｼｯｸUB" panose="020B0900000000000000" pitchFamily="50" charset="-128"/>
                        <a:ea typeface="HGP創英角ｺﾞｼｯｸUB" panose="020B0900000000000000" pitchFamily="50" charset="-128"/>
                      </a:endParaRPr>
                    </a:p>
                  </a:txBody>
                  <a:tcPr marL="4599" marR="4599" marT="4599" marB="0" anchor="ctr"/>
                </a:tc>
                <a:tc>
                  <a:txBody>
                    <a:bodyPr/>
                    <a:lstStyle/>
                    <a:p>
                      <a:pPr algn="ctr" fontAlgn="ctr"/>
                      <a:r>
                        <a:rPr lang="ja-JP" altLang="en-US" sz="700" u="none" strike="noStrike">
                          <a:effectLst/>
                        </a:rPr>
                        <a:t>牛尾</a:t>
                      </a:r>
                      <a:endParaRPr lang="ja-JP" altLang="en-US" sz="700" b="0" i="0" u="none" strike="noStrike">
                        <a:solidFill>
                          <a:srgbClr val="000000"/>
                        </a:solidFill>
                        <a:effectLst/>
                        <a:latin typeface="HGP創英角ｺﾞｼｯｸUB" panose="020B0900000000000000" pitchFamily="50" charset="-128"/>
                        <a:ea typeface="HGP創英角ｺﾞｼｯｸUB" panose="020B0900000000000000" pitchFamily="50" charset="-128"/>
                      </a:endParaRPr>
                    </a:p>
                  </a:txBody>
                  <a:tcPr marL="4599" marR="4599" marT="4599" marB="0" anchor="ctr"/>
                </a:tc>
                <a:tc>
                  <a:txBody>
                    <a:bodyPr/>
                    <a:lstStyle/>
                    <a:p>
                      <a:pPr algn="ctr" fontAlgn="ctr"/>
                      <a:r>
                        <a:rPr lang="ja-JP" altLang="en-US" sz="700" u="none" strike="noStrike">
                          <a:effectLst/>
                        </a:rPr>
                        <a:t>田中</a:t>
                      </a:r>
                      <a:endParaRPr lang="ja-JP" altLang="en-US" sz="700" b="0" i="0" u="none" strike="noStrike">
                        <a:solidFill>
                          <a:srgbClr val="000000"/>
                        </a:solidFill>
                        <a:effectLst/>
                        <a:latin typeface="HGP創英角ｺﾞｼｯｸUB" panose="020B0900000000000000" pitchFamily="50" charset="-128"/>
                        <a:ea typeface="HGP創英角ｺﾞｼｯｸUB" panose="020B0900000000000000" pitchFamily="50" charset="-128"/>
                      </a:endParaRPr>
                    </a:p>
                  </a:txBody>
                  <a:tcPr marL="4599" marR="4599" marT="4599" marB="0" anchor="ctr"/>
                </a:tc>
                <a:tc>
                  <a:txBody>
                    <a:bodyPr/>
                    <a:lstStyle/>
                    <a:p>
                      <a:pPr algn="ctr" fontAlgn="ctr"/>
                      <a:r>
                        <a:rPr lang="ja-JP" altLang="en-US" sz="700" u="none" strike="noStrike" dirty="0">
                          <a:effectLst/>
                        </a:rPr>
                        <a:t>大屋</a:t>
                      </a:r>
                      <a:endParaRPr lang="ja-JP" altLang="en-US" sz="7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endParaRPr>
                    </a:p>
                  </a:txBody>
                  <a:tcPr marL="4599" marR="4599" marT="4599" marB="0" anchor="ctr"/>
                </a:tc>
                <a:extLst>
                  <a:ext uri="{0D108BD9-81ED-4DB2-BD59-A6C34878D82A}">
                    <a16:rowId xmlns:a16="http://schemas.microsoft.com/office/drawing/2014/main" val="1363618547"/>
                  </a:ext>
                </a:extLst>
              </a:tr>
            </a:tbl>
          </a:graphicData>
        </a:graphic>
      </p:graphicFrame>
      <p:sp>
        <p:nvSpPr>
          <p:cNvPr id="4" name="コンテンツ プレースホルダー 3">
            <a:extLst>
              <a:ext uri="{FF2B5EF4-FFF2-40B4-BE49-F238E27FC236}">
                <a16:creationId xmlns:a16="http://schemas.microsoft.com/office/drawing/2014/main" id="{496440E1-D4C7-EBBD-BC3C-41218470D6D1}"/>
              </a:ext>
            </a:extLst>
          </p:cNvPr>
          <p:cNvSpPr>
            <a:spLocks noGrp="1"/>
          </p:cNvSpPr>
          <p:nvPr>
            <p:ph sz="half" idx="2"/>
          </p:nvPr>
        </p:nvSpPr>
        <p:spPr>
          <a:xfrm>
            <a:off x="1584959" y="3744125"/>
            <a:ext cx="10356703" cy="1405023"/>
          </a:xfrm>
        </p:spPr>
        <p:txBody>
          <a:bodyPr>
            <a:noAutofit/>
          </a:bodyPr>
          <a:lstStyle/>
          <a:p>
            <a:r>
              <a:rPr kumimoji="1" lang="ja-JP" altLang="en-US" sz="2200" dirty="0">
                <a:latin typeface="BIZ UDPゴシック" panose="020B0400000000000000" pitchFamily="50" charset="-128"/>
                <a:ea typeface="BIZ UDPゴシック" panose="020B0400000000000000" pitchFamily="50" charset="-128"/>
              </a:rPr>
              <a:t>想定人数は</a:t>
            </a:r>
            <a:r>
              <a:rPr kumimoji="1" lang="en-US" altLang="ja-JP" sz="2200" dirty="0">
                <a:latin typeface="BIZ UDPゴシック" panose="020B0400000000000000" pitchFamily="50" charset="-128"/>
                <a:ea typeface="BIZ UDPゴシック" panose="020B0400000000000000" pitchFamily="50" charset="-128"/>
              </a:rPr>
              <a:t>9</a:t>
            </a:r>
            <a:r>
              <a:rPr kumimoji="1" lang="ja-JP" altLang="en-US" sz="2200" dirty="0">
                <a:latin typeface="BIZ UDPゴシック" panose="020B0400000000000000" pitchFamily="50" charset="-128"/>
                <a:ea typeface="BIZ UDPゴシック" panose="020B0400000000000000" pitchFamily="50" charset="-128"/>
              </a:rPr>
              <a:t>人（西村、松野、大屋、牛尾、田中、押見、出口、伊藤、藤木）</a:t>
            </a:r>
            <a:endParaRPr kumimoji="1" lang="en-US" altLang="ja-JP" sz="2200" dirty="0">
              <a:latin typeface="BIZ UDPゴシック" panose="020B0400000000000000" pitchFamily="50" charset="-128"/>
              <a:ea typeface="BIZ UDPゴシック" panose="020B0400000000000000" pitchFamily="50" charset="-128"/>
            </a:endParaRPr>
          </a:p>
          <a:p>
            <a:r>
              <a:rPr lang="ja-JP" altLang="en-US" sz="2200" dirty="0">
                <a:latin typeface="BIZ UDPゴシック" panose="020B0400000000000000" pitchFamily="50" charset="-128"/>
                <a:ea typeface="BIZ UDPゴシック" panose="020B0400000000000000" pitchFamily="50" charset="-128"/>
              </a:rPr>
              <a:t>名前は仮名であり人数も変動する可能性あり</a:t>
            </a:r>
            <a:endParaRPr lang="en-US" altLang="ja-JP" sz="2200" dirty="0">
              <a:latin typeface="BIZ UDPゴシック" panose="020B0400000000000000" pitchFamily="50" charset="-128"/>
              <a:ea typeface="BIZ UDPゴシック" panose="020B0400000000000000" pitchFamily="50" charset="-128"/>
            </a:endParaRPr>
          </a:p>
          <a:p>
            <a:r>
              <a:rPr kumimoji="1" lang="ja-JP" altLang="en-US" sz="2200" dirty="0">
                <a:latin typeface="BIZ UDPゴシック" panose="020B0400000000000000" pitchFamily="50" charset="-128"/>
                <a:ea typeface="BIZ UDPゴシック" panose="020B0400000000000000" pitchFamily="50" charset="-128"/>
              </a:rPr>
              <a:t>出演バンドは</a:t>
            </a:r>
            <a:r>
              <a:rPr kumimoji="1" lang="en-US" altLang="ja-JP" sz="2200" dirty="0">
                <a:latin typeface="BIZ UDPゴシック" panose="020B0400000000000000" pitchFamily="50" charset="-128"/>
                <a:ea typeface="BIZ UDPゴシック" panose="020B0400000000000000" pitchFamily="50" charset="-128"/>
              </a:rPr>
              <a:t>8</a:t>
            </a:r>
            <a:r>
              <a:rPr kumimoji="1" lang="ja-JP" altLang="en-US" sz="2200" dirty="0">
                <a:latin typeface="BIZ UDPゴシック" panose="020B0400000000000000" pitchFamily="50" charset="-128"/>
                <a:ea typeface="BIZ UDPゴシック" panose="020B0400000000000000" pitchFamily="50" charset="-128"/>
              </a:rPr>
              <a:t>バンドを想定しており、縦に</a:t>
            </a:r>
            <a:r>
              <a:rPr kumimoji="1" lang="en-US" altLang="ja-JP" sz="2200" dirty="0">
                <a:latin typeface="BIZ UDPゴシック" panose="020B0400000000000000" pitchFamily="50" charset="-128"/>
                <a:ea typeface="BIZ UDPゴシック" panose="020B0400000000000000" pitchFamily="50" charset="-128"/>
              </a:rPr>
              <a:t>8</a:t>
            </a:r>
            <a:r>
              <a:rPr kumimoji="1" lang="ja-JP" altLang="en-US" sz="2200" dirty="0">
                <a:latin typeface="BIZ UDPゴシック" panose="020B0400000000000000" pitchFamily="50" charset="-128"/>
                <a:ea typeface="BIZ UDPゴシック" panose="020B0400000000000000" pitchFamily="50" charset="-128"/>
              </a:rPr>
              <a:t>スロットで区切っている</a:t>
            </a:r>
            <a:endParaRPr kumimoji="1" lang="en-US" altLang="ja-JP" sz="2200" dirty="0">
              <a:latin typeface="BIZ UDPゴシック" panose="020B0400000000000000" pitchFamily="50" charset="-128"/>
              <a:ea typeface="BIZ UDPゴシック" panose="020B0400000000000000" pitchFamily="50" charset="-128"/>
            </a:endParaRPr>
          </a:p>
          <a:p>
            <a:pPr marL="0" indent="0">
              <a:buNone/>
            </a:pPr>
            <a:r>
              <a:rPr lang="ja-JP" altLang="en-US" sz="2200" dirty="0">
                <a:latin typeface="BIZ UDPゴシック" panose="020B0400000000000000" pitchFamily="50" charset="-128"/>
                <a:ea typeface="BIZ UDPゴシック" panose="020B0400000000000000" pitchFamily="50" charset="-128"/>
              </a:rPr>
              <a:t>　</a:t>
            </a:r>
            <a:r>
              <a:rPr kumimoji="1" lang="ja-JP" altLang="en-US" sz="2200" dirty="0">
                <a:latin typeface="BIZ UDPゴシック" panose="020B0400000000000000" pitchFamily="50" charset="-128"/>
                <a:ea typeface="BIZ UDPゴシック" panose="020B0400000000000000" pitchFamily="50" charset="-128"/>
              </a:rPr>
              <a:t>（バンド数もライブによって様々なので変動あり）</a:t>
            </a:r>
          </a:p>
        </p:txBody>
      </p:sp>
    </p:spTree>
    <p:extLst>
      <p:ext uri="{BB962C8B-B14F-4D97-AF65-F5344CB8AC3E}">
        <p14:creationId xmlns:p14="http://schemas.microsoft.com/office/powerpoint/2010/main" val="1195650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1A4067-3766-327D-5843-00418F9B605C}"/>
              </a:ext>
            </a:extLst>
          </p:cNvPr>
          <p:cNvSpPr>
            <a:spLocks noGrp="1"/>
          </p:cNvSpPr>
          <p:nvPr>
            <p:ph type="title"/>
          </p:nvPr>
        </p:nvSpPr>
        <p:spPr/>
        <p:txBody>
          <a:bodyPr>
            <a:normAutofit/>
          </a:bodyPr>
          <a:lstStyle/>
          <a:p>
            <a:r>
              <a:rPr kumimoji="1" lang="ja-JP" altLang="en-US" sz="4800" dirty="0">
                <a:latin typeface="BIZ UDPゴシック" panose="020B0400000000000000" pitchFamily="50" charset="-128"/>
                <a:ea typeface="BIZ UDPゴシック" panose="020B0400000000000000" pitchFamily="50" charset="-128"/>
              </a:rPr>
              <a:t>考慮したい条件①</a:t>
            </a:r>
          </a:p>
        </p:txBody>
      </p:sp>
      <p:sp>
        <p:nvSpPr>
          <p:cNvPr id="3" name="コンテンツ プレースホルダー 2">
            <a:extLst>
              <a:ext uri="{FF2B5EF4-FFF2-40B4-BE49-F238E27FC236}">
                <a16:creationId xmlns:a16="http://schemas.microsoft.com/office/drawing/2014/main" id="{0637717B-63F7-1C09-964E-9C2A93DB1691}"/>
              </a:ext>
            </a:extLst>
          </p:cNvPr>
          <p:cNvSpPr>
            <a:spLocks noGrp="1"/>
          </p:cNvSpPr>
          <p:nvPr>
            <p:ph idx="1"/>
          </p:nvPr>
        </p:nvSpPr>
        <p:spPr>
          <a:xfrm>
            <a:off x="1280160" y="2015732"/>
            <a:ext cx="10840719" cy="3450613"/>
          </a:xfrm>
        </p:spPr>
        <p:txBody>
          <a:bodyPr>
            <a:noAutofit/>
          </a:bodyPr>
          <a:lstStyle/>
          <a:p>
            <a:pPr marL="457200" indent="-457200">
              <a:buFont typeface="+mj-lt"/>
              <a:buAutoNum type="arabicPeriod"/>
            </a:pPr>
            <a:r>
              <a:rPr kumimoji="1" lang="en-US" altLang="ja-JP" sz="2200" dirty="0">
                <a:latin typeface="BIZ UDPゴシック" panose="020B0400000000000000" pitchFamily="50" charset="-128"/>
                <a:ea typeface="BIZ UDPゴシック" panose="020B0400000000000000" pitchFamily="50" charset="-128"/>
              </a:rPr>
              <a:t>1</a:t>
            </a:r>
            <a:r>
              <a:rPr kumimoji="1" lang="ja-JP" altLang="en-US" sz="2200" dirty="0">
                <a:latin typeface="BIZ UDPゴシック" panose="020B0400000000000000" pitchFamily="50" charset="-128"/>
                <a:ea typeface="BIZ UDPゴシック" panose="020B0400000000000000" pitchFamily="50" charset="-128"/>
              </a:rPr>
              <a:t>つの仕事に</a:t>
            </a:r>
            <a:r>
              <a:rPr kumimoji="1" lang="en-US" altLang="ja-JP" sz="2200" dirty="0">
                <a:latin typeface="BIZ UDPゴシック" panose="020B0400000000000000" pitchFamily="50" charset="-128"/>
                <a:ea typeface="BIZ UDPゴシック" panose="020B0400000000000000" pitchFamily="50" charset="-128"/>
              </a:rPr>
              <a:t>1</a:t>
            </a:r>
            <a:r>
              <a:rPr kumimoji="1" lang="ja-JP" altLang="en-US" sz="2200" dirty="0">
                <a:latin typeface="BIZ UDPゴシック" panose="020B0400000000000000" pitchFamily="50" charset="-128"/>
                <a:ea typeface="BIZ UDPゴシック" panose="020B0400000000000000" pitchFamily="50" charset="-128"/>
              </a:rPr>
              <a:t>人を割り当てる</a:t>
            </a:r>
            <a:endParaRPr kumimoji="1" lang="en-US" altLang="ja-JP" sz="2200" dirty="0">
              <a:latin typeface="BIZ UDPゴシック" panose="020B0400000000000000" pitchFamily="50" charset="-128"/>
              <a:ea typeface="BIZ UDPゴシック" panose="020B0400000000000000" pitchFamily="50" charset="-128"/>
            </a:endParaRPr>
          </a:p>
          <a:p>
            <a:pPr marL="457200" indent="-457200">
              <a:buFont typeface="+mj-lt"/>
              <a:buAutoNum type="arabicPeriod"/>
            </a:pPr>
            <a:r>
              <a:rPr lang="ja-JP" altLang="en-US" sz="2200" dirty="0">
                <a:latin typeface="BIZ UDPゴシック" panose="020B0400000000000000" pitchFamily="50" charset="-128"/>
                <a:ea typeface="BIZ UDPゴシック" panose="020B0400000000000000" pitchFamily="50" charset="-128"/>
              </a:rPr>
              <a:t>同じスロットに同じメンバーを割り当てない</a:t>
            </a:r>
            <a:endParaRPr lang="en-US" altLang="ja-JP" sz="2200" dirty="0">
              <a:latin typeface="BIZ UDPゴシック" panose="020B0400000000000000" pitchFamily="50" charset="-128"/>
              <a:ea typeface="BIZ UDPゴシック" panose="020B0400000000000000" pitchFamily="50" charset="-128"/>
            </a:endParaRPr>
          </a:p>
          <a:p>
            <a:pPr marL="457200" indent="-457200">
              <a:buFont typeface="+mj-lt"/>
              <a:buAutoNum type="arabicPeriod"/>
            </a:pPr>
            <a:r>
              <a:rPr kumimoji="1" lang="ja-JP" altLang="en-US" sz="2200" dirty="0">
                <a:latin typeface="BIZ UDPゴシック" panose="020B0400000000000000" pitchFamily="50" charset="-128"/>
                <a:ea typeface="BIZ UDPゴシック" panose="020B0400000000000000" pitchFamily="50" charset="-128"/>
              </a:rPr>
              <a:t>出演しているメンバー以外を仕事に割り当てる</a:t>
            </a:r>
            <a:endParaRPr kumimoji="1" lang="en-US" altLang="ja-JP" sz="2200" dirty="0">
              <a:latin typeface="BIZ UDPゴシック" panose="020B0400000000000000" pitchFamily="50" charset="-128"/>
              <a:ea typeface="BIZ UDPゴシック" panose="020B0400000000000000" pitchFamily="50" charset="-128"/>
            </a:endParaRPr>
          </a:p>
          <a:p>
            <a:pPr marL="457200" indent="-457200">
              <a:buFont typeface="+mj-lt"/>
              <a:buAutoNum type="arabicPeriod"/>
            </a:pPr>
            <a:r>
              <a:rPr kumimoji="1" lang="ja-JP" altLang="en-US" sz="2200" dirty="0">
                <a:latin typeface="BIZ UDPゴシック" panose="020B0400000000000000" pitchFamily="50" charset="-128"/>
                <a:ea typeface="BIZ UDPゴシック" panose="020B0400000000000000" pitchFamily="50" charset="-128"/>
              </a:rPr>
              <a:t>メンバーを出来るだけ均等に割り当てる（全員が同じ回数仕事をするようにしたい）</a:t>
            </a:r>
            <a:endParaRPr kumimoji="1" lang="en-US" altLang="ja-JP" sz="2200" dirty="0">
              <a:latin typeface="BIZ UDPゴシック" panose="020B0400000000000000" pitchFamily="50" charset="-128"/>
              <a:ea typeface="BIZ UDPゴシック" panose="020B0400000000000000" pitchFamily="50" charset="-128"/>
            </a:endParaRPr>
          </a:p>
          <a:p>
            <a:pPr marL="457200" indent="-457200">
              <a:buFont typeface="+mj-lt"/>
              <a:buAutoNum type="arabicPeriod"/>
            </a:pPr>
            <a:r>
              <a:rPr lang="ja-JP" altLang="en-US" sz="2200" dirty="0">
                <a:latin typeface="BIZ UDPゴシック" panose="020B0400000000000000" pitchFamily="50" charset="-128"/>
                <a:ea typeface="BIZ UDPゴシック" panose="020B0400000000000000" pitchFamily="50" charset="-128"/>
              </a:rPr>
              <a:t>出来るだけ連続して仕事をさせない（連続して同じ仕事は絶対にさせない。</a:t>
            </a:r>
            <a:r>
              <a:rPr lang="en-US" altLang="ja-JP" sz="2200" dirty="0">
                <a:latin typeface="BIZ UDPゴシック" panose="020B0400000000000000" pitchFamily="50" charset="-128"/>
                <a:ea typeface="BIZ UDPゴシック" panose="020B0400000000000000" pitchFamily="50" charset="-128"/>
              </a:rPr>
              <a:t>1</a:t>
            </a:r>
            <a:r>
              <a:rPr lang="ja-JP" altLang="en-US" sz="2200" dirty="0">
                <a:latin typeface="BIZ UDPゴシック" panose="020B0400000000000000" pitchFamily="50" charset="-128"/>
                <a:ea typeface="BIZ UDPゴシック" panose="020B0400000000000000" pitchFamily="50" charset="-128"/>
              </a:rPr>
              <a:t>スロット目に仕事が割り当てられている人はできるだけ</a:t>
            </a:r>
            <a:r>
              <a:rPr lang="en-US" altLang="ja-JP" sz="2200" dirty="0">
                <a:latin typeface="BIZ UDPゴシック" panose="020B0400000000000000" pitchFamily="50" charset="-128"/>
                <a:ea typeface="BIZ UDPゴシック" panose="020B0400000000000000" pitchFamily="50" charset="-128"/>
              </a:rPr>
              <a:t>2</a:t>
            </a:r>
            <a:r>
              <a:rPr lang="ja-JP" altLang="en-US" sz="2200" dirty="0">
                <a:latin typeface="BIZ UDPゴシック" panose="020B0400000000000000" pitchFamily="50" charset="-128"/>
                <a:ea typeface="BIZ UDPゴシック" panose="020B0400000000000000" pitchFamily="50" charset="-128"/>
              </a:rPr>
              <a:t>スロット目には割り当てない。）</a:t>
            </a:r>
            <a:endParaRPr lang="en-US" altLang="ja-JP" sz="2200" dirty="0">
              <a:latin typeface="BIZ UDPゴシック" panose="020B0400000000000000" pitchFamily="50" charset="-128"/>
              <a:ea typeface="BIZ UDPゴシック" panose="020B0400000000000000" pitchFamily="50" charset="-128"/>
            </a:endParaRPr>
          </a:p>
          <a:p>
            <a:pPr marL="457200" indent="-457200">
              <a:buFont typeface="+mj-lt"/>
              <a:buAutoNum type="arabicPeriod"/>
            </a:pPr>
            <a:r>
              <a:rPr kumimoji="1" lang="ja-JP" altLang="en-US" sz="2200" dirty="0">
                <a:latin typeface="BIZ UDPゴシック" panose="020B0400000000000000" pitchFamily="50" charset="-128"/>
                <a:ea typeface="BIZ UDPゴシック" panose="020B0400000000000000" pitchFamily="50" charset="-128"/>
              </a:rPr>
              <a:t>基本的に出演者は出番の前後のシフトには割り当てない。</a:t>
            </a:r>
          </a:p>
        </p:txBody>
      </p:sp>
    </p:spTree>
    <p:extLst>
      <p:ext uri="{BB962C8B-B14F-4D97-AF65-F5344CB8AC3E}">
        <p14:creationId xmlns:p14="http://schemas.microsoft.com/office/powerpoint/2010/main" val="1835682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11F131-74BC-51BB-46B2-6F4B61DCED20}"/>
              </a:ext>
            </a:extLst>
          </p:cNvPr>
          <p:cNvSpPr>
            <a:spLocks noGrp="1"/>
          </p:cNvSpPr>
          <p:nvPr>
            <p:ph type="title"/>
          </p:nvPr>
        </p:nvSpPr>
        <p:spPr/>
        <p:txBody>
          <a:bodyPr>
            <a:normAutofit/>
          </a:bodyPr>
          <a:lstStyle/>
          <a:p>
            <a:r>
              <a:rPr kumimoji="1" lang="ja-JP" altLang="en-US" sz="4800" dirty="0">
                <a:latin typeface="BIZ UDPゴシック" panose="020B0400000000000000" pitchFamily="50" charset="-128"/>
                <a:ea typeface="BIZ UDPゴシック" panose="020B0400000000000000" pitchFamily="50" charset="-128"/>
              </a:rPr>
              <a:t>考慮したい条件②</a:t>
            </a:r>
          </a:p>
        </p:txBody>
      </p:sp>
      <p:sp>
        <p:nvSpPr>
          <p:cNvPr id="3" name="コンテンツ プレースホルダー 2">
            <a:extLst>
              <a:ext uri="{FF2B5EF4-FFF2-40B4-BE49-F238E27FC236}">
                <a16:creationId xmlns:a16="http://schemas.microsoft.com/office/drawing/2014/main" id="{807F3B6A-0AAF-ED8E-DC4C-ED1AFF2270B5}"/>
              </a:ext>
            </a:extLst>
          </p:cNvPr>
          <p:cNvSpPr>
            <a:spLocks noGrp="1"/>
          </p:cNvSpPr>
          <p:nvPr>
            <p:ph idx="1"/>
          </p:nvPr>
        </p:nvSpPr>
        <p:spPr/>
        <p:txBody>
          <a:bodyPr>
            <a:normAutofit/>
          </a:bodyPr>
          <a:lstStyle/>
          <a:p>
            <a:r>
              <a:rPr kumimoji="1" lang="en-US" altLang="ja-JP" sz="2200" dirty="0">
                <a:latin typeface="BIZ UDPゴシック" panose="020B0400000000000000" pitchFamily="50" charset="-128"/>
                <a:ea typeface="BIZ UDPゴシック" panose="020B0400000000000000" pitchFamily="50" charset="-128"/>
              </a:rPr>
              <a:t>1</a:t>
            </a:r>
            <a:r>
              <a:rPr kumimoji="1" lang="ja-JP" altLang="en-US" sz="2200" dirty="0">
                <a:latin typeface="BIZ UDPゴシック" panose="020B0400000000000000" pitchFamily="50" charset="-128"/>
                <a:ea typeface="BIZ UDPゴシック" panose="020B0400000000000000" pitchFamily="50" charset="-128"/>
              </a:rPr>
              <a:t>、</a:t>
            </a:r>
            <a:r>
              <a:rPr lang="en-US" altLang="ja-JP" sz="2200" dirty="0">
                <a:latin typeface="BIZ UDPゴシック" panose="020B0400000000000000" pitchFamily="50" charset="-128"/>
                <a:ea typeface="BIZ UDPゴシック" panose="020B0400000000000000" pitchFamily="50" charset="-128"/>
              </a:rPr>
              <a:t>2</a:t>
            </a:r>
            <a:r>
              <a:rPr lang="ja-JP" altLang="en-US" sz="2200" dirty="0">
                <a:latin typeface="BIZ UDPゴシック" panose="020B0400000000000000" pitchFamily="50" charset="-128"/>
                <a:ea typeface="BIZ UDPゴシック" panose="020B0400000000000000" pitchFamily="50" charset="-128"/>
              </a:rPr>
              <a:t>、</a:t>
            </a:r>
            <a:r>
              <a:rPr lang="en-US" altLang="ja-JP" sz="2200" dirty="0">
                <a:latin typeface="BIZ UDPゴシック" panose="020B0400000000000000" pitchFamily="50" charset="-128"/>
                <a:ea typeface="BIZ UDPゴシック" panose="020B0400000000000000" pitchFamily="50" charset="-128"/>
              </a:rPr>
              <a:t>3</a:t>
            </a:r>
            <a:r>
              <a:rPr lang="ja-JP" altLang="en-US" sz="2200" dirty="0">
                <a:latin typeface="BIZ UDPゴシック" panose="020B0400000000000000" pitchFamily="50" charset="-128"/>
                <a:ea typeface="BIZ UDPゴシック" panose="020B0400000000000000" pitchFamily="50" charset="-128"/>
              </a:rPr>
              <a:t>の条件はミニ卒研で作成したシステムで実装済み</a:t>
            </a:r>
            <a:endParaRPr lang="en-US" altLang="ja-JP" sz="2200" dirty="0">
              <a:latin typeface="BIZ UDPゴシック" panose="020B0400000000000000" pitchFamily="50" charset="-128"/>
              <a:ea typeface="BIZ UDPゴシック" panose="020B0400000000000000" pitchFamily="50" charset="-128"/>
            </a:endParaRPr>
          </a:p>
          <a:p>
            <a:r>
              <a:rPr lang="en-US" altLang="ja-JP" sz="2200" dirty="0">
                <a:latin typeface="BIZ UDPゴシック" panose="020B0400000000000000" pitchFamily="50" charset="-128"/>
                <a:ea typeface="BIZ UDPゴシック" panose="020B0400000000000000" pitchFamily="50" charset="-128"/>
              </a:rPr>
              <a:t>4</a:t>
            </a:r>
            <a:r>
              <a:rPr lang="ja-JP" altLang="en-US" sz="2200" dirty="0">
                <a:latin typeface="BIZ UDPゴシック" panose="020B0400000000000000" pitchFamily="50" charset="-128"/>
                <a:ea typeface="BIZ UDPゴシック" panose="020B0400000000000000" pitchFamily="50" charset="-128"/>
              </a:rPr>
              <a:t>、</a:t>
            </a:r>
            <a:r>
              <a:rPr lang="en-US" altLang="ja-JP" sz="2200" dirty="0">
                <a:latin typeface="BIZ UDPゴシック" panose="020B0400000000000000" pitchFamily="50" charset="-128"/>
                <a:ea typeface="BIZ UDPゴシック" panose="020B0400000000000000" pitchFamily="50" charset="-128"/>
              </a:rPr>
              <a:t>5</a:t>
            </a:r>
            <a:r>
              <a:rPr lang="ja-JP" altLang="en-US" sz="2200" dirty="0">
                <a:latin typeface="BIZ UDPゴシック" panose="020B0400000000000000" pitchFamily="50" charset="-128"/>
                <a:ea typeface="BIZ UDPゴシック" panose="020B0400000000000000" pitchFamily="50" charset="-128"/>
              </a:rPr>
              <a:t>、</a:t>
            </a:r>
            <a:r>
              <a:rPr lang="en-US" altLang="ja-JP" sz="2200" dirty="0">
                <a:latin typeface="BIZ UDPゴシック" panose="020B0400000000000000" pitchFamily="50" charset="-128"/>
                <a:ea typeface="BIZ UDPゴシック" panose="020B0400000000000000" pitchFamily="50" charset="-128"/>
              </a:rPr>
              <a:t>6</a:t>
            </a:r>
            <a:r>
              <a:rPr lang="ja-JP" altLang="en-US" sz="2200" dirty="0">
                <a:latin typeface="BIZ UDPゴシック" panose="020B0400000000000000" pitchFamily="50" charset="-128"/>
                <a:ea typeface="BIZ UDPゴシック" panose="020B0400000000000000" pitchFamily="50" charset="-128"/>
              </a:rPr>
              <a:t>は状況に応じて柔軟に対応できるようにしたい。</a:t>
            </a:r>
            <a:endParaRPr lang="en-US" altLang="ja-JP" sz="2200" dirty="0">
              <a:latin typeface="BIZ UDPゴシック" panose="020B0400000000000000" pitchFamily="50" charset="-128"/>
              <a:ea typeface="BIZ UDPゴシック" panose="020B0400000000000000" pitchFamily="50" charset="-128"/>
            </a:endParaRPr>
          </a:p>
          <a:p>
            <a:pPr marL="0" indent="0">
              <a:buNone/>
            </a:pPr>
            <a:r>
              <a:rPr lang="ja-JP" altLang="en-US" sz="2200" dirty="0">
                <a:latin typeface="BIZ UDPゴシック" panose="020B0400000000000000" pitchFamily="50" charset="-128"/>
                <a:ea typeface="BIZ UDPゴシック" panose="020B0400000000000000" pitchFamily="50" charset="-128"/>
              </a:rPr>
              <a:t>　（例：</a:t>
            </a:r>
            <a:r>
              <a:rPr lang="en-US" altLang="ja-JP" sz="2200" dirty="0">
                <a:latin typeface="BIZ UDPゴシック" panose="020B0400000000000000" pitchFamily="50" charset="-128"/>
                <a:ea typeface="BIZ UDPゴシック" panose="020B0400000000000000" pitchFamily="50" charset="-128"/>
              </a:rPr>
              <a:t>6</a:t>
            </a:r>
            <a:r>
              <a:rPr lang="ja-JP" altLang="en-US" sz="2200" dirty="0">
                <a:latin typeface="BIZ UDPゴシック" panose="020B0400000000000000" pitchFamily="50" charset="-128"/>
                <a:ea typeface="BIZ UDPゴシック" panose="020B0400000000000000" pitchFamily="50" charset="-128"/>
              </a:rPr>
              <a:t>の条件において、</a:t>
            </a:r>
            <a:r>
              <a:rPr lang="en-US" altLang="ja-JP" sz="2200" dirty="0">
                <a:latin typeface="BIZ UDPゴシック" panose="020B0400000000000000" pitchFamily="50" charset="-128"/>
                <a:ea typeface="BIZ UDPゴシック" panose="020B0400000000000000" pitchFamily="50" charset="-128"/>
              </a:rPr>
              <a:t>4</a:t>
            </a:r>
            <a:r>
              <a:rPr lang="ja-JP" altLang="en-US" sz="2200" dirty="0">
                <a:latin typeface="BIZ UDPゴシック" panose="020B0400000000000000" pitchFamily="50" charset="-128"/>
                <a:ea typeface="BIZ UDPゴシック" panose="020B0400000000000000" pitchFamily="50" charset="-128"/>
              </a:rPr>
              <a:t>バンド目に西村が出演しているが</a:t>
            </a:r>
            <a:r>
              <a:rPr lang="en-US" altLang="ja-JP" sz="2200" dirty="0">
                <a:latin typeface="BIZ UDPゴシック" panose="020B0400000000000000" pitchFamily="50" charset="-128"/>
                <a:ea typeface="BIZ UDPゴシック" panose="020B0400000000000000" pitchFamily="50" charset="-128"/>
              </a:rPr>
              <a:t>5</a:t>
            </a:r>
            <a:r>
              <a:rPr lang="ja-JP" altLang="en-US" sz="2200" dirty="0">
                <a:latin typeface="BIZ UDPゴシック" panose="020B0400000000000000" pitchFamily="50" charset="-128"/>
                <a:ea typeface="BIZ UDPゴシック" panose="020B0400000000000000" pitchFamily="50" charset="-128"/>
              </a:rPr>
              <a:t>バンド目のシフ　</a:t>
            </a:r>
            <a:endParaRPr lang="en-US" altLang="ja-JP" sz="2200" dirty="0">
              <a:latin typeface="BIZ UDPゴシック" panose="020B0400000000000000" pitchFamily="50" charset="-128"/>
              <a:ea typeface="BIZ UDPゴシック" panose="020B0400000000000000" pitchFamily="50" charset="-128"/>
            </a:endParaRPr>
          </a:p>
          <a:p>
            <a:pPr marL="0" indent="0">
              <a:buNone/>
            </a:pPr>
            <a:r>
              <a:rPr lang="ja-JP" altLang="en-US" sz="2200" dirty="0">
                <a:latin typeface="BIZ UDPゴシック" panose="020B0400000000000000" pitchFamily="50" charset="-128"/>
                <a:ea typeface="BIZ UDPゴシック" panose="020B0400000000000000" pitchFamily="50" charset="-128"/>
              </a:rPr>
              <a:t>　トに割り当てられる人がいないため西村を割り当てる等。）</a:t>
            </a:r>
            <a:endParaRPr lang="en-US" altLang="ja-JP" sz="22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555980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516509-E2BE-1387-7CD5-A37556D588C4}"/>
              </a:ext>
            </a:extLst>
          </p:cNvPr>
          <p:cNvSpPr>
            <a:spLocks noGrp="1"/>
          </p:cNvSpPr>
          <p:nvPr>
            <p:ph type="title"/>
          </p:nvPr>
        </p:nvSpPr>
        <p:spPr/>
        <p:txBody>
          <a:bodyPr>
            <a:normAutofit/>
          </a:bodyPr>
          <a:lstStyle/>
          <a:p>
            <a:r>
              <a:rPr lang="ja-JP" altLang="en-US" sz="4800" dirty="0">
                <a:latin typeface="BIZ UDPゴシック" panose="020B0400000000000000" pitchFamily="50" charset="-128"/>
                <a:ea typeface="BIZ UDPゴシック" panose="020B0400000000000000" pitchFamily="50" charset="-128"/>
              </a:rPr>
              <a:t>必要なデータ</a:t>
            </a:r>
            <a:endParaRPr kumimoji="1" lang="ja-JP" altLang="en-US" sz="4800" dirty="0">
              <a:latin typeface="BIZ UDPゴシック" panose="020B0400000000000000" pitchFamily="50" charset="-128"/>
              <a:ea typeface="BIZ UDPゴシック" panose="020B0400000000000000" pitchFamily="50" charset="-128"/>
            </a:endParaRPr>
          </a:p>
        </p:txBody>
      </p:sp>
      <p:sp>
        <p:nvSpPr>
          <p:cNvPr id="3" name="コンテンツ プレースホルダー 2">
            <a:extLst>
              <a:ext uri="{FF2B5EF4-FFF2-40B4-BE49-F238E27FC236}">
                <a16:creationId xmlns:a16="http://schemas.microsoft.com/office/drawing/2014/main" id="{EB956165-319D-1D77-BA69-5E1693105C80}"/>
              </a:ext>
            </a:extLst>
          </p:cNvPr>
          <p:cNvSpPr>
            <a:spLocks noGrp="1"/>
          </p:cNvSpPr>
          <p:nvPr>
            <p:ph idx="1"/>
          </p:nvPr>
        </p:nvSpPr>
        <p:spPr>
          <a:xfrm>
            <a:off x="1451579" y="2015732"/>
            <a:ext cx="10608341" cy="3866908"/>
          </a:xfrm>
        </p:spPr>
        <p:txBody>
          <a:bodyPr>
            <a:noAutofit/>
          </a:bodyPr>
          <a:lstStyle/>
          <a:p>
            <a:r>
              <a:rPr kumimoji="1" lang="ja-JP" altLang="en-US" sz="2200" dirty="0">
                <a:latin typeface="BIZ UDPゴシック" panose="020B0400000000000000" pitchFamily="50" charset="-128"/>
                <a:ea typeface="BIZ UDPゴシック" panose="020B0400000000000000" pitchFamily="50" charset="-128"/>
              </a:rPr>
              <a:t>人数</a:t>
            </a:r>
            <a:endParaRPr kumimoji="1" lang="en-US" altLang="ja-JP" sz="2200" dirty="0">
              <a:latin typeface="BIZ UDPゴシック" panose="020B0400000000000000" pitchFamily="50" charset="-128"/>
              <a:ea typeface="BIZ UDPゴシック" panose="020B0400000000000000" pitchFamily="50" charset="-128"/>
            </a:endParaRPr>
          </a:p>
          <a:p>
            <a:r>
              <a:rPr lang="ja-JP" altLang="en-US" sz="2200" dirty="0">
                <a:latin typeface="BIZ UDPゴシック" panose="020B0400000000000000" pitchFamily="50" charset="-128"/>
                <a:ea typeface="BIZ UDPゴシック" panose="020B0400000000000000" pitchFamily="50" charset="-128"/>
              </a:rPr>
              <a:t>メンバーの名前</a:t>
            </a:r>
            <a:endParaRPr lang="en-US" altLang="ja-JP" sz="2200" dirty="0">
              <a:latin typeface="BIZ UDPゴシック" panose="020B0400000000000000" pitchFamily="50" charset="-128"/>
              <a:ea typeface="BIZ UDPゴシック" panose="020B0400000000000000" pitchFamily="50" charset="-128"/>
            </a:endParaRPr>
          </a:p>
          <a:p>
            <a:r>
              <a:rPr lang="ja-JP" altLang="en-US" sz="2200" dirty="0">
                <a:latin typeface="BIZ UDPゴシック" panose="020B0400000000000000" pitchFamily="50" charset="-128"/>
                <a:ea typeface="BIZ UDPゴシック" panose="020B0400000000000000" pitchFamily="50" charset="-128"/>
              </a:rPr>
              <a:t>出演バンド数</a:t>
            </a:r>
            <a:endParaRPr lang="en-US" altLang="ja-JP" sz="2200" dirty="0">
              <a:latin typeface="BIZ UDPゴシック" panose="020B0400000000000000" pitchFamily="50" charset="-128"/>
              <a:ea typeface="BIZ UDPゴシック" panose="020B0400000000000000" pitchFamily="50" charset="-128"/>
            </a:endParaRPr>
          </a:p>
          <a:p>
            <a:r>
              <a:rPr lang="en-US" altLang="ja-JP" sz="2200" dirty="0">
                <a:latin typeface="BIZ UDPゴシック" panose="020B0400000000000000" pitchFamily="50" charset="-128"/>
                <a:ea typeface="BIZ UDPゴシック" panose="020B0400000000000000" pitchFamily="50" charset="-128"/>
              </a:rPr>
              <a:t>4</a:t>
            </a:r>
            <a:r>
              <a:rPr lang="ja-JP" altLang="en-US" sz="2200" dirty="0">
                <a:latin typeface="BIZ UDPゴシック" panose="020B0400000000000000" pitchFamily="50" charset="-128"/>
                <a:ea typeface="BIZ UDPゴシック" panose="020B0400000000000000" pitchFamily="50" charset="-128"/>
              </a:rPr>
              <a:t>つの仕事（照明、トラブル対応＋転換、タイムキーパー、音聞き）</a:t>
            </a:r>
            <a:endParaRPr lang="en-US" altLang="ja-JP" sz="2200" dirty="0">
              <a:latin typeface="BIZ UDPゴシック" panose="020B0400000000000000" pitchFamily="50" charset="-128"/>
              <a:ea typeface="BIZ UDPゴシック" panose="020B0400000000000000" pitchFamily="50" charset="-128"/>
            </a:endParaRPr>
          </a:p>
          <a:p>
            <a:r>
              <a:rPr lang="ja-JP" altLang="en-US" sz="2200" dirty="0">
                <a:latin typeface="BIZ UDPゴシック" panose="020B0400000000000000" pitchFamily="50" charset="-128"/>
                <a:ea typeface="BIZ UDPゴシック" panose="020B0400000000000000" pitchFamily="50" charset="-128"/>
              </a:rPr>
              <a:t>メンバーがどのバンドに出演しているか</a:t>
            </a:r>
            <a:endParaRPr lang="en-US" altLang="ja-JP" sz="2200" dirty="0">
              <a:latin typeface="BIZ UDPゴシック" panose="020B0400000000000000" pitchFamily="50" charset="-128"/>
              <a:ea typeface="BIZ UDPゴシック" panose="020B0400000000000000" pitchFamily="50" charset="-128"/>
            </a:endParaRPr>
          </a:p>
          <a:p>
            <a:r>
              <a:rPr lang="ja-JP" altLang="en-US" sz="2200" dirty="0">
                <a:latin typeface="BIZ UDPゴシック" panose="020B0400000000000000" pitchFamily="50" charset="-128"/>
                <a:ea typeface="BIZ UDPゴシック" panose="020B0400000000000000" pitchFamily="50" charset="-128"/>
              </a:rPr>
              <a:t>メンバーの</a:t>
            </a:r>
            <a:r>
              <a:rPr lang="en-US" altLang="ja-JP" sz="2200" dirty="0">
                <a:latin typeface="BIZ UDPゴシック" panose="020B0400000000000000" pitchFamily="50" charset="-128"/>
                <a:ea typeface="BIZ UDPゴシック" panose="020B0400000000000000" pitchFamily="50" charset="-128"/>
              </a:rPr>
              <a:t>1</a:t>
            </a:r>
            <a:r>
              <a:rPr lang="ja-JP" altLang="en-US" sz="2200" dirty="0">
                <a:latin typeface="BIZ UDPゴシック" panose="020B0400000000000000" pitchFamily="50" charset="-128"/>
                <a:ea typeface="BIZ UDPゴシック" panose="020B0400000000000000" pitchFamily="50" charset="-128"/>
              </a:rPr>
              <a:t>つ前の仕事（例：</a:t>
            </a:r>
            <a:r>
              <a:rPr lang="en-US" altLang="ja-JP" sz="2200" dirty="0">
                <a:latin typeface="BIZ UDPゴシック" panose="020B0400000000000000" pitchFamily="50" charset="-128"/>
                <a:ea typeface="BIZ UDPゴシック" panose="020B0400000000000000" pitchFamily="50" charset="-128"/>
              </a:rPr>
              <a:t>2</a:t>
            </a:r>
            <a:r>
              <a:rPr lang="ja-JP" altLang="en-US" sz="2200" dirty="0">
                <a:latin typeface="BIZ UDPゴシック" panose="020B0400000000000000" pitchFamily="50" charset="-128"/>
                <a:ea typeface="BIZ UDPゴシック" panose="020B0400000000000000" pitchFamily="50" charset="-128"/>
              </a:rPr>
              <a:t>スロット目の仕事のどこかに西村を割り当てる際、</a:t>
            </a:r>
            <a:endParaRPr lang="en-US" altLang="ja-JP" sz="2200" dirty="0">
              <a:latin typeface="BIZ UDPゴシック" panose="020B0400000000000000" pitchFamily="50" charset="-128"/>
              <a:ea typeface="BIZ UDPゴシック" panose="020B0400000000000000" pitchFamily="50" charset="-128"/>
            </a:endParaRPr>
          </a:p>
          <a:p>
            <a:pPr marL="0" indent="0">
              <a:buNone/>
            </a:pPr>
            <a:r>
              <a:rPr lang="ja-JP" altLang="en-US" sz="2200" dirty="0">
                <a:latin typeface="BIZ UDPゴシック" panose="020B0400000000000000" pitchFamily="50" charset="-128"/>
                <a:ea typeface="BIZ UDPゴシック" panose="020B0400000000000000" pitchFamily="50" charset="-128"/>
              </a:rPr>
              <a:t>　</a:t>
            </a:r>
            <a:r>
              <a:rPr lang="en-US" altLang="ja-JP" sz="2200" dirty="0">
                <a:latin typeface="BIZ UDPゴシック" panose="020B0400000000000000" pitchFamily="50" charset="-128"/>
                <a:ea typeface="BIZ UDPゴシック" panose="020B0400000000000000" pitchFamily="50" charset="-128"/>
              </a:rPr>
              <a:t>1</a:t>
            </a:r>
            <a:r>
              <a:rPr lang="ja-JP" altLang="en-US" sz="2200" dirty="0">
                <a:latin typeface="BIZ UDPゴシック" panose="020B0400000000000000" pitchFamily="50" charset="-128"/>
                <a:ea typeface="BIZ UDPゴシック" panose="020B0400000000000000" pitchFamily="50" charset="-128"/>
              </a:rPr>
              <a:t>スロット目で西村に「照明」の仕事が割り当てられている時→</a:t>
            </a:r>
            <a:r>
              <a:rPr lang="en-US" altLang="ja-JP" sz="2200" dirty="0">
                <a:latin typeface="BIZ UDPゴシック" panose="020B0400000000000000" pitchFamily="50" charset="-128"/>
                <a:ea typeface="BIZ UDPゴシック" panose="020B0400000000000000" pitchFamily="50" charset="-128"/>
              </a:rPr>
              <a:t>1</a:t>
            </a:r>
            <a:r>
              <a:rPr lang="ja-JP" altLang="en-US" sz="2200" dirty="0">
                <a:latin typeface="BIZ UDPゴシック" panose="020B0400000000000000" pitchFamily="50" charset="-128"/>
                <a:ea typeface="BIZ UDPゴシック" panose="020B0400000000000000" pitchFamily="50" charset="-128"/>
              </a:rPr>
              <a:t>つ前の仕事は照明）</a:t>
            </a:r>
            <a:endParaRPr lang="en-US" altLang="ja-JP" sz="22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690702"/>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ギャラリー">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1520</TotalTime>
  <Words>657</Words>
  <Application>Microsoft Office PowerPoint</Application>
  <PresentationFormat>ワイド画面</PresentationFormat>
  <Paragraphs>95</Paragraphs>
  <Slides>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BIZ UDPゴシック</vt:lpstr>
      <vt:lpstr>HGP創英角ｺﾞｼｯｸUB</vt:lpstr>
      <vt:lpstr>Arial</vt:lpstr>
      <vt:lpstr>Gill Sans MT</vt:lpstr>
      <vt:lpstr>ギャラリー</vt:lpstr>
      <vt:lpstr>最適化を用いた部活動での ライブ時のシフト作成</vt:lpstr>
      <vt:lpstr>はじめに</vt:lpstr>
      <vt:lpstr>裏方の仕事①</vt:lpstr>
      <vt:lpstr>裏方の仕事②</vt:lpstr>
      <vt:lpstr>システムについて</vt:lpstr>
      <vt:lpstr>シフト表</vt:lpstr>
      <vt:lpstr>考慮したい条件①</vt:lpstr>
      <vt:lpstr>考慮したい条件②</vt:lpstr>
      <vt:lpstr>必要なデータ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最適化を用いた部活動での ライブ時のシフト作成</dc:title>
  <dc:creator>西村 友稀</dc:creator>
  <cp:lastModifiedBy>西村 友稀</cp:lastModifiedBy>
  <cp:revision>1</cp:revision>
  <dcterms:created xsi:type="dcterms:W3CDTF">2023-04-08T13:48:41Z</dcterms:created>
  <dcterms:modified xsi:type="dcterms:W3CDTF">2023-04-09T15:09:27Z</dcterms:modified>
</cp:coreProperties>
</file>