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68" r:id="rId5"/>
    <p:sldId id="258" r:id="rId6"/>
    <p:sldId id="259" r:id="rId7"/>
    <p:sldId id="260"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86D0EE-9E08-4F63-AFE9-F74AF737602B}" v="82" dt="2023-05-08T07:43:36.57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村　友稀" userId="e93812bd-b80a-4dc8-b913-6c1dd392f3b1" providerId="ADAL" clId="{7F86D0EE-9E08-4F63-AFE9-F74AF737602B}"/>
    <pc:docChg chg="undo custSel addSld delSld modSld sldOrd">
      <pc:chgData name="西村　友稀" userId="e93812bd-b80a-4dc8-b913-6c1dd392f3b1" providerId="ADAL" clId="{7F86D0EE-9E08-4F63-AFE9-F74AF737602B}" dt="2023-05-09T01:43:52.202" v="3655"/>
      <pc:docMkLst>
        <pc:docMk/>
      </pc:docMkLst>
      <pc:sldChg chg="addSp delSp modSp mod">
        <pc:chgData name="西村　友稀" userId="e93812bd-b80a-4dc8-b913-6c1dd392f3b1" providerId="ADAL" clId="{7F86D0EE-9E08-4F63-AFE9-F74AF737602B}" dt="2023-05-08T07:43:11.275" v="3648" actId="1076"/>
        <pc:sldMkLst>
          <pc:docMk/>
          <pc:sldMk cId="111300402" sldId="257"/>
        </pc:sldMkLst>
        <pc:spChg chg="mod">
          <ac:chgData name="西村　友稀" userId="e93812bd-b80a-4dc8-b913-6c1dd392f3b1" providerId="ADAL" clId="{7F86D0EE-9E08-4F63-AFE9-F74AF737602B}" dt="2023-05-08T07:36:48.263" v="3632" actId="14100"/>
          <ac:spMkLst>
            <pc:docMk/>
            <pc:sldMk cId="111300402" sldId="257"/>
            <ac:spMk id="3" creationId="{A56C1A7C-CE38-0988-618F-EC0D4A435A7F}"/>
          </ac:spMkLst>
        </pc:spChg>
        <pc:spChg chg="del mod">
          <ac:chgData name="西村　友稀" userId="e93812bd-b80a-4dc8-b913-6c1dd392f3b1" providerId="ADAL" clId="{7F86D0EE-9E08-4F63-AFE9-F74AF737602B}" dt="2023-05-08T07:36:41.313" v="3630" actId="21"/>
          <ac:spMkLst>
            <pc:docMk/>
            <pc:sldMk cId="111300402" sldId="257"/>
            <ac:spMk id="4" creationId="{7EC430DB-1B1C-88E2-B492-A75B2BCE7B40}"/>
          </ac:spMkLst>
        </pc:spChg>
        <pc:spChg chg="del mod">
          <ac:chgData name="西村　友稀" userId="e93812bd-b80a-4dc8-b913-6c1dd392f3b1" providerId="ADAL" clId="{7F86D0EE-9E08-4F63-AFE9-F74AF737602B}" dt="2023-05-08T07:36:44.009" v="3631" actId="21"/>
          <ac:spMkLst>
            <pc:docMk/>
            <pc:sldMk cId="111300402" sldId="257"/>
            <ac:spMk id="6" creationId="{5217C6B9-F64D-7EA6-348C-38A438BC1519}"/>
          </ac:spMkLst>
        </pc:spChg>
        <pc:picChg chg="add del mod">
          <ac:chgData name="西村　友稀" userId="e93812bd-b80a-4dc8-b913-6c1dd392f3b1" providerId="ADAL" clId="{7F86D0EE-9E08-4F63-AFE9-F74AF737602B}" dt="2023-05-08T07:42:22.452" v="3638" actId="21"/>
          <ac:picMkLst>
            <pc:docMk/>
            <pc:sldMk cId="111300402" sldId="257"/>
            <ac:picMk id="8" creationId="{597DC1F9-1044-BB85-44BA-65A3942AB327}"/>
          </ac:picMkLst>
        </pc:picChg>
        <pc:picChg chg="add mod">
          <ac:chgData name="西村　友稀" userId="e93812bd-b80a-4dc8-b913-6c1dd392f3b1" providerId="ADAL" clId="{7F86D0EE-9E08-4F63-AFE9-F74AF737602B}" dt="2023-05-08T07:43:11.275" v="3648" actId="1076"/>
          <ac:picMkLst>
            <pc:docMk/>
            <pc:sldMk cId="111300402" sldId="257"/>
            <ac:picMk id="10" creationId="{6EF82C56-1AAF-92F0-9B1D-E09F200C1860}"/>
          </ac:picMkLst>
        </pc:picChg>
      </pc:sldChg>
      <pc:sldChg chg="addSp modSp mod modAnim">
        <pc:chgData name="西村　友稀" userId="e93812bd-b80a-4dc8-b913-6c1dd392f3b1" providerId="ADAL" clId="{7F86D0EE-9E08-4F63-AFE9-F74AF737602B}" dt="2023-05-08T05:27:32.405" v="3136"/>
        <pc:sldMkLst>
          <pc:docMk/>
          <pc:sldMk cId="443394327" sldId="258"/>
        </pc:sldMkLst>
        <pc:spChg chg="mod">
          <ac:chgData name="西村　友稀" userId="e93812bd-b80a-4dc8-b913-6c1dd392f3b1" providerId="ADAL" clId="{7F86D0EE-9E08-4F63-AFE9-F74AF737602B}" dt="2023-05-05T15:20:44.297" v="1170" actId="20577"/>
          <ac:spMkLst>
            <pc:docMk/>
            <pc:sldMk cId="443394327" sldId="258"/>
            <ac:spMk id="2" creationId="{4DC5173F-083B-0658-100A-F4C9218DABB6}"/>
          </ac:spMkLst>
        </pc:spChg>
        <pc:spChg chg="mod">
          <ac:chgData name="西村　友稀" userId="e93812bd-b80a-4dc8-b913-6c1dd392f3b1" providerId="ADAL" clId="{7F86D0EE-9E08-4F63-AFE9-F74AF737602B}" dt="2023-05-08T05:04:12.376" v="2852" actId="14100"/>
          <ac:spMkLst>
            <pc:docMk/>
            <pc:sldMk cId="443394327" sldId="258"/>
            <ac:spMk id="3" creationId="{612D8EE6-3E54-334F-B44A-8D7F3AD3F47B}"/>
          </ac:spMkLst>
        </pc:spChg>
        <pc:spChg chg="add mod">
          <ac:chgData name="西村　友稀" userId="e93812bd-b80a-4dc8-b913-6c1dd392f3b1" providerId="ADAL" clId="{7F86D0EE-9E08-4F63-AFE9-F74AF737602B}" dt="2023-05-08T05:18:46.889" v="3095" actId="13822"/>
          <ac:spMkLst>
            <pc:docMk/>
            <pc:sldMk cId="443394327" sldId="258"/>
            <ac:spMk id="4" creationId="{1FA70F29-BDF5-ED0B-420D-D67E40A37AA2}"/>
          </ac:spMkLst>
        </pc:spChg>
        <pc:spChg chg="add mod">
          <ac:chgData name="西村　友稀" userId="e93812bd-b80a-4dc8-b913-6c1dd392f3b1" providerId="ADAL" clId="{7F86D0EE-9E08-4F63-AFE9-F74AF737602B}" dt="2023-05-08T05:18:53.079" v="3096" actId="13822"/>
          <ac:spMkLst>
            <pc:docMk/>
            <pc:sldMk cId="443394327" sldId="258"/>
            <ac:spMk id="5" creationId="{66DFBCBD-A3E4-7041-1DBC-07D4881A9957}"/>
          </ac:spMkLst>
        </pc:spChg>
        <pc:spChg chg="add mod">
          <ac:chgData name="西村　友稀" userId="e93812bd-b80a-4dc8-b913-6c1dd392f3b1" providerId="ADAL" clId="{7F86D0EE-9E08-4F63-AFE9-F74AF737602B}" dt="2023-05-08T05:14:54.307" v="3015" actId="14100"/>
          <ac:spMkLst>
            <pc:docMk/>
            <pc:sldMk cId="443394327" sldId="258"/>
            <ac:spMk id="6" creationId="{7CDE397C-BC16-AE26-79C5-EB194D096724}"/>
          </ac:spMkLst>
        </pc:spChg>
        <pc:spChg chg="add mod">
          <ac:chgData name="西村　友稀" userId="e93812bd-b80a-4dc8-b913-6c1dd392f3b1" providerId="ADAL" clId="{7F86D0EE-9E08-4F63-AFE9-F74AF737602B}" dt="2023-05-08T05:15:04.582" v="3017" actId="14100"/>
          <ac:spMkLst>
            <pc:docMk/>
            <pc:sldMk cId="443394327" sldId="258"/>
            <ac:spMk id="7" creationId="{4CACD727-E6DC-4DBD-FAA1-DCB235D7A0EF}"/>
          </ac:spMkLst>
        </pc:spChg>
        <pc:spChg chg="add mod">
          <ac:chgData name="西村　友稀" userId="e93812bd-b80a-4dc8-b913-6c1dd392f3b1" providerId="ADAL" clId="{7F86D0EE-9E08-4F63-AFE9-F74AF737602B}" dt="2023-05-08T05:13:58.958" v="3011" actId="1076"/>
          <ac:spMkLst>
            <pc:docMk/>
            <pc:sldMk cId="443394327" sldId="258"/>
            <ac:spMk id="8" creationId="{27354CF4-5A78-F805-0142-1677CB6CFB1C}"/>
          </ac:spMkLst>
        </pc:spChg>
        <pc:spChg chg="add mod">
          <ac:chgData name="西村　友稀" userId="e93812bd-b80a-4dc8-b913-6c1dd392f3b1" providerId="ADAL" clId="{7F86D0EE-9E08-4F63-AFE9-F74AF737602B}" dt="2023-05-08T05:15:16.208" v="3019" actId="1076"/>
          <ac:spMkLst>
            <pc:docMk/>
            <pc:sldMk cId="443394327" sldId="258"/>
            <ac:spMk id="9" creationId="{ED8E1929-AD6E-FFAD-A9EC-E7F45CEBB0B8}"/>
          </ac:spMkLst>
        </pc:spChg>
        <pc:spChg chg="add mod">
          <ac:chgData name="西村　友稀" userId="e93812bd-b80a-4dc8-b913-6c1dd392f3b1" providerId="ADAL" clId="{7F86D0EE-9E08-4F63-AFE9-F74AF737602B}" dt="2023-05-08T05:13:46.511" v="3009" actId="1076"/>
          <ac:spMkLst>
            <pc:docMk/>
            <pc:sldMk cId="443394327" sldId="258"/>
            <ac:spMk id="10" creationId="{E7A6D2F4-6F0E-047C-7BE9-B35DBA98CB22}"/>
          </ac:spMkLst>
        </pc:spChg>
        <pc:spChg chg="add mod">
          <ac:chgData name="西村　友稀" userId="e93812bd-b80a-4dc8-b913-6c1dd392f3b1" providerId="ADAL" clId="{7F86D0EE-9E08-4F63-AFE9-F74AF737602B}" dt="2023-05-08T05:18:05.267" v="3094" actId="1076"/>
          <ac:spMkLst>
            <pc:docMk/>
            <pc:sldMk cId="443394327" sldId="258"/>
            <ac:spMk id="11" creationId="{5053DC88-F6BD-15DF-6BEE-3D7074EC0C45}"/>
          </ac:spMkLst>
        </pc:spChg>
      </pc:sldChg>
      <pc:sldChg chg="addSp delSp modSp mod modAnim">
        <pc:chgData name="西村　友稀" userId="e93812bd-b80a-4dc8-b913-6c1dd392f3b1" providerId="ADAL" clId="{7F86D0EE-9E08-4F63-AFE9-F74AF737602B}" dt="2023-05-08T05:35:59.411" v="3430" actId="20577"/>
        <pc:sldMkLst>
          <pc:docMk/>
          <pc:sldMk cId="554568073" sldId="259"/>
        </pc:sldMkLst>
        <pc:spChg chg="mod">
          <ac:chgData name="西村　友稀" userId="e93812bd-b80a-4dc8-b913-6c1dd392f3b1" providerId="ADAL" clId="{7F86D0EE-9E08-4F63-AFE9-F74AF737602B}" dt="2023-05-05T15:15:09.864" v="755" actId="20577"/>
          <ac:spMkLst>
            <pc:docMk/>
            <pc:sldMk cId="554568073" sldId="259"/>
            <ac:spMk id="2" creationId="{D336618E-E4F0-F232-7397-F70BA8A1DB46}"/>
          </ac:spMkLst>
        </pc:spChg>
        <pc:spChg chg="mod">
          <ac:chgData name="西村　友稀" userId="e93812bd-b80a-4dc8-b913-6c1dd392f3b1" providerId="ADAL" clId="{7F86D0EE-9E08-4F63-AFE9-F74AF737602B}" dt="2023-05-08T04:18:34.872" v="2029" actId="1076"/>
          <ac:spMkLst>
            <pc:docMk/>
            <pc:sldMk cId="554568073" sldId="259"/>
            <ac:spMk id="3" creationId="{E9A53031-529D-4C35-51A9-4AD88067E633}"/>
          </ac:spMkLst>
        </pc:spChg>
        <pc:spChg chg="add mod ord">
          <ac:chgData name="西村　友稀" userId="e93812bd-b80a-4dc8-b913-6c1dd392f3b1" providerId="ADAL" clId="{7F86D0EE-9E08-4F63-AFE9-F74AF737602B}" dt="2023-05-08T04:44:12.137" v="2569" actId="13822"/>
          <ac:spMkLst>
            <pc:docMk/>
            <pc:sldMk cId="554568073" sldId="259"/>
            <ac:spMk id="4" creationId="{2E6A1F2C-E6A4-18AF-95A4-C28ADD0D6190}"/>
          </ac:spMkLst>
        </pc:spChg>
        <pc:spChg chg="add mod">
          <ac:chgData name="西村　友稀" userId="e93812bd-b80a-4dc8-b913-6c1dd392f3b1" providerId="ADAL" clId="{7F86D0EE-9E08-4F63-AFE9-F74AF737602B}" dt="2023-05-08T04:21:30.176" v="2041" actId="1076"/>
          <ac:spMkLst>
            <pc:docMk/>
            <pc:sldMk cId="554568073" sldId="259"/>
            <ac:spMk id="5" creationId="{300741FE-EF2A-1A28-D730-02210D463911}"/>
          </ac:spMkLst>
        </pc:spChg>
        <pc:spChg chg="add mod">
          <ac:chgData name="西村　友稀" userId="e93812bd-b80a-4dc8-b913-6c1dd392f3b1" providerId="ADAL" clId="{7F86D0EE-9E08-4F63-AFE9-F74AF737602B}" dt="2023-05-08T04:44:18.599" v="2570" actId="13822"/>
          <ac:spMkLst>
            <pc:docMk/>
            <pc:sldMk cId="554568073" sldId="259"/>
            <ac:spMk id="6" creationId="{7A1769F9-0F85-92E5-0532-68956FE64555}"/>
          </ac:spMkLst>
        </pc:spChg>
        <pc:spChg chg="add mod">
          <ac:chgData name="西村　友稀" userId="e93812bd-b80a-4dc8-b913-6c1dd392f3b1" providerId="ADAL" clId="{7F86D0EE-9E08-4F63-AFE9-F74AF737602B}" dt="2023-05-08T04:45:03.541" v="2573" actId="13822"/>
          <ac:spMkLst>
            <pc:docMk/>
            <pc:sldMk cId="554568073" sldId="259"/>
            <ac:spMk id="7" creationId="{4DB0C3B6-B1CE-9478-CC75-B0C7337039CF}"/>
          </ac:spMkLst>
        </pc:spChg>
        <pc:spChg chg="add mod">
          <ac:chgData name="西村　友稀" userId="e93812bd-b80a-4dc8-b913-6c1dd392f3b1" providerId="ADAL" clId="{7F86D0EE-9E08-4F63-AFE9-F74AF737602B}" dt="2023-05-08T05:35:59.411" v="3430" actId="20577"/>
          <ac:spMkLst>
            <pc:docMk/>
            <pc:sldMk cId="554568073" sldId="259"/>
            <ac:spMk id="8" creationId="{C67F7894-2FF4-69F1-1946-AA1E4FBA4EF8}"/>
          </ac:spMkLst>
        </pc:spChg>
        <pc:spChg chg="add del mod">
          <ac:chgData name="西村　友稀" userId="e93812bd-b80a-4dc8-b913-6c1dd392f3b1" providerId="ADAL" clId="{7F86D0EE-9E08-4F63-AFE9-F74AF737602B}" dt="2023-05-08T04:11:47.717" v="1966"/>
          <ac:spMkLst>
            <pc:docMk/>
            <pc:sldMk cId="554568073" sldId="259"/>
            <ac:spMk id="9" creationId="{CAF6844A-E960-170B-2605-2F66DE381721}"/>
          </ac:spMkLst>
        </pc:spChg>
        <pc:spChg chg="add del mod">
          <ac:chgData name="西村　友稀" userId="e93812bd-b80a-4dc8-b913-6c1dd392f3b1" providerId="ADAL" clId="{7F86D0EE-9E08-4F63-AFE9-F74AF737602B}" dt="2023-05-08T04:13:55.286" v="1990" actId="21"/>
          <ac:spMkLst>
            <pc:docMk/>
            <pc:sldMk cId="554568073" sldId="259"/>
            <ac:spMk id="10" creationId="{B40C7BBA-6B6D-E2BB-4255-05FA3AC96705}"/>
          </ac:spMkLst>
        </pc:spChg>
        <pc:spChg chg="add mod">
          <ac:chgData name="西村　友稀" userId="e93812bd-b80a-4dc8-b913-6c1dd392f3b1" providerId="ADAL" clId="{7F86D0EE-9E08-4F63-AFE9-F74AF737602B}" dt="2023-05-08T05:23:53.148" v="3125" actId="14100"/>
          <ac:spMkLst>
            <pc:docMk/>
            <pc:sldMk cId="554568073" sldId="259"/>
            <ac:spMk id="11" creationId="{52C56A15-5F8C-F2CF-4933-3A2090C09D17}"/>
          </ac:spMkLst>
        </pc:spChg>
      </pc:sldChg>
      <pc:sldChg chg="addSp delSp modSp mod ord">
        <pc:chgData name="西村　友稀" userId="e93812bd-b80a-4dc8-b913-6c1dd392f3b1" providerId="ADAL" clId="{7F86D0EE-9E08-4F63-AFE9-F74AF737602B}" dt="2023-05-09T01:43:52.202" v="3655"/>
        <pc:sldMkLst>
          <pc:docMk/>
          <pc:sldMk cId="1409131815" sldId="260"/>
        </pc:sldMkLst>
        <pc:spChg chg="mod">
          <ac:chgData name="西村　友稀" userId="e93812bd-b80a-4dc8-b913-6c1dd392f3b1" providerId="ADAL" clId="{7F86D0EE-9E08-4F63-AFE9-F74AF737602B}" dt="2023-05-08T03:48:53.084" v="1270" actId="20577"/>
          <ac:spMkLst>
            <pc:docMk/>
            <pc:sldMk cId="1409131815" sldId="260"/>
            <ac:spMk id="2" creationId="{A10D0684-589F-3E89-41D8-7BC701DB9AB0}"/>
          </ac:spMkLst>
        </pc:spChg>
        <pc:spChg chg="mod">
          <ac:chgData name="西村　友稀" userId="e93812bd-b80a-4dc8-b913-6c1dd392f3b1" providerId="ADAL" clId="{7F86D0EE-9E08-4F63-AFE9-F74AF737602B}" dt="2023-05-08T04:31:33.163" v="2293" actId="14100"/>
          <ac:spMkLst>
            <pc:docMk/>
            <pc:sldMk cId="1409131815" sldId="260"/>
            <ac:spMk id="3" creationId="{431D7078-84DE-F7DF-223B-0F0BF51D8280}"/>
          </ac:spMkLst>
        </pc:spChg>
        <pc:spChg chg="add mod">
          <ac:chgData name="西村　友稀" userId="e93812bd-b80a-4dc8-b913-6c1dd392f3b1" providerId="ADAL" clId="{7F86D0EE-9E08-4F63-AFE9-F74AF737602B}" dt="2023-05-08T04:34:10.807" v="2417" actId="14100"/>
          <ac:spMkLst>
            <pc:docMk/>
            <pc:sldMk cId="1409131815" sldId="260"/>
            <ac:spMk id="8" creationId="{29A227EC-4B9F-7445-16D9-ACD2509BF5D4}"/>
          </ac:spMkLst>
        </pc:spChg>
        <pc:picChg chg="add del mod">
          <ac:chgData name="西村　友稀" userId="e93812bd-b80a-4dc8-b913-6c1dd392f3b1" providerId="ADAL" clId="{7F86D0EE-9E08-4F63-AFE9-F74AF737602B}" dt="2023-05-08T04:26:28.983" v="2283" actId="21"/>
          <ac:picMkLst>
            <pc:docMk/>
            <pc:sldMk cId="1409131815" sldId="260"/>
            <ac:picMk id="5" creationId="{0B1F0159-5422-A69E-6E36-E383A6C38BC2}"/>
          </ac:picMkLst>
        </pc:picChg>
        <pc:picChg chg="add mod">
          <ac:chgData name="西村　友稀" userId="e93812bd-b80a-4dc8-b913-6c1dd392f3b1" providerId="ADAL" clId="{7F86D0EE-9E08-4F63-AFE9-F74AF737602B}" dt="2023-05-08T04:31:23.901" v="2292" actId="1076"/>
          <ac:picMkLst>
            <pc:docMk/>
            <pc:sldMk cId="1409131815" sldId="260"/>
            <ac:picMk id="7" creationId="{EC52A716-C03E-F4A5-40A6-3D5ECA32C011}"/>
          </ac:picMkLst>
        </pc:picChg>
      </pc:sldChg>
      <pc:sldChg chg="del">
        <pc:chgData name="西村　友稀" userId="e93812bd-b80a-4dc8-b913-6c1dd392f3b1" providerId="ADAL" clId="{7F86D0EE-9E08-4F63-AFE9-F74AF737602B}" dt="2023-05-08T03:46:18.508" v="1245" actId="2696"/>
        <pc:sldMkLst>
          <pc:docMk/>
          <pc:sldMk cId="3690702" sldId="261"/>
        </pc:sldMkLst>
      </pc:sldChg>
      <pc:sldChg chg="del">
        <pc:chgData name="西村　友稀" userId="e93812bd-b80a-4dc8-b913-6c1dd392f3b1" providerId="ADAL" clId="{7F86D0EE-9E08-4F63-AFE9-F74AF737602B}" dt="2023-05-08T04:47:30.315" v="2580" actId="2696"/>
        <pc:sldMkLst>
          <pc:docMk/>
          <pc:sldMk cId="1835682589" sldId="262"/>
        </pc:sldMkLst>
      </pc:sldChg>
      <pc:sldChg chg="addSp delSp modSp mod">
        <pc:chgData name="西村　友稀" userId="e93812bd-b80a-4dc8-b913-6c1dd392f3b1" providerId="ADAL" clId="{7F86D0EE-9E08-4F63-AFE9-F74AF737602B}" dt="2023-05-08T04:47:21.936" v="2579" actId="20577"/>
        <pc:sldMkLst>
          <pc:docMk/>
          <pc:sldMk cId="1195650192" sldId="264"/>
        </pc:sldMkLst>
        <pc:spChg chg="mod">
          <ac:chgData name="西村　友稀" userId="e93812bd-b80a-4dc8-b913-6c1dd392f3b1" providerId="ADAL" clId="{7F86D0EE-9E08-4F63-AFE9-F74AF737602B}" dt="2023-05-08T04:24:22.683" v="2221" actId="20577"/>
          <ac:spMkLst>
            <pc:docMk/>
            <pc:sldMk cId="1195650192" sldId="264"/>
            <ac:spMk id="2" creationId="{8B68D6A0-6018-FFA3-9DB3-27C1D77BF2B1}"/>
          </ac:spMkLst>
        </pc:spChg>
        <pc:spChg chg="del mod">
          <ac:chgData name="西村　友稀" userId="e93812bd-b80a-4dc8-b913-6c1dd392f3b1" providerId="ADAL" clId="{7F86D0EE-9E08-4F63-AFE9-F74AF737602B}" dt="2023-05-08T04:24:04.770" v="2201" actId="21"/>
          <ac:spMkLst>
            <pc:docMk/>
            <pc:sldMk cId="1195650192" sldId="264"/>
            <ac:spMk id="4" creationId="{496440E1-D4C7-EBBD-BC3C-41218470D6D1}"/>
          </ac:spMkLst>
        </pc:spChg>
        <pc:spChg chg="add mod">
          <ac:chgData name="西村　友稀" userId="e93812bd-b80a-4dc8-b913-6c1dd392f3b1" providerId="ADAL" clId="{7F86D0EE-9E08-4F63-AFE9-F74AF737602B}" dt="2023-05-08T04:47:21.936" v="2579" actId="20577"/>
          <ac:spMkLst>
            <pc:docMk/>
            <pc:sldMk cId="1195650192" sldId="264"/>
            <ac:spMk id="6" creationId="{F7ADA86D-1FB8-2058-3852-7584D04456F0}"/>
          </ac:spMkLst>
        </pc:spChg>
        <pc:graphicFrameChg chg="del">
          <ac:chgData name="西村　友稀" userId="e93812bd-b80a-4dc8-b913-6c1dd392f3b1" providerId="ADAL" clId="{7F86D0EE-9E08-4F63-AFE9-F74AF737602B}" dt="2023-05-08T04:23:42.022" v="2083" actId="21"/>
          <ac:graphicFrameMkLst>
            <pc:docMk/>
            <pc:sldMk cId="1195650192" sldId="264"/>
            <ac:graphicFrameMk id="5" creationId="{B4CF7268-73AA-4914-65C2-BC0438C3E7BB}"/>
          </ac:graphicFrameMkLst>
        </pc:graphicFrameChg>
        <pc:graphicFrameChg chg="add del mod">
          <ac:chgData name="西村　友稀" userId="e93812bd-b80a-4dc8-b913-6c1dd392f3b1" providerId="ADAL" clId="{7F86D0EE-9E08-4F63-AFE9-F74AF737602B}" dt="2023-05-08T04:38:00.401" v="2539"/>
          <ac:graphicFrameMkLst>
            <pc:docMk/>
            <pc:sldMk cId="1195650192" sldId="264"/>
            <ac:graphicFrameMk id="7" creationId="{A205802D-A542-8E07-586F-D61A9618FD84}"/>
          </ac:graphicFrameMkLst>
        </pc:graphicFrameChg>
      </pc:sldChg>
      <pc:sldChg chg="modSp new mod">
        <pc:chgData name="西村　友稀" userId="e93812bd-b80a-4dc8-b913-6c1dd392f3b1" providerId="ADAL" clId="{7F86D0EE-9E08-4F63-AFE9-F74AF737602B}" dt="2023-05-08T05:38:37.870" v="3487" actId="14100"/>
        <pc:sldMkLst>
          <pc:docMk/>
          <pc:sldMk cId="3116489069" sldId="265"/>
        </pc:sldMkLst>
        <pc:spChg chg="mod">
          <ac:chgData name="西村　友稀" userId="e93812bd-b80a-4dc8-b913-6c1dd392f3b1" providerId="ADAL" clId="{7F86D0EE-9E08-4F63-AFE9-F74AF737602B}" dt="2023-05-08T05:29:03.931" v="3147" actId="2711"/>
          <ac:spMkLst>
            <pc:docMk/>
            <pc:sldMk cId="3116489069" sldId="265"/>
            <ac:spMk id="2" creationId="{B1B88558-C27C-486D-03BF-7BDB06FC8F8B}"/>
          </ac:spMkLst>
        </pc:spChg>
        <pc:spChg chg="mod">
          <ac:chgData name="西村　友稀" userId="e93812bd-b80a-4dc8-b913-6c1dd392f3b1" providerId="ADAL" clId="{7F86D0EE-9E08-4F63-AFE9-F74AF737602B}" dt="2023-05-08T05:38:37.870" v="3487" actId="14100"/>
          <ac:spMkLst>
            <pc:docMk/>
            <pc:sldMk cId="3116489069" sldId="265"/>
            <ac:spMk id="3" creationId="{F7B1EA30-26FA-160A-5E21-0673217D3FEB}"/>
          </ac:spMkLst>
        </pc:spChg>
      </pc:sldChg>
      <pc:sldChg chg="del">
        <pc:chgData name="西村　友稀" userId="e93812bd-b80a-4dc8-b913-6c1dd392f3b1" providerId="ADAL" clId="{7F86D0EE-9E08-4F63-AFE9-F74AF737602B}" dt="2023-05-08T03:46:25.770" v="1246" actId="2696"/>
        <pc:sldMkLst>
          <pc:docMk/>
          <pc:sldMk cId="3555980147" sldId="265"/>
        </pc:sldMkLst>
      </pc:sldChg>
      <pc:sldChg chg="addSp modSp new mod">
        <pc:chgData name="西村　友稀" userId="e93812bd-b80a-4dc8-b913-6c1dd392f3b1" providerId="ADAL" clId="{7F86D0EE-9E08-4F63-AFE9-F74AF737602B}" dt="2023-05-08T05:40:10.520" v="3509" actId="1076"/>
        <pc:sldMkLst>
          <pc:docMk/>
          <pc:sldMk cId="3427745093" sldId="266"/>
        </pc:sldMkLst>
        <pc:spChg chg="add mod">
          <ac:chgData name="西村　友稀" userId="e93812bd-b80a-4dc8-b913-6c1dd392f3b1" providerId="ADAL" clId="{7F86D0EE-9E08-4F63-AFE9-F74AF737602B}" dt="2023-05-08T05:40:10.520" v="3509" actId="1076"/>
          <ac:spMkLst>
            <pc:docMk/>
            <pc:sldMk cId="3427745093" sldId="266"/>
            <ac:spMk id="2" creationId="{4DD22B5A-2443-7105-288E-BA399050146D}"/>
          </ac:spMkLst>
        </pc:spChg>
      </pc:sldChg>
      <pc:sldChg chg="new del">
        <pc:chgData name="西村　友稀" userId="e93812bd-b80a-4dc8-b913-6c1dd392f3b1" providerId="ADAL" clId="{7F86D0EE-9E08-4F63-AFE9-F74AF737602B}" dt="2023-05-08T05:39:00.213" v="3489" actId="2696"/>
        <pc:sldMkLst>
          <pc:docMk/>
          <pc:sldMk cId="3900009747" sldId="266"/>
        </pc:sldMkLst>
      </pc:sldChg>
      <pc:sldChg chg="modSp new mod">
        <pc:chgData name="西村　友稀" userId="e93812bd-b80a-4dc8-b913-6c1dd392f3b1" providerId="ADAL" clId="{7F86D0EE-9E08-4F63-AFE9-F74AF737602B}" dt="2023-05-08T07:07:22.259" v="3596" actId="255"/>
        <pc:sldMkLst>
          <pc:docMk/>
          <pc:sldMk cId="1313242947" sldId="267"/>
        </pc:sldMkLst>
        <pc:spChg chg="mod">
          <ac:chgData name="西村　友稀" userId="e93812bd-b80a-4dc8-b913-6c1dd392f3b1" providerId="ADAL" clId="{7F86D0EE-9E08-4F63-AFE9-F74AF737602B}" dt="2023-05-08T07:05:24.030" v="3520" actId="2711"/>
          <ac:spMkLst>
            <pc:docMk/>
            <pc:sldMk cId="1313242947" sldId="267"/>
            <ac:spMk id="2" creationId="{F9B2D66D-3AF9-50DA-516E-656F64D07F38}"/>
          </ac:spMkLst>
        </pc:spChg>
        <pc:spChg chg="mod">
          <ac:chgData name="西村　友稀" userId="e93812bd-b80a-4dc8-b913-6c1dd392f3b1" providerId="ADAL" clId="{7F86D0EE-9E08-4F63-AFE9-F74AF737602B}" dt="2023-05-08T07:07:22.259" v="3596" actId="255"/>
          <ac:spMkLst>
            <pc:docMk/>
            <pc:sldMk cId="1313242947" sldId="267"/>
            <ac:spMk id="3" creationId="{E0A487B2-3DCE-F923-1C15-6E2BF76BBF12}"/>
          </ac:spMkLst>
        </pc:spChg>
      </pc:sldChg>
      <pc:sldChg chg="addSp modSp new mod modAnim">
        <pc:chgData name="西村　友稀" userId="e93812bd-b80a-4dc8-b913-6c1dd392f3b1" providerId="ADAL" clId="{7F86D0EE-9E08-4F63-AFE9-F74AF737602B}" dt="2023-05-08T07:43:36.570" v="3651"/>
        <pc:sldMkLst>
          <pc:docMk/>
          <pc:sldMk cId="1809262983" sldId="268"/>
        </pc:sldMkLst>
        <pc:spChg chg="mod">
          <ac:chgData name="西村　友稀" userId="e93812bd-b80a-4dc8-b913-6c1dd392f3b1" providerId="ADAL" clId="{7F86D0EE-9E08-4F63-AFE9-F74AF737602B}" dt="2023-05-08T07:35:18.671" v="3617" actId="2711"/>
          <ac:spMkLst>
            <pc:docMk/>
            <pc:sldMk cId="1809262983" sldId="268"/>
            <ac:spMk id="2" creationId="{73C76A41-E9F0-A5DD-3181-8CC84526CD53}"/>
          </ac:spMkLst>
        </pc:spChg>
        <pc:spChg chg="mod">
          <ac:chgData name="西村　友稀" userId="e93812bd-b80a-4dc8-b913-6c1dd392f3b1" providerId="ADAL" clId="{7F86D0EE-9E08-4F63-AFE9-F74AF737602B}" dt="2023-05-08T07:35:49.649" v="3623" actId="14100"/>
          <ac:spMkLst>
            <pc:docMk/>
            <pc:sldMk cId="1809262983" sldId="268"/>
            <ac:spMk id="3" creationId="{3465C2CF-EBA1-BE0E-7C19-3654F947B153}"/>
          </ac:spMkLst>
        </pc:spChg>
        <pc:spChg chg="add mod">
          <ac:chgData name="西村　友稀" userId="e93812bd-b80a-4dc8-b913-6c1dd392f3b1" providerId="ADAL" clId="{7F86D0EE-9E08-4F63-AFE9-F74AF737602B}" dt="2023-05-08T07:36:11.142" v="3625" actId="1076"/>
          <ac:spMkLst>
            <pc:docMk/>
            <pc:sldMk cId="1809262983" sldId="268"/>
            <ac:spMk id="4" creationId="{0144301D-91A4-D2A7-4DF6-05C5165CEB8D}"/>
          </ac:spMkLst>
        </pc:spChg>
        <pc:spChg chg="add mod">
          <ac:chgData name="西村　友稀" userId="e93812bd-b80a-4dc8-b913-6c1dd392f3b1" providerId="ADAL" clId="{7F86D0EE-9E08-4F63-AFE9-F74AF737602B}" dt="2023-05-08T07:36:29.154" v="3627" actId="1076"/>
          <ac:spMkLst>
            <pc:docMk/>
            <pc:sldMk cId="1809262983" sldId="268"/>
            <ac:spMk id="5" creationId="{4167FA27-1AEC-992D-600D-7DFB45286AB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5A34FAA-860F-4270-887B-94EF17E8E537}" type="datetimeFigureOut">
              <a:rPr kumimoji="1" lang="ja-JP" altLang="en-US" smtClean="0"/>
              <a:t>2023/5/9</a:t>
            </a:fld>
            <a:endParaRPr kumimoji="1" lang="ja-JP"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ja-JP" altLang="en-US"/>
          </a:p>
        </p:txBody>
      </p:sp>
      <p:sp>
        <p:nvSpPr>
          <p:cNvPr id="6" name="Slide Number Placeholder 5"/>
          <p:cNvSpPr>
            <a:spLocks noGrp="1"/>
          </p:cNvSpPr>
          <p:nvPr>
            <p:ph type="sldNum" sz="quarter" idx="12"/>
          </p:nvPr>
        </p:nvSpPr>
        <p:spPr>
          <a:xfrm>
            <a:off x="1437664" y="798973"/>
            <a:ext cx="811019" cy="503578"/>
          </a:xfrm>
        </p:spPr>
        <p:txBody>
          <a:bodyPr/>
          <a:lstStyle/>
          <a:p>
            <a:fld id="{3372C11A-8DB7-4A19-8AAD-23392325AF46}" type="slidenum">
              <a:rPr kumimoji="1" lang="ja-JP" altLang="en-US" smtClean="0"/>
              <a:t>‹#›</a:t>
            </a:fld>
            <a:endParaRPr kumimoji="1" lang="ja-JP"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9740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5A34FAA-860F-4270-887B-94EF17E8E537}" type="datetimeFigureOut">
              <a:rPr kumimoji="1" lang="ja-JP" altLang="en-US" smtClean="0"/>
              <a:t>2023/5/9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2334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5A34FAA-860F-4270-887B-94EF17E8E537}" type="datetimeFigureOut">
              <a:rPr kumimoji="1" lang="ja-JP" altLang="en-US" smtClean="0"/>
              <a:t>2023/5/9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02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5A34FAA-860F-4270-887B-94EF17E8E537}" type="datetimeFigureOut">
              <a:rPr kumimoji="1" lang="ja-JP" altLang="en-US" smtClean="0"/>
              <a:t>2023/5/9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175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5A34FAA-860F-4270-887B-94EF17E8E537}" type="datetimeFigureOut">
              <a:rPr kumimoji="1" lang="ja-JP" altLang="en-US" smtClean="0"/>
              <a:t>2023/5/9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580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5A34FAA-860F-4270-887B-94EF17E8E537}" type="datetimeFigureOut">
              <a:rPr kumimoji="1" lang="ja-JP" altLang="en-US" smtClean="0"/>
              <a:t>2023/5/9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0066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5A34FAA-860F-4270-887B-94EF17E8E537}" type="datetimeFigureOut">
              <a:rPr kumimoji="1" lang="ja-JP" altLang="en-US" smtClean="0"/>
              <a:t>2023/5/9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4929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5A34FAA-860F-4270-887B-94EF17E8E537}" type="datetimeFigureOut">
              <a:rPr kumimoji="1" lang="ja-JP" altLang="en-US" smtClean="0"/>
              <a:t>2023/5/9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471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A34FAA-860F-4270-887B-94EF17E8E537}" type="datetimeFigureOut">
              <a:rPr kumimoji="1" lang="ja-JP" altLang="en-US" smtClean="0"/>
              <a:t>2023/5/9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spTree>
    <p:extLst>
      <p:ext uri="{BB962C8B-B14F-4D97-AF65-F5344CB8AC3E}">
        <p14:creationId xmlns:p14="http://schemas.microsoft.com/office/powerpoint/2010/main" val="243174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5A34FAA-860F-4270-887B-94EF17E8E537}" type="datetimeFigureOut">
              <a:rPr kumimoji="1" lang="ja-JP" altLang="en-US" smtClean="0"/>
              <a:t>2023/5/9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654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5A34FAA-860F-4270-887B-94EF17E8E537}" type="datetimeFigureOut">
              <a:rPr kumimoji="1" lang="ja-JP" altLang="en-US" smtClean="0"/>
              <a:t>2023/5/9</a:t>
            </a:fld>
            <a:endParaRPr kumimoji="1" lang="ja-JP"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007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5A34FAA-860F-4270-887B-94EF17E8E537}" type="datetimeFigureOut">
              <a:rPr kumimoji="1" lang="ja-JP" altLang="en-US" smtClean="0"/>
              <a:t>2023/5/9</a:t>
            </a:fld>
            <a:endParaRPr kumimoji="1" lang="ja-JP"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372C11A-8DB7-4A19-8AAD-23392325AF46}" type="slidenum">
              <a:rPr kumimoji="1" lang="ja-JP" altLang="en-US" smtClean="0"/>
              <a:t>‹#›</a:t>
            </a:fld>
            <a:endParaRPr kumimoji="1" lang="ja-JP"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337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B5A2A-5F81-D2E5-86D4-4065CF7C7E87}"/>
              </a:ext>
            </a:extLst>
          </p:cNvPr>
          <p:cNvSpPr>
            <a:spLocks noGrp="1"/>
          </p:cNvSpPr>
          <p:nvPr>
            <p:ph type="ctrTitle"/>
          </p:nvPr>
        </p:nvSpPr>
        <p:spPr/>
        <p:txBody>
          <a:bodyPr>
            <a:normAutofit/>
          </a:bodyPr>
          <a:lstStyle/>
          <a:p>
            <a:pPr algn="ctr"/>
            <a:r>
              <a:rPr kumimoji="1" lang="ja-JP" altLang="en-US" sz="5400" dirty="0">
                <a:latin typeface="BIZ UDPゴシック" panose="020B0400000000000000" pitchFamily="50" charset="-128"/>
                <a:ea typeface="BIZ UDPゴシック" panose="020B0400000000000000" pitchFamily="50" charset="-128"/>
              </a:rPr>
              <a:t>最適化を用いた部活動での</a:t>
            </a:r>
            <a:br>
              <a:rPr kumimoji="1" lang="en-US" altLang="ja-JP" sz="5400" dirty="0">
                <a:latin typeface="BIZ UDPゴシック" panose="020B0400000000000000" pitchFamily="50" charset="-128"/>
                <a:ea typeface="BIZ UDPゴシック" panose="020B0400000000000000" pitchFamily="50" charset="-128"/>
              </a:rPr>
            </a:br>
            <a:r>
              <a:rPr kumimoji="1" lang="ja-JP" altLang="en-US" sz="5400" dirty="0">
                <a:latin typeface="BIZ UDPゴシック" panose="020B0400000000000000" pitchFamily="50" charset="-128"/>
                <a:ea typeface="BIZ UDPゴシック" panose="020B0400000000000000" pitchFamily="50" charset="-128"/>
              </a:rPr>
              <a:t>ライブ時のシフト作成</a:t>
            </a:r>
          </a:p>
        </p:txBody>
      </p:sp>
      <p:sp>
        <p:nvSpPr>
          <p:cNvPr id="3" name="字幕 2">
            <a:extLst>
              <a:ext uri="{FF2B5EF4-FFF2-40B4-BE49-F238E27FC236}">
                <a16:creationId xmlns:a16="http://schemas.microsoft.com/office/drawing/2014/main" id="{1E9F9C7B-C596-8C01-BF0C-0AD083A6B7D0}"/>
              </a:ext>
            </a:extLst>
          </p:cNvPr>
          <p:cNvSpPr>
            <a:spLocks noGrp="1"/>
          </p:cNvSpPr>
          <p:nvPr>
            <p:ph type="subTitle" idx="1"/>
          </p:nvPr>
        </p:nvSpPr>
        <p:spPr>
          <a:xfrm>
            <a:off x="2417780" y="3531204"/>
            <a:ext cx="8637072" cy="1284636"/>
          </a:xfrm>
        </p:spPr>
        <p:txBody>
          <a:bodyPr>
            <a:normAutofit/>
          </a:bodyPr>
          <a:lstStyle/>
          <a:p>
            <a:pPr algn="r"/>
            <a:r>
              <a:rPr kumimoji="1" lang="ja-JP" altLang="en-US" sz="2400" dirty="0">
                <a:latin typeface="BIZ UDPゴシック" panose="020B0400000000000000" pitchFamily="50" charset="-128"/>
                <a:ea typeface="BIZ UDPゴシック" panose="020B0400000000000000" pitchFamily="50" charset="-128"/>
              </a:rPr>
              <a:t>甲南大学　知能情報学部　小出研究室</a:t>
            </a:r>
            <a:endParaRPr kumimoji="1" lang="en-US" altLang="ja-JP" sz="2400" dirty="0">
              <a:latin typeface="BIZ UDPゴシック" panose="020B0400000000000000" pitchFamily="50" charset="-128"/>
              <a:ea typeface="BIZ UDPゴシック" panose="020B0400000000000000" pitchFamily="50" charset="-128"/>
            </a:endParaRPr>
          </a:p>
          <a:p>
            <a:pPr algn="r"/>
            <a:r>
              <a:rPr kumimoji="1" lang="en-US" altLang="ja-JP" sz="2400" dirty="0">
                <a:latin typeface="BIZ UDPゴシック" panose="020B0400000000000000" pitchFamily="50" charset="-128"/>
                <a:ea typeface="BIZ UDPゴシック" panose="020B0400000000000000" pitchFamily="50" charset="-128"/>
              </a:rPr>
              <a:t>12071092</a:t>
            </a:r>
            <a:r>
              <a:rPr kumimoji="1" lang="ja-JP" altLang="en-US" sz="2400" dirty="0">
                <a:latin typeface="BIZ UDPゴシック" panose="020B0400000000000000" pitchFamily="50" charset="-128"/>
                <a:ea typeface="BIZ UDPゴシック" panose="020B0400000000000000" pitchFamily="50" charset="-128"/>
              </a:rPr>
              <a:t>　西村友稀</a:t>
            </a:r>
          </a:p>
        </p:txBody>
      </p:sp>
    </p:spTree>
    <p:extLst>
      <p:ext uri="{BB962C8B-B14F-4D97-AF65-F5344CB8AC3E}">
        <p14:creationId xmlns:p14="http://schemas.microsoft.com/office/powerpoint/2010/main" val="1033502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DD22B5A-2443-7105-288E-BA399050146D}"/>
              </a:ext>
            </a:extLst>
          </p:cNvPr>
          <p:cNvSpPr txBox="1"/>
          <p:nvPr/>
        </p:nvSpPr>
        <p:spPr>
          <a:xfrm>
            <a:off x="2600960" y="2782669"/>
            <a:ext cx="6990080" cy="646331"/>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ご清聴ありがとうございました</a:t>
            </a:r>
          </a:p>
        </p:txBody>
      </p:sp>
    </p:spTree>
    <p:extLst>
      <p:ext uri="{BB962C8B-B14F-4D97-AF65-F5344CB8AC3E}">
        <p14:creationId xmlns:p14="http://schemas.microsoft.com/office/powerpoint/2010/main" val="3427745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B2D66D-3AF9-50DA-516E-656F64D07F38}"/>
              </a:ext>
            </a:extLst>
          </p:cNvPr>
          <p:cNvSpPr>
            <a:spLocks noGrp="1"/>
          </p:cNvSpPr>
          <p:nvPr>
            <p:ph type="title"/>
          </p:nvPr>
        </p:nvSpPr>
        <p:spPr/>
        <p:txBody>
          <a:bodyPr>
            <a:normAutofit/>
          </a:bodyPr>
          <a:lstStyle/>
          <a:p>
            <a:r>
              <a:rPr kumimoji="1" lang="ja-JP" altLang="en-US" sz="4800" dirty="0">
                <a:latin typeface="BIZ UDPゴシック" panose="020B0400000000000000" pitchFamily="50" charset="-128"/>
                <a:ea typeface="BIZ UDPゴシック" panose="020B0400000000000000" pitchFamily="50" charset="-128"/>
              </a:rPr>
              <a:t>目次</a:t>
            </a:r>
          </a:p>
        </p:txBody>
      </p:sp>
      <p:sp>
        <p:nvSpPr>
          <p:cNvPr id="3" name="コンテンツ プレースホルダー 2">
            <a:extLst>
              <a:ext uri="{FF2B5EF4-FFF2-40B4-BE49-F238E27FC236}">
                <a16:creationId xmlns:a16="http://schemas.microsoft.com/office/drawing/2014/main" id="{E0A487B2-3DCE-F923-1C15-6E2BF76BBF12}"/>
              </a:ext>
            </a:extLst>
          </p:cNvPr>
          <p:cNvSpPr>
            <a:spLocks noGrp="1"/>
          </p:cNvSpPr>
          <p:nvPr>
            <p:ph idx="1"/>
          </p:nvPr>
        </p:nvSpPr>
        <p:spPr/>
        <p:txBody>
          <a:bodyPr/>
          <a:lstStyle/>
          <a:p>
            <a:r>
              <a:rPr kumimoji="1" lang="ja-JP" altLang="en-US" sz="3200" dirty="0">
                <a:latin typeface="BIZ UDPゴシック" panose="020B0400000000000000" pitchFamily="50" charset="-128"/>
                <a:ea typeface="BIZ UDPゴシック" panose="020B0400000000000000" pitchFamily="50" charset="-128"/>
              </a:rPr>
              <a:t>研究の背景</a:t>
            </a:r>
            <a:endParaRPr kumimoji="1" lang="en-US" altLang="ja-JP" sz="3200" dirty="0">
              <a:latin typeface="BIZ UDPゴシック" panose="020B0400000000000000" pitchFamily="50" charset="-128"/>
              <a:ea typeface="BIZ UDPゴシック" panose="020B0400000000000000" pitchFamily="50" charset="-128"/>
            </a:endParaRPr>
          </a:p>
          <a:p>
            <a:r>
              <a:rPr lang="ja-JP" altLang="en-US" sz="3200" dirty="0">
                <a:latin typeface="BIZ UDPゴシック" panose="020B0400000000000000" pitchFamily="50" charset="-128"/>
                <a:ea typeface="BIZ UDPゴシック" panose="020B0400000000000000" pitchFamily="50" charset="-128"/>
              </a:rPr>
              <a:t>ベースとなる問題</a:t>
            </a:r>
            <a:endParaRPr lang="en-US" altLang="ja-JP" sz="3200" dirty="0">
              <a:latin typeface="BIZ UDPゴシック" panose="020B0400000000000000" pitchFamily="50" charset="-128"/>
              <a:ea typeface="BIZ UDPゴシック" panose="020B0400000000000000" pitchFamily="50" charset="-128"/>
            </a:endParaRPr>
          </a:p>
          <a:p>
            <a:r>
              <a:rPr lang="ja-JP" altLang="en-US" sz="3200" dirty="0">
                <a:latin typeface="BIZ UDPゴシック" panose="020B0400000000000000" pitchFamily="50" charset="-128"/>
                <a:ea typeface="BIZ UDPゴシック" panose="020B0400000000000000" pitchFamily="50" charset="-128"/>
              </a:rPr>
              <a:t>研究内容</a:t>
            </a:r>
            <a:endParaRPr lang="en-US" altLang="ja-JP" sz="3200" dirty="0">
              <a:latin typeface="BIZ UDPゴシック" panose="020B0400000000000000" pitchFamily="50" charset="-128"/>
              <a:ea typeface="BIZ UDPゴシック" panose="020B0400000000000000" pitchFamily="50" charset="-128"/>
            </a:endParaRPr>
          </a:p>
          <a:p>
            <a:r>
              <a:rPr lang="ja-JP" altLang="en-US" sz="3200" dirty="0">
                <a:latin typeface="BIZ UDPゴシック" panose="020B0400000000000000" pitchFamily="50" charset="-128"/>
                <a:ea typeface="BIZ UDPゴシック" panose="020B0400000000000000" pitchFamily="50" charset="-128"/>
              </a:rPr>
              <a:t>まとめ</a:t>
            </a:r>
            <a:endParaRPr lang="en-US" altLang="ja-JP" sz="3200" dirty="0">
              <a:latin typeface="BIZ UDPゴシック" panose="020B0400000000000000" pitchFamily="50" charset="-128"/>
              <a:ea typeface="BIZ UDPゴシック" panose="020B0400000000000000" pitchFamily="50" charset="-128"/>
            </a:endParaRPr>
          </a:p>
          <a:p>
            <a:endParaRPr lang="en-US" altLang="ja-JP" dirty="0"/>
          </a:p>
          <a:p>
            <a:endParaRPr kumimoji="1" lang="ja-JP" altLang="en-US" dirty="0"/>
          </a:p>
        </p:txBody>
      </p:sp>
    </p:spTree>
    <p:extLst>
      <p:ext uri="{BB962C8B-B14F-4D97-AF65-F5344CB8AC3E}">
        <p14:creationId xmlns:p14="http://schemas.microsoft.com/office/powerpoint/2010/main" val="1313242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F58B9-214E-609D-AE7C-9C89BB4285F6}"/>
              </a:ext>
            </a:extLst>
          </p:cNvPr>
          <p:cNvSpPr>
            <a:spLocks noGrp="1"/>
          </p:cNvSpPr>
          <p:nvPr>
            <p:ph type="title"/>
          </p:nvPr>
        </p:nvSpPr>
        <p:spPr/>
        <p:txBody>
          <a:bodyPr>
            <a:normAutofit/>
          </a:bodyPr>
          <a:lstStyle/>
          <a:p>
            <a:r>
              <a:rPr kumimoji="1" lang="ja-JP" altLang="en-US" sz="4800" dirty="0">
                <a:latin typeface="BIZ UDPゴシック" panose="020B0400000000000000" pitchFamily="50" charset="-128"/>
                <a:ea typeface="BIZ UDPゴシック" panose="020B0400000000000000" pitchFamily="50" charset="-128"/>
              </a:rPr>
              <a:t>研究の背景</a:t>
            </a:r>
          </a:p>
        </p:txBody>
      </p:sp>
      <p:sp>
        <p:nvSpPr>
          <p:cNvPr id="3" name="コンテンツ プレースホルダー 2">
            <a:extLst>
              <a:ext uri="{FF2B5EF4-FFF2-40B4-BE49-F238E27FC236}">
                <a16:creationId xmlns:a16="http://schemas.microsoft.com/office/drawing/2014/main" id="{A56C1A7C-CE38-0988-618F-EC0D4A435A7F}"/>
              </a:ext>
            </a:extLst>
          </p:cNvPr>
          <p:cNvSpPr>
            <a:spLocks noGrp="1"/>
          </p:cNvSpPr>
          <p:nvPr>
            <p:ph idx="1"/>
          </p:nvPr>
        </p:nvSpPr>
        <p:spPr>
          <a:xfrm>
            <a:off x="1451579" y="2015733"/>
            <a:ext cx="9603275" cy="544588"/>
          </a:xfrm>
        </p:spPr>
        <p:txBody>
          <a:bodyPr>
            <a:normAutofit/>
          </a:bodyPr>
          <a:lstStyle/>
          <a:p>
            <a:r>
              <a:rPr lang="ja-JP" altLang="en-US" sz="2200" dirty="0">
                <a:latin typeface="BIZ UDPゴシック" panose="020B0400000000000000" pitchFamily="50" charset="-128"/>
                <a:ea typeface="BIZ UDPゴシック" panose="020B0400000000000000" pitchFamily="50" charset="-128"/>
              </a:rPr>
              <a:t>甲南大学フォークソング同好会に所属</a:t>
            </a:r>
            <a:endParaRPr lang="en-US" altLang="ja-JP" sz="2200" dirty="0">
              <a:latin typeface="BIZ UDPゴシック" panose="020B0400000000000000" pitchFamily="50" charset="-128"/>
              <a:ea typeface="BIZ UDPゴシック" panose="020B0400000000000000" pitchFamily="50" charset="-128"/>
            </a:endParaRPr>
          </a:p>
          <a:p>
            <a:pPr marL="0" indent="0">
              <a:buNone/>
            </a:pPr>
            <a:endParaRPr lang="en-US" altLang="ja-JP" sz="2200" dirty="0">
              <a:latin typeface="BIZ UDPゴシック" panose="020B0400000000000000" pitchFamily="50" charset="-128"/>
              <a:ea typeface="BIZ UDPゴシック" panose="020B0400000000000000" pitchFamily="50" charset="-128"/>
            </a:endParaRPr>
          </a:p>
          <a:p>
            <a:pPr marL="0" indent="0">
              <a:buNone/>
            </a:pPr>
            <a:endParaRPr kumimoji="1" lang="en-US" altLang="ja-JP" sz="2200" dirty="0">
              <a:latin typeface="BIZ UDPゴシック" panose="020B0400000000000000" pitchFamily="50" charset="-128"/>
              <a:ea typeface="BIZ UDPゴシック" panose="020B0400000000000000" pitchFamily="50" charset="-128"/>
            </a:endParaRPr>
          </a:p>
          <a:p>
            <a:endParaRPr kumimoji="1" lang="ja-JP" altLang="en-US" dirty="0"/>
          </a:p>
        </p:txBody>
      </p:sp>
      <p:pic>
        <p:nvPicPr>
          <p:cNvPr id="10" name="図 9" descr="ステージで演奏している人&#10;&#10;自動的に生成された説明">
            <a:extLst>
              <a:ext uri="{FF2B5EF4-FFF2-40B4-BE49-F238E27FC236}">
                <a16:creationId xmlns:a16="http://schemas.microsoft.com/office/drawing/2014/main" id="{6EF82C56-1AAF-92F0-9B1D-E09F200C1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6402" y="2543377"/>
            <a:ext cx="4679196" cy="3508606"/>
          </a:xfrm>
          <a:prstGeom prst="rect">
            <a:avLst/>
          </a:prstGeom>
        </p:spPr>
      </p:pic>
    </p:spTree>
    <p:extLst>
      <p:ext uri="{BB962C8B-B14F-4D97-AF65-F5344CB8AC3E}">
        <p14:creationId xmlns:p14="http://schemas.microsoft.com/office/powerpoint/2010/main" val="11130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C76A41-E9F0-A5DD-3181-8CC84526CD53}"/>
              </a:ext>
            </a:extLst>
          </p:cNvPr>
          <p:cNvSpPr>
            <a:spLocks noGrp="1"/>
          </p:cNvSpPr>
          <p:nvPr>
            <p:ph type="title"/>
          </p:nvPr>
        </p:nvSpPr>
        <p:spPr/>
        <p:txBody>
          <a:bodyPr>
            <a:normAutofit/>
          </a:bodyPr>
          <a:lstStyle/>
          <a:p>
            <a:r>
              <a:rPr kumimoji="1" lang="ja-JP" altLang="en-US" sz="4800" dirty="0">
                <a:latin typeface="BIZ UDPゴシック" panose="020B0400000000000000" pitchFamily="50" charset="-128"/>
                <a:ea typeface="BIZ UDPゴシック" panose="020B0400000000000000" pitchFamily="50" charset="-128"/>
              </a:rPr>
              <a:t>研究の背景</a:t>
            </a:r>
          </a:p>
        </p:txBody>
      </p:sp>
      <p:sp>
        <p:nvSpPr>
          <p:cNvPr id="3" name="コンテンツ プレースホルダー 2">
            <a:extLst>
              <a:ext uri="{FF2B5EF4-FFF2-40B4-BE49-F238E27FC236}">
                <a16:creationId xmlns:a16="http://schemas.microsoft.com/office/drawing/2014/main" id="{3465C2CF-EBA1-BE0E-7C19-3654F947B153}"/>
              </a:ext>
            </a:extLst>
          </p:cNvPr>
          <p:cNvSpPr>
            <a:spLocks noGrp="1"/>
          </p:cNvSpPr>
          <p:nvPr>
            <p:ph idx="1"/>
          </p:nvPr>
        </p:nvSpPr>
        <p:spPr>
          <a:xfrm>
            <a:off x="1451579" y="2015733"/>
            <a:ext cx="9603275" cy="1049236"/>
          </a:xfrm>
        </p:spPr>
        <p:txBody>
          <a:bodyPr>
            <a:normAutofit/>
          </a:bodyPr>
          <a:lstStyle/>
          <a:p>
            <a:r>
              <a:rPr lang="ja-JP" altLang="en-US" sz="2200" dirty="0">
                <a:latin typeface="BIZ UDPゴシック" panose="020B0400000000000000" pitchFamily="50" charset="-128"/>
                <a:ea typeface="BIZ UDPゴシック" panose="020B0400000000000000" pitchFamily="50" charset="-128"/>
              </a:rPr>
              <a:t>学内のライブでは部員が裏方の仕事を行うため、シフト表を作成</a:t>
            </a:r>
            <a:endParaRPr lang="en-US" altLang="ja-JP" sz="2200" dirty="0">
              <a:latin typeface="BIZ UDPゴシック" panose="020B0400000000000000" pitchFamily="50" charset="-128"/>
              <a:ea typeface="BIZ UDPゴシック" panose="020B0400000000000000" pitchFamily="50" charset="-128"/>
            </a:endParaRPr>
          </a:p>
          <a:p>
            <a:pPr marL="0" indent="0">
              <a:buNone/>
            </a:pPr>
            <a:r>
              <a:rPr lang="ja-JP" altLang="en-US" sz="2200" dirty="0">
                <a:latin typeface="BIZ UDPゴシック" panose="020B0400000000000000" pitchFamily="50" charset="-128"/>
                <a:ea typeface="BIZ UDPゴシック" panose="020B0400000000000000" pitchFamily="50" charset="-128"/>
              </a:rPr>
              <a:t>　　　しかし、時間がかかり作成した後はシフトを変更できない等の問題が．．．</a:t>
            </a:r>
            <a:endParaRPr lang="en-US" altLang="ja-JP" sz="2200" dirty="0">
              <a:latin typeface="BIZ UDPゴシック" panose="020B0400000000000000" pitchFamily="50" charset="-128"/>
              <a:ea typeface="BIZ UDPゴシック" panose="020B0400000000000000" pitchFamily="50" charset="-128"/>
            </a:endParaRPr>
          </a:p>
        </p:txBody>
      </p:sp>
      <p:sp>
        <p:nvSpPr>
          <p:cNvPr id="4" name="矢印: 下 3">
            <a:extLst>
              <a:ext uri="{FF2B5EF4-FFF2-40B4-BE49-F238E27FC236}">
                <a16:creationId xmlns:a16="http://schemas.microsoft.com/office/drawing/2014/main" id="{0144301D-91A4-D2A7-4DF6-05C5165CEB8D}"/>
              </a:ext>
            </a:extLst>
          </p:cNvPr>
          <p:cNvSpPr/>
          <p:nvPr/>
        </p:nvSpPr>
        <p:spPr>
          <a:xfrm>
            <a:off x="5608320" y="3226948"/>
            <a:ext cx="975360" cy="4978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4167FA27-1AEC-992D-600D-7DFB45286ABC}"/>
              </a:ext>
            </a:extLst>
          </p:cNvPr>
          <p:cNvSpPr/>
          <p:nvPr/>
        </p:nvSpPr>
        <p:spPr>
          <a:xfrm>
            <a:off x="2731770" y="3886767"/>
            <a:ext cx="6728460" cy="1754863"/>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200" dirty="0">
                <a:solidFill>
                  <a:schemeClr val="bg1"/>
                </a:solidFill>
                <a:latin typeface="BIZ UDPゴシック" panose="020B0400000000000000" pitchFamily="50" charset="-128"/>
                <a:ea typeface="BIZ UDPゴシック" panose="020B0400000000000000" pitchFamily="50" charset="-128"/>
              </a:rPr>
              <a:t>シフト作成の効率化、作成した後もシフトの変更が可能で部員が気軽に使えるシフト表にしたい！！！</a:t>
            </a:r>
          </a:p>
        </p:txBody>
      </p:sp>
    </p:spTree>
    <p:extLst>
      <p:ext uri="{BB962C8B-B14F-4D97-AF65-F5344CB8AC3E}">
        <p14:creationId xmlns:p14="http://schemas.microsoft.com/office/powerpoint/2010/main" val="180926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C5173F-083B-0658-100A-F4C9218DABB6}"/>
              </a:ext>
            </a:extLst>
          </p:cNvPr>
          <p:cNvSpPr>
            <a:spLocks noGrp="1"/>
          </p:cNvSpPr>
          <p:nvPr>
            <p:ph type="title"/>
          </p:nvPr>
        </p:nvSpPr>
        <p:spPr/>
        <p:txBody>
          <a:bodyPr>
            <a:normAutofit/>
          </a:bodyPr>
          <a:lstStyle/>
          <a:p>
            <a:r>
              <a:rPr kumimoji="1" lang="ja-JP" altLang="en-US" sz="4800" dirty="0">
                <a:latin typeface="BIZ UDPゴシック" panose="020B0400000000000000" pitchFamily="50" charset="-128"/>
                <a:ea typeface="BIZ UDPゴシック" panose="020B0400000000000000" pitchFamily="50" charset="-128"/>
              </a:rPr>
              <a:t>ベースとなる問題</a:t>
            </a:r>
          </a:p>
        </p:txBody>
      </p:sp>
      <p:sp>
        <p:nvSpPr>
          <p:cNvPr id="3" name="コンテンツ プレースホルダー 2">
            <a:extLst>
              <a:ext uri="{FF2B5EF4-FFF2-40B4-BE49-F238E27FC236}">
                <a16:creationId xmlns:a16="http://schemas.microsoft.com/office/drawing/2014/main" id="{612D8EE6-3E54-334F-B44A-8D7F3AD3F47B}"/>
              </a:ext>
            </a:extLst>
          </p:cNvPr>
          <p:cNvSpPr>
            <a:spLocks noGrp="1"/>
          </p:cNvSpPr>
          <p:nvPr>
            <p:ph idx="1"/>
          </p:nvPr>
        </p:nvSpPr>
        <p:spPr>
          <a:xfrm>
            <a:off x="1451579" y="2015733"/>
            <a:ext cx="9603275" cy="2200667"/>
          </a:xfrm>
        </p:spPr>
        <p:txBody>
          <a:bodyPr>
            <a:noAutofit/>
          </a:bodyPr>
          <a:lstStyle/>
          <a:p>
            <a:r>
              <a:rPr kumimoji="1" lang="ja-JP" altLang="en-US" sz="2200" dirty="0">
                <a:latin typeface="BIZ UDPゴシック" panose="020B0400000000000000" pitchFamily="50" charset="-128"/>
                <a:ea typeface="BIZ UDPゴシック" panose="020B0400000000000000" pitchFamily="50" charset="-128"/>
              </a:rPr>
              <a:t>最適化</a:t>
            </a:r>
            <a:endParaRPr lang="en-US" altLang="ja-JP" sz="2200" dirty="0">
              <a:latin typeface="BIZ UDPゴシック" panose="020B0400000000000000" pitchFamily="50" charset="-128"/>
              <a:ea typeface="BIZ UDPゴシック" panose="020B0400000000000000" pitchFamily="50" charset="-128"/>
            </a:endParaRPr>
          </a:p>
          <a:p>
            <a:pPr lvl="1">
              <a:buFont typeface="Wingdings" panose="05000000000000000000" pitchFamily="2" charset="2"/>
              <a:buChar char="Ø"/>
            </a:pPr>
            <a:r>
              <a:rPr kumimoji="1" lang="ja-JP" altLang="en-US" sz="2000" dirty="0">
                <a:latin typeface="BIZ UDPゴシック" panose="020B0400000000000000" pitchFamily="50" charset="-128"/>
                <a:ea typeface="BIZ UDPゴシック" panose="020B0400000000000000" pitchFamily="50" charset="-128"/>
              </a:rPr>
              <a:t>制約条件が複数ある中で、様々な選択肢を組み合わせ最も良い結果を導き出す手法</a:t>
            </a:r>
            <a:endParaRPr kumimoji="1" lang="en-US" altLang="ja-JP" sz="2000" dirty="0">
              <a:latin typeface="BIZ UDPゴシック" panose="020B0400000000000000" pitchFamily="50" charset="-128"/>
              <a:ea typeface="BIZ UDPゴシック" panose="020B0400000000000000" pitchFamily="50" charset="-128"/>
            </a:endParaRPr>
          </a:p>
          <a:p>
            <a:r>
              <a:rPr lang="ja-JP" altLang="en-US" sz="2200" dirty="0">
                <a:latin typeface="BIZ UDPゴシック" panose="020B0400000000000000" pitchFamily="50" charset="-128"/>
                <a:ea typeface="BIZ UDPゴシック" panose="020B0400000000000000" pitchFamily="50" charset="-128"/>
              </a:rPr>
              <a:t>最適化を用いたシフト作成</a:t>
            </a:r>
            <a:endParaRPr lang="en-US" altLang="ja-JP" sz="2200" dirty="0">
              <a:latin typeface="BIZ UDPゴシック" panose="020B0400000000000000" pitchFamily="50" charset="-128"/>
              <a:ea typeface="BIZ UDPゴシック" panose="020B0400000000000000" pitchFamily="50" charset="-128"/>
            </a:endParaRPr>
          </a:p>
          <a:p>
            <a:pPr lvl="1">
              <a:buFont typeface="Wingdings" panose="05000000000000000000" pitchFamily="2" charset="2"/>
              <a:buChar char="Ø"/>
            </a:pPr>
            <a:r>
              <a:rPr kumimoji="1" lang="en-US" altLang="ja-JP" sz="2000" dirty="0">
                <a:latin typeface="BIZ UDPゴシック" panose="020B0400000000000000" pitchFamily="50" charset="-128"/>
                <a:ea typeface="BIZ UDPゴシック" panose="020B0400000000000000" pitchFamily="50" charset="-128"/>
              </a:rPr>
              <a:t>Excel</a:t>
            </a:r>
            <a:r>
              <a:rPr kumimoji="1" lang="ja-JP" altLang="en-US" sz="2000" dirty="0">
                <a:latin typeface="BIZ UDPゴシック" panose="020B0400000000000000" pitchFamily="50" charset="-128"/>
                <a:ea typeface="BIZ UDPゴシック" panose="020B0400000000000000" pitchFamily="50" charset="-128"/>
              </a:rPr>
              <a:t>＋</a:t>
            </a:r>
            <a:r>
              <a:rPr lang="en-US" altLang="ja-JP" sz="2000" dirty="0">
                <a:latin typeface="BIZ UDPゴシック" panose="020B0400000000000000" pitchFamily="50" charset="-128"/>
                <a:ea typeface="BIZ UDPゴシック" panose="020B0400000000000000" pitchFamily="50" charset="-128"/>
              </a:rPr>
              <a:t>Python</a:t>
            </a:r>
            <a:r>
              <a:rPr lang="ja-JP" altLang="en-US" sz="2000" dirty="0">
                <a:latin typeface="BIZ UDPゴシック" panose="020B0400000000000000" pitchFamily="50" charset="-128"/>
                <a:ea typeface="BIZ UDPゴシック" panose="020B0400000000000000" pitchFamily="50" charset="-128"/>
              </a:rPr>
              <a:t>を用いて作成</a:t>
            </a:r>
            <a:endParaRPr lang="en-US" altLang="ja-JP" sz="2000" dirty="0">
              <a:latin typeface="BIZ UDPゴシック" panose="020B0400000000000000" pitchFamily="50" charset="-128"/>
              <a:ea typeface="BIZ UDPゴシック" panose="020B0400000000000000" pitchFamily="50" charset="-128"/>
            </a:endParaRPr>
          </a:p>
        </p:txBody>
      </p:sp>
      <p:sp>
        <p:nvSpPr>
          <p:cNvPr id="4" name="四角形: 角を丸くする 3">
            <a:extLst>
              <a:ext uri="{FF2B5EF4-FFF2-40B4-BE49-F238E27FC236}">
                <a16:creationId xmlns:a16="http://schemas.microsoft.com/office/drawing/2014/main" id="{1FA70F29-BDF5-ED0B-420D-D67E40A37AA2}"/>
              </a:ext>
            </a:extLst>
          </p:cNvPr>
          <p:cNvSpPr/>
          <p:nvPr/>
        </p:nvSpPr>
        <p:spPr>
          <a:xfrm>
            <a:off x="2021840" y="4687318"/>
            <a:ext cx="2225040" cy="1136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200" dirty="0">
                <a:latin typeface="BIZ UDPゴシック" panose="020B0400000000000000" pitchFamily="50" charset="-128"/>
                <a:ea typeface="BIZ UDPゴシック" panose="020B0400000000000000" pitchFamily="50" charset="-128"/>
              </a:rPr>
              <a:t>①必要な情報を入力</a:t>
            </a:r>
          </a:p>
        </p:txBody>
      </p:sp>
      <p:sp>
        <p:nvSpPr>
          <p:cNvPr id="5" name="四角形: 角を丸くする 4">
            <a:extLst>
              <a:ext uri="{FF2B5EF4-FFF2-40B4-BE49-F238E27FC236}">
                <a16:creationId xmlns:a16="http://schemas.microsoft.com/office/drawing/2014/main" id="{66DFBCBD-A3E4-7041-1DBC-07D4881A9957}"/>
              </a:ext>
            </a:extLst>
          </p:cNvPr>
          <p:cNvSpPr/>
          <p:nvPr/>
        </p:nvSpPr>
        <p:spPr>
          <a:xfrm>
            <a:off x="7879078" y="4687318"/>
            <a:ext cx="2225040" cy="1136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200" dirty="0">
                <a:latin typeface="BIZ UDPゴシック" panose="020B0400000000000000" pitchFamily="50" charset="-128"/>
                <a:ea typeface="BIZ UDPゴシック" panose="020B0400000000000000" pitchFamily="50" charset="-128"/>
              </a:rPr>
              <a:t>③最適値を</a:t>
            </a:r>
            <a:endParaRPr kumimoji="1" lang="en-US" altLang="ja-JP" sz="2200" dirty="0">
              <a:latin typeface="BIZ UDPゴシック" panose="020B0400000000000000" pitchFamily="50" charset="-128"/>
              <a:ea typeface="BIZ UDPゴシック" panose="020B0400000000000000" pitchFamily="50" charset="-128"/>
            </a:endParaRPr>
          </a:p>
          <a:p>
            <a:pPr algn="ctr"/>
            <a:r>
              <a:rPr kumimoji="1" lang="ja-JP" altLang="en-US" sz="2200" dirty="0">
                <a:latin typeface="BIZ UDPゴシック" panose="020B0400000000000000" pitchFamily="50" charset="-128"/>
                <a:ea typeface="BIZ UDPゴシック" panose="020B0400000000000000" pitchFamily="50" charset="-128"/>
              </a:rPr>
              <a:t>計算</a:t>
            </a:r>
          </a:p>
        </p:txBody>
      </p:sp>
      <p:sp>
        <p:nvSpPr>
          <p:cNvPr id="6" name="矢印: 右 5">
            <a:extLst>
              <a:ext uri="{FF2B5EF4-FFF2-40B4-BE49-F238E27FC236}">
                <a16:creationId xmlns:a16="http://schemas.microsoft.com/office/drawing/2014/main" id="{7CDE397C-BC16-AE26-79C5-EB194D096724}"/>
              </a:ext>
            </a:extLst>
          </p:cNvPr>
          <p:cNvSpPr/>
          <p:nvPr/>
        </p:nvSpPr>
        <p:spPr>
          <a:xfrm rot="10800000" flipH="1">
            <a:off x="4668519" y="4687318"/>
            <a:ext cx="2788921" cy="436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4CACD727-E6DC-4DBD-FAA1-DCB235D7A0EF}"/>
              </a:ext>
            </a:extLst>
          </p:cNvPr>
          <p:cNvSpPr/>
          <p:nvPr/>
        </p:nvSpPr>
        <p:spPr>
          <a:xfrm flipH="1">
            <a:off x="4668518" y="5478859"/>
            <a:ext cx="2788922" cy="436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7354CF4-5A78-F805-0142-1677CB6CFB1C}"/>
              </a:ext>
            </a:extLst>
          </p:cNvPr>
          <p:cNvSpPr txBox="1"/>
          <p:nvPr/>
        </p:nvSpPr>
        <p:spPr>
          <a:xfrm>
            <a:off x="2418080" y="4225951"/>
            <a:ext cx="1381760" cy="430887"/>
          </a:xfrm>
          <a:prstGeom prst="rect">
            <a:avLst/>
          </a:prstGeom>
          <a:noFill/>
        </p:spPr>
        <p:txBody>
          <a:bodyPr wrap="square" rtlCol="0">
            <a:spAutoFit/>
          </a:bodyPr>
          <a:lstStyle/>
          <a:p>
            <a:pPr algn="ctr"/>
            <a:r>
              <a:rPr kumimoji="1" lang="en-US" altLang="ja-JP" sz="2200" dirty="0">
                <a:latin typeface="BIZ UDPゴシック" panose="020B0400000000000000" pitchFamily="50" charset="-128"/>
                <a:ea typeface="BIZ UDPゴシック" panose="020B0400000000000000" pitchFamily="50" charset="-128"/>
              </a:rPr>
              <a:t>Excel</a:t>
            </a:r>
          </a:p>
        </p:txBody>
      </p:sp>
      <p:sp>
        <p:nvSpPr>
          <p:cNvPr id="9" name="テキスト ボックス 8">
            <a:extLst>
              <a:ext uri="{FF2B5EF4-FFF2-40B4-BE49-F238E27FC236}">
                <a16:creationId xmlns:a16="http://schemas.microsoft.com/office/drawing/2014/main" id="{ED8E1929-AD6E-FFAD-A9EC-E7F45CEBB0B8}"/>
              </a:ext>
            </a:extLst>
          </p:cNvPr>
          <p:cNvSpPr txBox="1"/>
          <p:nvPr/>
        </p:nvSpPr>
        <p:spPr>
          <a:xfrm>
            <a:off x="8300718" y="4216400"/>
            <a:ext cx="1381760" cy="430887"/>
          </a:xfrm>
          <a:prstGeom prst="rect">
            <a:avLst/>
          </a:prstGeom>
          <a:noFill/>
        </p:spPr>
        <p:txBody>
          <a:bodyPr wrap="square" rtlCol="0">
            <a:spAutoFit/>
          </a:bodyPr>
          <a:lstStyle/>
          <a:p>
            <a:r>
              <a:rPr kumimoji="1" lang="en-US" altLang="ja-JP" sz="2200" dirty="0">
                <a:latin typeface="BIZ UDPゴシック" panose="020B0400000000000000" pitchFamily="50" charset="-128"/>
                <a:ea typeface="BIZ UDPゴシック" panose="020B0400000000000000" pitchFamily="50" charset="-128"/>
              </a:rPr>
              <a:t>Python</a:t>
            </a:r>
          </a:p>
        </p:txBody>
      </p:sp>
      <p:sp>
        <p:nvSpPr>
          <p:cNvPr id="10" name="テキスト ボックス 9">
            <a:extLst>
              <a:ext uri="{FF2B5EF4-FFF2-40B4-BE49-F238E27FC236}">
                <a16:creationId xmlns:a16="http://schemas.microsoft.com/office/drawing/2014/main" id="{E7A6D2F4-6F0E-047C-7BE9-B35DBA98CB22}"/>
              </a:ext>
            </a:extLst>
          </p:cNvPr>
          <p:cNvSpPr txBox="1"/>
          <p:nvPr/>
        </p:nvSpPr>
        <p:spPr>
          <a:xfrm>
            <a:off x="4635501" y="4256431"/>
            <a:ext cx="2921000" cy="430887"/>
          </a:xfrm>
          <a:prstGeom prst="rect">
            <a:avLst/>
          </a:prstGeom>
          <a:noFill/>
        </p:spPr>
        <p:txBody>
          <a:bodyPr wrap="square" rtlCol="0">
            <a:spAutoFit/>
          </a:bodyPr>
          <a:lstStyle/>
          <a:p>
            <a:pPr algn="ctr"/>
            <a:r>
              <a:rPr kumimoji="1" lang="ja-JP" altLang="en-US" sz="2200" dirty="0">
                <a:latin typeface="BIZ UDPゴシック" panose="020B0400000000000000" pitchFamily="50" charset="-128"/>
                <a:ea typeface="BIZ UDPゴシック" panose="020B0400000000000000" pitchFamily="50" charset="-128"/>
              </a:rPr>
              <a:t>②プログラミング実行</a:t>
            </a:r>
          </a:p>
        </p:txBody>
      </p:sp>
      <p:sp>
        <p:nvSpPr>
          <p:cNvPr id="11" name="テキスト ボックス 10">
            <a:extLst>
              <a:ext uri="{FF2B5EF4-FFF2-40B4-BE49-F238E27FC236}">
                <a16:creationId xmlns:a16="http://schemas.microsoft.com/office/drawing/2014/main" id="{5053DC88-F6BD-15DF-6BEE-3D7074EC0C45}"/>
              </a:ext>
            </a:extLst>
          </p:cNvPr>
          <p:cNvSpPr txBox="1"/>
          <p:nvPr/>
        </p:nvSpPr>
        <p:spPr>
          <a:xfrm>
            <a:off x="4787899" y="5142096"/>
            <a:ext cx="2550160" cy="430887"/>
          </a:xfrm>
          <a:prstGeom prst="rect">
            <a:avLst/>
          </a:prstGeom>
          <a:noFill/>
        </p:spPr>
        <p:txBody>
          <a:bodyPr wrap="square" rtlCol="0">
            <a:spAutoFit/>
          </a:bodyPr>
          <a:lstStyle/>
          <a:p>
            <a:pPr algn="ctr"/>
            <a:r>
              <a:rPr kumimoji="1" lang="ja-JP" altLang="en-US" sz="2200" dirty="0">
                <a:latin typeface="BIZ UDPゴシック" panose="020B0400000000000000" pitchFamily="50" charset="-128"/>
                <a:ea typeface="BIZ UDPゴシック" panose="020B0400000000000000" pitchFamily="50" charset="-128"/>
              </a:rPr>
              <a:t>④結果を表に出力</a:t>
            </a:r>
          </a:p>
        </p:txBody>
      </p:sp>
    </p:spTree>
    <p:extLst>
      <p:ext uri="{BB962C8B-B14F-4D97-AF65-F5344CB8AC3E}">
        <p14:creationId xmlns:p14="http://schemas.microsoft.com/office/powerpoint/2010/main" val="44339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6618E-E4F0-F232-7397-F70BA8A1DB46}"/>
              </a:ext>
            </a:extLst>
          </p:cNvPr>
          <p:cNvSpPr>
            <a:spLocks noGrp="1"/>
          </p:cNvSpPr>
          <p:nvPr>
            <p:ph type="title"/>
          </p:nvPr>
        </p:nvSpPr>
        <p:spPr/>
        <p:txBody>
          <a:bodyPr>
            <a:normAutofit/>
          </a:bodyPr>
          <a:lstStyle/>
          <a:p>
            <a:r>
              <a:rPr lang="ja-JP" altLang="en-US" sz="4800" dirty="0">
                <a:latin typeface="BIZ UDPゴシック" panose="020B0400000000000000" pitchFamily="50" charset="-128"/>
                <a:ea typeface="BIZ UDPゴシック" panose="020B0400000000000000" pitchFamily="50" charset="-128"/>
              </a:rPr>
              <a:t>研究内容</a:t>
            </a:r>
            <a:endParaRPr kumimoji="1" lang="ja-JP" altLang="en-US" sz="4800" dirty="0">
              <a:latin typeface="BIZ UDPゴシック" panose="020B0400000000000000" pitchFamily="50" charset="-128"/>
              <a:ea typeface="BIZ UDPゴシック" panose="020B0400000000000000" pitchFamily="50" charset="-128"/>
            </a:endParaRPr>
          </a:p>
        </p:txBody>
      </p:sp>
      <p:sp>
        <p:nvSpPr>
          <p:cNvPr id="3" name="コンテンツ プレースホルダー 2">
            <a:extLst>
              <a:ext uri="{FF2B5EF4-FFF2-40B4-BE49-F238E27FC236}">
                <a16:creationId xmlns:a16="http://schemas.microsoft.com/office/drawing/2014/main" id="{E9A53031-529D-4C35-51A9-4AD88067E633}"/>
              </a:ext>
            </a:extLst>
          </p:cNvPr>
          <p:cNvSpPr>
            <a:spLocks noGrp="1"/>
          </p:cNvSpPr>
          <p:nvPr>
            <p:ph idx="1"/>
          </p:nvPr>
        </p:nvSpPr>
        <p:spPr>
          <a:xfrm>
            <a:off x="2678851" y="2132667"/>
            <a:ext cx="1383901" cy="430887"/>
          </a:xfrm>
        </p:spPr>
        <p:txBody>
          <a:bodyPr>
            <a:normAutofit lnSpcReduction="10000"/>
          </a:bodyPr>
          <a:lstStyle/>
          <a:p>
            <a:pPr marL="0" indent="0" algn="ctr">
              <a:buNone/>
            </a:pPr>
            <a:r>
              <a:rPr lang="ja-JP" altLang="en-US" sz="2200" dirty="0">
                <a:latin typeface="BIZ UDPゴシック" panose="020B0400000000000000" pitchFamily="50" charset="-128"/>
                <a:ea typeface="BIZ UDPゴシック" panose="020B0400000000000000" pitchFamily="50" charset="-128"/>
              </a:rPr>
              <a:t>第一段階</a:t>
            </a:r>
            <a:endParaRPr lang="en-US" altLang="ja-JP" sz="2200" dirty="0">
              <a:latin typeface="BIZ UDPゴシック" panose="020B0400000000000000" pitchFamily="50" charset="-128"/>
              <a:ea typeface="BIZ UDPゴシック" panose="020B0400000000000000" pitchFamily="50" charset="-128"/>
            </a:endParaRPr>
          </a:p>
        </p:txBody>
      </p:sp>
      <p:sp>
        <p:nvSpPr>
          <p:cNvPr id="5" name="矢印: 右 4">
            <a:extLst>
              <a:ext uri="{FF2B5EF4-FFF2-40B4-BE49-F238E27FC236}">
                <a16:creationId xmlns:a16="http://schemas.microsoft.com/office/drawing/2014/main" id="{300741FE-EF2A-1A28-D730-02210D463911}"/>
              </a:ext>
            </a:extLst>
          </p:cNvPr>
          <p:cNvSpPr/>
          <p:nvPr/>
        </p:nvSpPr>
        <p:spPr>
          <a:xfrm rot="5400000">
            <a:off x="5806587" y="3619730"/>
            <a:ext cx="393587" cy="1257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7A1769F9-0F85-92E5-0532-68956FE64555}"/>
              </a:ext>
            </a:extLst>
          </p:cNvPr>
          <p:cNvSpPr/>
          <p:nvPr/>
        </p:nvSpPr>
        <p:spPr>
          <a:xfrm rot="10800000" flipH="1" flipV="1">
            <a:off x="7106994" y="2529844"/>
            <a:ext cx="3057940" cy="13445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200" dirty="0" err="1">
                <a:latin typeface="BIZ UDPゴシック" panose="020B0400000000000000" pitchFamily="50" charset="-128"/>
                <a:ea typeface="BIZ UDPゴシック" panose="020B0400000000000000" pitchFamily="50" charset="-128"/>
              </a:rPr>
              <a:t>Streamlit</a:t>
            </a:r>
            <a:r>
              <a:rPr kumimoji="1" lang="ja-JP" altLang="en-US" sz="2200" dirty="0">
                <a:latin typeface="BIZ UDPゴシック" panose="020B0400000000000000" pitchFamily="50" charset="-128"/>
                <a:ea typeface="BIZ UDPゴシック" panose="020B0400000000000000" pitchFamily="50" charset="-128"/>
              </a:rPr>
              <a:t>等を用いて</a:t>
            </a:r>
            <a:r>
              <a:rPr kumimoji="1" lang="en-US" altLang="ja-JP" sz="2200" dirty="0">
                <a:latin typeface="BIZ UDPゴシック" panose="020B0400000000000000" pitchFamily="50" charset="-128"/>
                <a:ea typeface="BIZ UDPゴシック" panose="020B0400000000000000" pitchFamily="50" charset="-128"/>
              </a:rPr>
              <a:t>Web</a:t>
            </a:r>
            <a:r>
              <a:rPr kumimoji="1" lang="ja-JP" altLang="en-US" sz="2200" dirty="0">
                <a:latin typeface="BIZ UDPゴシック" panose="020B0400000000000000" pitchFamily="50" charset="-128"/>
                <a:ea typeface="BIZ UDPゴシック" panose="020B0400000000000000" pitchFamily="50" charset="-128"/>
              </a:rPr>
              <a:t>アプリを作成</a:t>
            </a:r>
          </a:p>
        </p:txBody>
      </p:sp>
      <p:sp>
        <p:nvSpPr>
          <p:cNvPr id="7" name="加算記号 6">
            <a:extLst>
              <a:ext uri="{FF2B5EF4-FFF2-40B4-BE49-F238E27FC236}">
                <a16:creationId xmlns:a16="http://schemas.microsoft.com/office/drawing/2014/main" id="{4DB0C3B6-B1CE-9478-CC75-B0C7337039CF}"/>
              </a:ext>
            </a:extLst>
          </p:cNvPr>
          <p:cNvSpPr/>
          <p:nvPr/>
        </p:nvSpPr>
        <p:spPr>
          <a:xfrm>
            <a:off x="5673182" y="2870142"/>
            <a:ext cx="660400" cy="73133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C67F7894-2FF4-69F1-1946-AA1E4FBA4EF8}"/>
              </a:ext>
            </a:extLst>
          </p:cNvPr>
          <p:cNvSpPr/>
          <p:nvPr/>
        </p:nvSpPr>
        <p:spPr>
          <a:xfrm>
            <a:off x="3107135" y="4617864"/>
            <a:ext cx="5792489" cy="134963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200" dirty="0">
                <a:latin typeface="BIZ UDPゴシック" panose="020B0400000000000000" pitchFamily="50" charset="-128"/>
                <a:ea typeface="BIZ UDPゴシック" panose="020B0400000000000000" pitchFamily="50" charset="-128"/>
              </a:rPr>
              <a:t>スマホ上で気軽に使えるシフトに！！</a:t>
            </a:r>
          </a:p>
        </p:txBody>
      </p:sp>
      <p:sp>
        <p:nvSpPr>
          <p:cNvPr id="4" name="四角形: 角を丸くする 3">
            <a:extLst>
              <a:ext uri="{FF2B5EF4-FFF2-40B4-BE49-F238E27FC236}">
                <a16:creationId xmlns:a16="http://schemas.microsoft.com/office/drawing/2014/main" id="{2E6A1F2C-E6A4-18AF-95A4-C28ADD0D6190}"/>
              </a:ext>
            </a:extLst>
          </p:cNvPr>
          <p:cNvSpPr/>
          <p:nvPr/>
        </p:nvSpPr>
        <p:spPr>
          <a:xfrm rot="10800000" flipH="1" flipV="1">
            <a:off x="1841831" y="2529842"/>
            <a:ext cx="3057939" cy="13445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200" dirty="0">
                <a:latin typeface="BIZ UDPゴシック" panose="020B0400000000000000" pitchFamily="50" charset="-128"/>
                <a:ea typeface="BIZ UDPゴシック" panose="020B0400000000000000" pitchFamily="50" charset="-128"/>
              </a:rPr>
              <a:t>Excel</a:t>
            </a:r>
            <a:r>
              <a:rPr kumimoji="1" lang="ja-JP" altLang="en-US" sz="2200" dirty="0">
                <a:latin typeface="BIZ UDPゴシック" panose="020B0400000000000000" pitchFamily="50" charset="-128"/>
                <a:ea typeface="BIZ UDPゴシック" panose="020B0400000000000000" pitchFamily="50" charset="-128"/>
              </a:rPr>
              <a:t>＋</a:t>
            </a:r>
            <a:r>
              <a:rPr kumimoji="1" lang="en-US" altLang="ja-JP" sz="2200" dirty="0">
                <a:latin typeface="BIZ UDPゴシック" panose="020B0400000000000000" pitchFamily="50" charset="-128"/>
                <a:ea typeface="BIZ UDPゴシック" panose="020B0400000000000000" pitchFamily="50" charset="-128"/>
              </a:rPr>
              <a:t>Python</a:t>
            </a:r>
            <a:r>
              <a:rPr kumimoji="1" lang="ja-JP" altLang="en-US" sz="2200" dirty="0">
                <a:latin typeface="BIZ UDPゴシック" panose="020B0400000000000000" pitchFamily="50" charset="-128"/>
                <a:ea typeface="BIZ UDPゴシック" panose="020B0400000000000000" pitchFamily="50" charset="-128"/>
              </a:rPr>
              <a:t>を用いてシステムを作成</a:t>
            </a:r>
          </a:p>
        </p:txBody>
      </p:sp>
      <p:sp>
        <p:nvSpPr>
          <p:cNvPr id="11" name="テキスト ボックス 10">
            <a:extLst>
              <a:ext uri="{FF2B5EF4-FFF2-40B4-BE49-F238E27FC236}">
                <a16:creationId xmlns:a16="http://schemas.microsoft.com/office/drawing/2014/main" id="{52C56A15-5F8C-F2CF-4933-3A2090C09D17}"/>
              </a:ext>
            </a:extLst>
          </p:cNvPr>
          <p:cNvSpPr txBox="1"/>
          <p:nvPr/>
        </p:nvSpPr>
        <p:spPr>
          <a:xfrm>
            <a:off x="7975600" y="2098955"/>
            <a:ext cx="1380919" cy="430887"/>
          </a:xfrm>
          <a:prstGeom prst="rect">
            <a:avLst/>
          </a:prstGeom>
          <a:noFill/>
        </p:spPr>
        <p:txBody>
          <a:bodyPr wrap="square" rtlCol="0">
            <a:spAutoFit/>
          </a:bodyPr>
          <a:lstStyle/>
          <a:p>
            <a:pPr algn="ctr"/>
            <a:r>
              <a:rPr kumimoji="1" lang="ja-JP" altLang="en-US" sz="2200" dirty="0">
                <a:latin typeface="BIZ UDPゴシック" panose="020B0400000000000000" pitchFamily="50" charset="-128"/>
                <a:ea typeface="BIZ UDPゴシック" panose="020B0400000000000000" pitchFamily="50" charset="-128"/>
              </a:rPr>
              <a:t>第二段階</a:t>
            </a:r>
          </a:p>
        </p:txBody>
      </p:sp>
    </p:spTree>
    <p:extLst>
      <p:ext uri="{BB962C8B-B14F-4D97-AF65-F5344CB8AC3E}">
        <p14:creationId xmlns:p14="http://schemas.microsoft.com/office/powerpoint/2010/main" val="55456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P spid="4"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0D0684-589F-3E89-41D8-7BC701DB9AB0}"/>
              </a:ext>
            </a:extLst>
          </p:cNvPr>
          <p:cNvSpPr>
            <a:spLocks noGrp="1"/>
          </p:cNvSpPr>
          <p:nvPr>
            <p:ph type="title"/>
          </p:nvPr>
        </p:nvSpPr>
        <p:spPr/>
        <p:txBody>
          <a:bodyPr>
            <a:normAutofit/>
          </a:bodyPr>
          <a:lstStyle/>
          <a:p>
            <a:r>
              <a:rPr lang="ja-JP" altLang="en-US" sz="4800" dirty="0">
                <a:latin typeface="BIZ UDPゴシック" panose="020B0400000000000000" pitchFamily="50" charset="-128"/>
                <a:ea typeface="BIZ UDPゴシック" panose="020B0400000000000000" pitchFamily="50" charset="-128"/>
              </a:rPr>
              <a:t>研究内容</a:t>
            </a:r>
            <a:endParaRPr kumimoji="1" lang="ja-JP" altLang="en-US" sz="4800" dirty="0">
              <a:latin typeface="BIZ UDPゴシック" panose="020B0400000000000000" pitchFamily="50" charset="-128"/>
              <a:ea typeface="BIZ UDPゴシック" panose="020B0400000000000000" pitchFamily="50" charset="-128"/>
            </a:endParaRPr>
          </a:p>
        </p:txBody>
      </p:sp>
      <p:sp>
        <p:nvSpPr>
          <p:cNvPr id="3" name="コンテンツ プレースホルダー 2">
            <a:extLst>
              <a:ext uri="{FF2B5EF4-FFF2-40B4-BE49-F238E27FC236}">
                <a16:creationId xmlns:a16="http://schemas.microsoft.com/office/drawing/2014/main" id="{431D7078-84DE-F7DF-223B-0F0BF51D8280}"/>
              </a:ext>
            </a:extLst>
          </p:cNvPr>
          <p:cNvSpPr>
            <a:spLocks noGrp="1"/>
          </p:cNvSpPr>
          <p:nvPr>
            <p:ph idx="1"/>
          </p:nvPr>
        </p:nvSpPr>
        <p:spPr>
          <a:xfrm>
            <a:off x="1451579" y="2015732"/>
            <a:ext cx="9603275" cy="519803"/>
          </a:xfrm>
        </p:spPr>
        <p:txBody>
          <a:bodyPr>
            <a:normAutofit/>
          </a:bodyPr>
          <a:lstStyle/>
          <a:p>
            <a:r>
              <a:rPr lang="ja-JP" altLang="en-US" sz="2200" dirty="0">
                <a:latin typeface="BIZ UDPゴシック" panose="020B0400000000000000" pitchFamily="50" charset="-128"/>
                <a:ea typeface="BIZ UDPゴシック" panose="020B0400000000000000" pitchFamily="50" charset="-128"/>
              </a:rPr>
              <a:t>シフト表のイメージ図</a:t>
            </a:r>
            <a:endParaRPr lang="en-US" altLang="ja-JP" sz="2200" dirty="0">
              <a:latin typeface="BIZ UDPゴシック" panose="020B0400000000000000" pitchFamily="50" charset="-128"/>
              <a:ea typeface="BIZ UDPゴシック" panose="020B0400000000000000" pitchFamily="50" charset="-128"/>
            </a:endParaRPr>
          </a:p>
        </p:txBody>
      </p:sp>
      <p:pic>
        <p:nvPicPr>
          <p:cNvPr id="7" name="図 6" descr="グラフィカル ユーザー インターフェイス, アプリケーション, テーブル, Excel&#10;&#10;自動的に生成された説明">
            <a:extLst>
              <a:ext uri="{FF2B5EF4-FFF2-40B4-BE49-F238E27FC236}">
                <a16:creationId xmlns:a16="http://schemas.microsoft.com/office/drawing/2014/main" id="{EC52A716-C03E-F4A5-40A6-3D5ECA32C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249" y="2535535"/>
            <a:ext cx="9841933" cy="2468712"/>
          </a:xfrm>
          <a:prstGeom prst="rect">
            <a:avLst/>
          </a:prstGeom>
        </p:spPr>
      </p:pic>
      <p:sp>
        <p:nvSpPr>
          <p:cNvPr id="8" name="テキスト ボックス 7">
            <a:extLst>
              <a:ext uri="{FF2B5EF4-FFF2-40B4-BE49-F238E27FC236}">
                <a16:creationId xmlns:a16="http://schemas.microsoft.com/office/drawing/2014/main" id="{29A227EC-4B9F-7445-16D9-ACD2509BF5D4}"/>
              </a:ext>
            </a:extLst>
          </p:cNvPr>
          <p:cNvSpPr txBox="1"/>
          <p:nvPr/>
        </p:nvSpPr>
        <p:spPr>
          <a:xfrm>
            <a:off x="1451578" y="5046970"/>
            <a:ext cx="9185941" cy="769441"/>
          </a:xfrm>
          <a:prstGeom prst="rect">
            <a:avLst/>
          </a:prstGeom>
          <a:noFill/>
        </p:spPr>
        <p:txBody>
          <a:bodyPr wrap="square" rtlCol="0">
            <a:spAutoFit/>
          </a:bodyPr>
          <a:lstStyle/>
          <a:p>
            <a:pPr marL="342900" indent="-342900">
              <a:buClr>
                <a:srgbClr val="C00000"/>
              </a:buClr>
              <a:buFont typeface="Arial" panose="020B0604020202020204" pitchFamily="34" charset="0"/>
              <a:buChar char="•"/>
            </a:pPr>
            <a:r>
              <a:rPr kumimoji="1" lang="ja-JP" altLang="en-US" sz="2200" dirty="0">
                <a:latin typeface="BIZ UDPゴシック" panose="020B0400000000000000" pitchFamily="50" charset="-128"/>
                <a:ea typeface="BIZ UDPゴシック" panose="020B0400000000000000" pitchFamily="50" charset="-128"/>
              </a:rPr>
              <a:t>裏方の仕事は</a:t>
            </a:r>
            <a:r>
              <a:rPr kumimoji="1" lang="en-US" altLang="ja-JP" sz="2200" dirty="0">
                <a:latin typeface="BIZ UDPゴシック" panose="020B0400000000000000" pitchFamily="50" charset="-128"/>
                <a:ea typeface="BIZ UDPゴシック" panose="020B0400000000000000" pitchFamily="50" charset="-128"/>
              </a:rPr>
              <a:t>4</a:t>
            </a:r>
            <a:r>
              <a:rPr kumimoji="1" lang="ja-JP" altLang="en-US" sz="2200" dirty="0">
                <a:latin typeface="BIZ UDPゴシック" panose="020B0400000000000000" pitchFamily="50" charset="-128"/>
                <a:ea typeface="BIZ UDPゴシック" panose="020B0400000000000000" pitchFamily="50" charset="-128"/>
              </a:rPr>
              <a:t>種類</a:t>
            </a:r>
            <a:endParaRPr kumimoji="1" lang="en-US" altLang="ja-JP" sz="2200" dirty="0">
              <a:latin typeface="BIZ UDPゴシック" panose="020B0400000000000000" pitchFamily="50" charset="-128"/>
              <a:ea typeface="BIZ UDPゴシック" panose="020B0400000000000000" pitchFamily="50" charset="-128"/>
            </a:endParaRPr>
          </a:p>
          <a:p>
            <a:pPr marL="800100" lvl="1" indent="-342900">
              <a:buClr>
                <a:srgbClr val="C00000"/>
              </a:buClr>
              <a:buFont typeface="Wingdings" panose="05000000000000000000" pitchFamily="2" charset="2"/>
              <a:buChar char="Ø"/>
            </a:pPr>
            <a:r>
              <a:rPr kumimoji="1" lang="ja-JP" altLang="en-US" sz="2200" dirty="0">
                <a:latin typeface="BIZ UDPゴシック" panose="020B0400000000000000" pitchFamily="50" charset="-128"/>
                <a:ea typeface="BIZ UDPゴシック" panose="020B0400000000000000" pitchFamily="50" charset="-128"/>
              </a:rPr>
              <a:t>照明、トラブル対応＋転換、タイムキーパー、音聞き</a:t>
            </a:r>
          </a:p>
        </p:txBody>
      </p:sp>
    </p:spTree>
    <p:extLst>
      <p:ext uri="{BB962C8B-B14F-4D97-AF65-F5344CB8AC3E}">
        <p14:creationId xmlns:p14="http://schemas.microsoft.com/office/powerpoint/2010/main" val="1409131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68D6A0-6018-FFA3-9DB3-27C1D77BF2B1}"/>
              </a:ext>
            </a:extLst>
          </p:cNvPr>
          <p:cNvSpPr>
            <a:spLocks noGrp="1"/>
          </p:cNvSpPr>
          <p:nvPr>
            <p:ph type="title"/>
          </p:nvPr>
        </p:nvSpPr>
        <p:spPr/>
        <p:txBody>
          <a:bodyPr>
            <a:normAutofit/>
          </a:bodyPr>
          <a:lstStyle/>
          <a:p>
            <a:r>
              <a:rPr lang="ja-JP" altLang="en-US" sz="4800" dirty="0">
                <a:latin typeface="BIZ UDPゴシック" panose="020B0400000000000000" pitchFamily="50" charset="-128"/>
                <a:ea typeface="BIZ UDPゴシック" panose="020B0400000000000000" pitchFamily="50" charset="-128"/>
              </a:rPr>
              <a:t>研究内容</a:t>
            </a:r>
            <a:endParaRPr kumimoji="1" lang="ja-JP" altLang="en-US" sz="4800" dirty="0"/>
          </a:p>
        </p:txBody>
      </p:sp>
      <p:sp>
        <p:nvSpPr>
          <p:cNvPr id="6" name="コンテンツ プレースホルダー 5">
            <a:extLst>
              <a:ext uri="{FF2B5EF4-FFF2-40B4-BE49-F238E27FC236}">
                <a16:creationId xmlns:a16="http://schemas.microsoft.com/office/drawing/2014/main" id="{F7ADA86D-1FB8-2058-3852-7584D04456F0}"/>
              </a:ext>
            </a:extLst>
          </p:cNvPr>
          <p:cNvSpPr>
            <a:spLocks noGrp="1"/>
          </p:cNvSpPr>
          <p:nvPr>
            <p:ph sz="half" idx="1"/>
          </p:nvPr>
        </p:nvSpPr>
        <p:spPr>
          <a:xfrm>
            <a:off x="1447330" y="2010878"/>
            <a:ext cx="10175709" cy="3963202"/>
          </a:xfrm>
        </p:spPr>
        <p:txBody>
          <a:bodyPr>
            <a:normAutofit/>
          </a:bodyPr>
          <a:lstStyle/>
          <a:p>
            <a:r>
              <a:rPr lang="ja-JP" altLang="en-US" sz="2200" dirty="0">
                <a:latin typeface="BIZ UDPゴシック" panose="020B0400000000000000" pitchFamily="50" charset="-128"/>
                <a:ea typeface="BIZ UDPゴシック" panose="020B0400000000000000" pitchFamily="50" charset="-128"/>
              </a:rPr>
              <a:t>考慮したい条件は</a:t>
            </a:r>
            <a:r>
              <a:rPr lang="en-US" altLang="ja-JP" sz="2200" dirty="0">
                <a:latin typeface="BIZ UDPゴシック" panose="020B0400000000000000" pitchFamily="50" charset="-128"/>
                <a:ea typeface="BIZ UDPゴシック" panose="020B0400000000000000" pitchFamily="50" charset="-128"/>
              </a:rPr>
              <a:t>6</a:t>
            </a:r>
            <a:r>
              <a:rPr lang="ja-JP" altLang="en-US" sz="2200" dirty="0">
                <a:latin typeface="BIZ UDPゴシック" panose="020B0400000000000000" pitchFamily="50" charset="-128"/>
                <a:ea typeface="BIZ UDPゴシック" panose="020B0400000000000000" pitchFamily="50" charset="-128"/>
              </a:rPr>
              <a:t>つ→制約条件として定義</a:t>
            </a:r>
            <a:endParaRPr lang="en-US" altLang="ja-JP" sz="2200" dirty="0">
              <a:latin typeface="BIZ UDPゴシック" panose="020B0400000000000000" pitchFamily="50" charset="-128"/>
              <a:ea typeface="BIZ UDPゴシック" panose="020B0400000000000000" pitchFamily="50" charset="-128"/>
            </a:endParaRPr>
          </a:p>
          <a:p>
            <a:pPr marL="0" indent="0">
              <a:buNone/>
            </a:pPr>
            <a:endParaRPr lang="en-US" altLang="ja-JP" sz="2200" dirty="0">
              <a:latin typeface="BIZ UDPゴシック" panose="020B0400000000000000" pitchFamily="50" charset="-128"/>
              <a:ea typeface="BIZ UDPゴシック" panose="020B0400000000000000" pitchFamily="50" charset="-128"/>
            </a:endParaRPr>
          </a:p>
          <a:p>
            <a:pPr marL="914400" lvl="1" indent="-457200">
              <a:buFont typeface="+mj-lt"/>
              <a:buAutoNum type="arabicPeriod"/>
            </a:pPr>
            <a:r>
              <a:rPr kumimoji="1" lang="en-US" altLang="ja-JP" sz="2200" dirty="0">
                <a:latin typeface="BIZ UDPゴシック" panose="020B0400000000000000" pitchFamily="50" charset="-128"/>
                <a:ea typeface="BIZ UDPゴシック" panose="020B0400000000000000" pitchFamily="50" charset="-128"/>
              </a:rPr>
              <a:t>1</a:t>
            </a:r>
            <a:r>
              <a:rPr kumimoji="1" lang="ja-JP" altLang="en-US" sz="2200" dirty="0">
                <a:latin typeface="BIZ UDPゴシック" panose="020B0400000000000000" pitchFamily="50" charset="-128"/>
                <a:ea typeface="BIZ UDPゴシック" panose="020B0400000000000000" pitchFamily="50" charset="-128"/>
              </a:rPr>
              <a:t>つの仕事に</a:t>
            </a:r>
            <a:r>
              <a:rPr kumimoji="1" lang="en-US" altLang="ja-JP" sz="2200" dirty="0">
                <a:latin typeface="BIZ UDPゴシック" panose="020B0400000000000000" pitchFamily="50" charset="-128"/>
                <a:ea typeface="BIZ UDPゴシック" panose="020B0400000000000000" pitchFamily="50" charset="-128"/>
              </a:rPr>
              <a:t>1</a:t>
            </a:r>
            <a:r>
              <a:rPr kumimoji="1" lang="ja-JP" altLang="en-US" sz="2200" dirty="0">
                <a:latin typeface="BIZ UDPゴシック" panose="020B0400000000000000" pitchFamily="50" charset="-128"/>
                <a:ea typeface="BIZ UDPゴシック" panose="020B0400000000000000" pitchFamily="50" charset="-128"/>
              </a:rPr>
              <a:t>人を割り当てる</a:t>
            </a:r>
            <a:endParaRPr kumimoji="1" lang="en-US" altLang="ja-JP" sz="2200" dirty="0">
              <a:latin typeface="BIZ UDPゴシック" panose="020B0400000000000000" pitchFamily="50" charset="-128"/>
              <a:ea typeface="BIZ UDPゴシック" panose="020B0400000000000000" pitchFamily="50" charset="-128"/>
            </a:endParaRPr>
          </a:p>
          <a:p>
            <a:pPr marL="914400" lvl="1" indent="-457200">
              <a:buFont typeface="+mj-lt"/>
              <a:buAutoNum type="arabicPeriod"/>
            </a:pPr>
            <a:r>
              <a:rPr lang="ja-JP" altLang="en-US" sz="2200" dirty="0">
                <a:latin typeface="BIZ UDPゴシック" panose="020B0400000000000000" pitchFamily="50" charset="-128"/>
                <a:ea typeface="BIZ UDPゴシック" panose="020B0400000000000000" pitchFamily="50" charset="-128"/>
              </a:rPr>
              <a:t>同じスロットに同じメンバーを割り当てない</a:t>
            </a:r>
            <a:endParaRPr lang="en-US" altLang="ja-JP" sz="2200" dirty="0">
              <a:latin typeface="BIZ UDPゴシック" panose="020B0400000000000000" pitchFamily="50" charset="-128"/>
              <a:ea typeface="BIZ UDPゴシック" panose="020B0400000000000000" pitchFamily="50" charset="-128"/>
            </a:endParaRPr>
          </a:p>
          <a:p>
            <a:pPr marL="914400" lvl="1" indent="-457200">
              <a:buFont typeface="+mj-lt"/>
              <a:buAutoNum type="arabicPeriod"/>
            </a:pPr>
            <a:r>
              <a:rPr kumimoji="1" lang="ja-JP" altLang="en-US" sz="2200" dirty="0">
                <a:latin typeface="BIZ UDPゴシック" panose="020B0400000000000000" pitchFamily="50" charset="-128"/>
                <a:ea typeface="BIZ UDPゴシック" panose="020B0400000000000000" pitchFamily="50" charset="-128"/>
              </a:rPr>
              <a:t>出演しているメンバー以外を仕事に割り当てる</a:t>
            </a:r>
            <a:endParaRPr kumimoji="1" lang="en-US" altLang="ja-JP" sz="2200" dirty="0">
              <a:latin typeface="BIZ UDPゴシック" panose="020B0400000000000000" pitchFamily="50" charset="-128"/>
              <a:ea typeface="BIZ UDPゴシック" panose="020B0400000000000000" pitchFamily="50" charset="-128"/>
            </a:endParaRPr>
          </a:p>
          <a:p>
            <a:pPr marL="914400" lvl="1" indent="-457200">
              <a:buFont typeface="+mj-lt"/>
              <a:buAutoNum type="arabicPeriod"/>
            </a:pPr>
            <a:r>
              <a:rPr kumimoji="1" lang="ja-JP" altLang="en-US" sz="2200" dirty="0">
                <a:latin typeface="BIZ UDPゴシック" panose="020B0400000000000000" pitchFamily="50" charset="-128"/>
                <a:ea typeface="BIZ UDPゴシック" panose="020B0400000000000000" pitchFamily="50" charset="-128"/>
              </a:rPr>
              <a:t>メンバーを出来るだけ均等に割り当てる</a:t>
            </a:r>
            <a:endParaRPr kumimoji="1" lang="en-US" altLang="ja-JP" sz="2200" dirty="0">
              <a:latin typeface="BIZ UDPゴシック" panose="020B0400000000000000" pitchFamily="50" charset="-128"/>
              <a:ea typeface="BIZ UDPゴシック" panose="020B0400000000000000" pitchFamily="50" charset="-128"/>
            </a:endParaRPr>
          </a:p>
          <a:p>
            <a:pPr marL="914400" lvl="1" indent="-457200">
              <a:buFont typeface="+mj-lt"/>
              <a:buAutoNum type="arabicPeriod"/>
            </a:pPr>
            <a:r>
              <a:rPr lang="ja-JP" altLang="en-US" sz="2200" dirty="0">
                <a:latin typeface="BIZ UDPゴシック" panose="020B0400000000000000" pitchFamily="50" charset="-128"/>
                <a:ea typeface="BIZ UDPゴシック" panose="020B0400000000000000" pitchFamily="50" charset="-128"/>
              </a:rPr>
              <a:t>出来るだけ連続して仕事をさせない</a:t>
            </a:r>
            <a:endParaRPr lang="en-US" altLang="ja-JP" sz="2200" dirty="0">
              <a:latin typeface="BIZ UDPゴシック" panose="020B0400000000000000" pitchFamily="50" charset="-128"/>
              <a:ea typeface="BIZ UDPゴシック" panose="020B0400000000000000" pitchFamily="50" charset="-128"/>
            </a:endParaRPr>
          </a:p>
          <a:p>
            <a:pPr marL="914400" lvl="1" indent="-457200">
              <a:buFont typeface="+mj-lt"/>
              <a:buAutoNum type="arabicPeriod"/>
            </a:pPr>
            <a:r>
              <a:rPr kumimoji="1" lang="ja-JP" altLang="en-US" sz="2200" dirty="0">
                <a:latin typeface="BIZ UDPゴシック" panose="020B0400000000000000" pitchFamily="50" charset="-128"/>
                <a:ea typeface="BIZ UDPゴシック" panose="020B0400000000000000" pitchFamily="50" charset="-128"/>
              </a:rPr>
              <a:t>基本的に出演者は出番の前後のシフトには割り当てない</a:t>
            </a:r>
            <a:endParaRPr lang="en-US" altLang="ja-JP" sz="2000" dirty="0">
              <a:latin typeface="BIZ UDPゴシック" panose="020B0400000000000000" pitchFamily="50" charset="-128"/>
              <a:ea typeface="BIZ UDPゴシック" panose="020B0400000000000000" pitchFamily="50" charset="-128"/>
            </a:endParaRPr>
          </a:p>
          <a:p>
            <a:endParaRPr lang="ja-JP" altLang="en-US" dirty="0"/>
          </a:p>
        </p:txBody>
      </p:sp>
    </p:spTree>
    <p:extLst>
      <p:ext uri="{BB962C8B-B14F-4D97-AF65-F5344CB8AC3E}">
        <p14:creationId xmlns:p14="http://schemas.microsoft.com/office/powerpoint/2010/main" val="1195650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B88558-C27C-486D-03BF-7BDB06FC8F8B}"/>
              </a:ext>
            </a:extLst>
          </p:cNvPr>
          <p:cNvSpPr>
            <a:spLocks noGrp="1"/>
          </p:cNvSpPr>
          <p:nvPr>
            <p:ph type="title"/>
          </p:nvPr>
        </p:nvSpPr>
        <p:spPr/>
        <p:txBody>
          <a:bodyPr>
            <a:normAutofit/>
          </a:bodyPr>
          <a:lstStyle/>
          <a:p>
            <a:r>
              <a:rPr kumimoji="1" lang="ja-JP" altLang="en-US" sz="4800" dirty="0">
                <a:latin typeface="BIZ UDPゴシック" panose="020B0400000000000000" pitchFamily="50" charset="-128"/>
                <a:ea typeface="BIZ UDPゴシック" panose="020B0400000000000000" pitchFamily="50" charset="-128"/>
              </a:rPr>
              <a:t>まとめ</a:t>
            </a:r>
          </a:p>
        </p:txBody>
      </p:sp>
      <p:sp>
        <p:nvSpPr>
          <p:cNvPr id="3" name="コンテンツ プレースホルダー 2">
            <a:extLst>
              <a:ext uri="{FF2B5EF4-FFF2-40B4-BE49-F238E27FC236}">
                <a16:creationId xmlns:a16="http://schemas.microsoft.com/office/drawing/2014/main" id="{F7B1EA30-26FA-160A-5E21-0673217D3FEB}"/>
              </a:ext>
            </a:extLst>
          </p:cNvPr>
          <p:cNvSpPr>
            <a:spLocks noGrp="1"/>
          </p:cNvSpPr>
          <p:nvPr>
            <p:ph idx="1"/>
          </p:nvPr>
        </p:nvSpPr>
        <p:spPr>
          <a:xfrm>
            <a:off x="1451579" y="2015732"/>
            <a:ext cx="9775221" cy="3450613"/>
          </a:xfrm>
        </p:spPr>
        <p:txBody>
          <a:bodyPr>
            <a:normAutofit/>
          </a:bodyPr>
          <a:lstStyle/>
          <a:p>
            <a:r>
              <a:rPr kumimoji="1" lang="ja-JP" altLang="en-US" sz="2800" dirty="0">
                <a:latin typeface="BIZ UDPゴシック" panose="020B0400000000000000" pitchFamily="50" charset="-128"/>
                <a:ea typeface="BIZ UDPゴシック" panose="020B0400000000000000" pitchFamily="50" charset="-128"/>
              </a:rPr>
              <a:t>最適化を用いてシフト作成の効率化を図るシステムを構築し、</a:t>
            </a:r>
            <a:r>
              <a:rPr kumimoji="1" lang="en-US" altLang="ja-JP" sz="2800" dirty="0">
                <a:latin typeface="BIZ UDPゴシック" panose="020B0400000000000000" pitchFamily="50" charset="-128"/>
                <a:ea typeface="BIZ UDPゴシック" panose="020B0400000000000000" pitchFamily="50" charset="-128"/>
              </a:rPr>
              <a:t>Web</a:t>
            </a:r>
            <a:r>
              <a:rPr kumimoji="1" lang="ja-JP" altLang="en-US" sz="2800" dirty="0">
                <a:latin typeface="BIZ UDPゴシック" panose="020B0400000000000000" pitchFamily="50" charset="-128"/>
                <a:ea typeface="BIZ UDPゴシック" panose="020B0400000000000000" pitchFamily="50" charset="-128"/>
              </a:rPr>
              <a:t>アプリも導入すること</a:t>
            </a:r>
            <a:r>
              <a:rPr lang="ja-JP" altLang="en-US" sz="2800" dirty="0">
                <a:latin typeface="BIZ UDPゴシック" panose="020B0400000000000000" pitchFamily="50" charset="-128"/>
                <a:ea typeface="BIZ UDPゴシック" panose="020B0400000000000000" pitchFamily="50" charset="-128"/>
              </a:rPr>
              <a:t>で部員がいつでも、どこでも気軽に使用できるシフト表にしたい</a:t>
            </a:r>
            <a:endParaRPr lang="en-US" altLang="ja-JP"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116489069"/>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5446</TotalTime>
  <Words>321</Words>
  <Application>Microsoft Office PowerPoint</Application>
  <PresentationFormat>ワイド画面</PresentationFormat>
  <Paragraphs>49</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BIZ UDPゴシック</vt:lpstr>
      <vt:lpstr>Arial</vt:lpstr>
      <vt:lpstr>Gill Sans MT</vt:lpstr>
      <vt:lpstr>Wingdings</vt:lpstr>
      <vt:lpstr>ギャラリー</vt:lpstr>
      <vt:lpstr>最適化を用いた部活動での ライブ時のシフト作成</vt:lpstr>
      <vt:lpstr>目次</vt:lpstr>
      <vt:lpstr>研究の背景</vt:lpstr>
      <vt:lpstr>研究の背景</vt:lpstr>
      <vt:lpstr>ベースとなる問題</vt:lpstr>
      <vt:lpstr>研究内容</vt:lpstr>
      <vt:lpstr>研究内容</vt:lpstr>
      <vt:lpstr>研究内容</vt:lpstr>
      <vt:lpstr>まとめ</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最適化を用いた部活動での ライブ時のシフト作成</dc:title>
  <dc:creator>西村 友稀</dc:creator>
  <cp:lastModifiedBy>西村 友稀</cp:lastModifiedBy>
  <cp:revision>2</cp:revision>
  <dcterms:created xsi:type="dcterms:W3CDTF">2023-04-08T13:48:41Z</dcterms:created>
  <dcterms:modified xsi:type="dcterms:W3CDTF">2023-05-09T01:43:55Z</dcterms:modified>
</cp:coreProperties>
</file>