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7" r:id="rId3"/>
    <p:sldId id="257" r:id="rId4"/>
    <p:sldId id="260" r:id="rId5"/>
    <p:sldId id="268" r:id="rId6"/>
    <p:sldId id="259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C3D57E-1272-4E1C-AA6C-BAF8E9BC7814}" v="228" dt="2023-05-12T07:12:10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村　友稀" userId="e93812bd-b80a-4dc8-b913-6c1dd392f3b1" providerId="ADAL" clId="{92C3D57E-1272-4E1C-AA6C-BAF8E9BC7814}"/>
    <pc:docChg chg="undo custSel delSld modSld sldOrd modMainMaster">
      <pc:chgData name="西村　友稀" userId="e93812bd-b80a-4dc8-b913-6c1dd392f3b1" providerId="ADAL" clId="{92C3D57E-1272-4E1C-AA6C-BAF8E9BC7814}" dt="2023-05-12T07:18:51.388" v="1432" actId="20577"/>
      <pc:docMkLst>
        <pc:docMk/>
      </pc:docMkLst>
      <pc:sldChg chg="addSp modSp mod">
        <pc:chgData name="西村　友稀" userId="e93812bd-b80a-4dc8-b913-6c1dd392f3b1" providerId="ADAL" clId="{92C3D57E-1272-4E1C-AA6C-BAF8E9BC7814}" dt="2023-05-12T07:18:26.991" v="1406" actId="13822"/>
        <pc:sldMkLst>
          <pc:docMk/>
          <pc:sldMk cId="111300402" sldId="257"/>
        </pc:sldMkLst>
        <pc:spChg chg="mod">
          <ac:chgData name="西村　友稀" userId="e93812bd-b80a-4dc8-b913-6c1dd392f3b1" providerId="ADAL" clId="{92C3D57E-1272-4E1C-AA6C-BAF8E9BC7814}" dt="2023-05-09T01:52:40.200" v="246" actId="20577"/>
          <ac:spMkLst>
            <pc:docMk/>
            <pc:sldMk cId="111300402" sldId="257"/>
            <ac:spMk id="2" creationId="{17DF58B9-214E-609D-AE7C-9C89BB4285F6}"/>
          </ac:spMkLst>
        </pc:spChg>
        <pc:spChg chg="add mod">
          <ac:chgData name="西村　友稀" userId="e93812bd-b80a-4dc8-b913-6c1dd392f3b1" providerId="ADAL" clId="{92C3D57E-1272-4E1C-AA6C-BAF8E9BC7814}" dt="2023-05-12T07:18:26.991" v="1406" actId="13822"/>
          <ac:spMkLst>
            <pc:docMk/>
            <pc:sldMk cId="111300402" sldId="257"/>
            <ac:spMk id="5" creationId="{D65EFB4D-95EC-302F-DB87-05AADA09E871}"/>
          </ac:spMkLst>
        </pc:spChg>
        <pc:picChg chg="mod">
          <ac:chgData name="西村　友稀" userId="e93812bd-b80a-4dc8-b913-6c1dd392f3b1" providerId="ADAL" clId="{92C3D57E-1272-4E1C-AA6C-BAF8E9BC7814}" dt="2023-05-09T04:31:07.080" v="1057"/>
          <ac:picMkLst>
            <pc:docMk/>
            <pc:sldMk cId="111300402" sldId="257"/>
            <ac:picMk id="10" creationId="{6EF82C56-1AAF-92F0-9B1D-E09F200C1860}"/>
          </ac:picMkLst>
        </pc:picChg>
      </pc:sldChg>
      <pc:sldChg chg="del">
        <pc:chgData name="西村　友稀" userId="e93812bd-b80a-4dc8-b913-6c1dd392f3b1" providerId="ADAL" clId="{92C3D57E-1272-4E1C-AA6C-BAF8E9BC7814}" dt="2023-05-09T02:17:03.441" v="748" actId="2696"/>
        <pc:sldMkLst>
          <pc:docMk/>
          <pc:sldMk cId="443394327" sldId="258"/>
        </pc:sldMkLst>
      </pc:sldChg>
      <pc:sldChg chg="modSp">
        <pc:chgData name="西村　友稀" userId="e93812bd-b80a-4dc8-b913-6c1dd392f3b1" providerId="ADAL" clId="{92C3D57E-1272-4E1C-AA6C-BAF8E9BC7814}" dt="2023-05-12T07:12:10.611" v="1277" actId="20577"/>
        <pc:sldMkLst>
          <pc:docMk/>
          <pc:sldMk cId="554568073" sldId="259"/>
        </pc:sldMkLst>
        <pc:spChg chg="mod">
          <ac:chgData name="西村　友稀" userId="e93812bd-b80a-4dc8-b913-6c1dd392f3b1" providerId="ADAL" clId="{92C3D57E-1272-4E1C-AA6C-BAF8E9BC7814}" dt="2023-05-09T02:17:30.418" v="750" actId="20577"/>
          <ac:spMkLst>
            <pc:docMk/>
            <pc:sldMk cId="554568073" sldId="259"/>
            <ac:spMk id="3" creationId="{E9A53031-529D-4C35-51A9-4AD88067E633}"/>
          </ac:spMkLst>
        </pc:spChg>
        <pc:spChg chg="mod">
          <ac:chgData name="西村　友稀" userId="e93812bd-b80a-4dc8-b913-6c1dd392f3b1" providerId="ADAL" clId="{92C3D57E-1272-4E1C-AA6C-BAF8E9BC7814}" dt="2023-05-12T07:12:10.611" v="1277" actId="20577"/>
          <ac:spMkLst>
            <pc:docMk/>
            <pc:sldMk cId="554568073" sldId="259"/>
            <ac:spMk id="4" creationId="{2E6A1F2C-E6A4-18AF-95A4-C28ADD0D6190}"/>
          </ac:spMkLst>
        </pc:spChg>
        <pc:spChg chg="mod">
          <ac:chgData name="西村　友稀" userId="e93812bd-b80a-4dc8-b913-6c1dd392f3b1" providerId="ADAL" clId="{92C3D57E-1272-4E1C-AA6C-BAF8E9BC7814}" dt="2023-05-09T02:17:34.704" v="752" actId="20577"/>
          <ac:spMkLst>
            <pc:docMk/>
            <pc:sldMk cId="554568073" sldId="259"/>
            <ac:spMk id="11" creationId="{52C56A15-5F8C-F2CF-4933-3A2090C09D17}"/>
          </ac:spMkLst>
        </pc:spChg>
      </pc:sldChg>
      <pc:sldChg chg="addSp delSp modSp mod ord">
        <pc:chgData name="西村　友稀" userId="e93812bd-b80a-4dc8-b913-6c1dd392f3b1" providerId="ADAL" clId="{92C3D57E-1272-4E1C-AA6C-BAF8E9BC7814}" dt="2023-05-12T07:18:34.467" v="1407" actId="13822"/>
        <pc:sldMkLst>
          <pc:docMk/>
          <pc:sldMk cId="1409131815" sldId="260"/>
        </pc:sldMkLst>
        <pc:spChg chg="mod">
          <ac:chgData name="西村　友稀" userId="e93812bd-b80a-4dc8-b913-6c1dd392f3b1" providerId="ADAL" clId="{92C3D57E-1272-4E1C-AA6C-BAF8E9BC7814}" dt="2023-05-09T04:32:42.207" v="1077" actId="20577"/>
          <ac:spMkLst>
            <pc:docMk/>
            <pc:sldMk cId="1409131815" sldId="260"/>
            <ac:spMk id="2" creationId="{A10D0684-589F-3E89-41D8-7BC701DB9AB0}"/>
          </ac:spMkLst>
        </pc:spChg>
        <pc:spChg chg="del mod">
          <ac:chgData name="西村　友稀" userId="e93812bd-b80a-4dc8-b913-6c1dd392f3b1" providerId="ADAL" clId="{92C3D57E-1272-4E1C-AA6C-BAF8E9BC7814}" dt="2023-05-09T01:45:22.453" v="38" actId="21"/>
          <ac:spMkLst>
            <pc:docMk/>
            <pc:sldMk cId="1409131815" sldId="260"/>
            <ac:spMk id="3" creationId="{431D7078-84DE-F7DF-223B-0F0BF51D8280}"/>
          </ac:spMkLst>
        </pc:spChg>
        <pc:spChg chg="add mod">
          <ac:chgData name="西村　友稀" userId="e93812bd-b80a-4dc8-b913-6c1dd392f3b1" providerId="ADAL" clId="{92C3D57E-1272-4E1C-AA6C-BAF8E9BC7814}" dt="2023-05-12T07:18:34.467" v="1407" actId="13822"/>
          <ac:spMkLst>
            <pc:docMk/>
            <pc:sldMk cId="1409131815" sldId="260"/>
            <ac:spMk id="4" creationId="{ED2BE072-BCAC-9480-AFB9-A3CD72CCA332}"/>
          </ac:spMkLst>
        </pc:spChg>
        <pc:spChg chg="del mod">
          <ac:chgData name="西村　友稀" userId="e93812bd-b80a-4dc8-b913-6c1dd392f3b1" providerId="ADAL" clId="{92C3D57E-1272-4E1C-AA6C-BAF8E9BC7814}" dt="2023-05-12T07:16:43.734" v="1382" actId="21"/>
          <ac:spMkLst>
            <pc:docMk/>
            <pc:sldMk cId="1409131815" sldId="260"/>
            <ac:spMk id="8" creationId="{29A227EC-4B9F-7445-16D9-ACD2509BF5D4}"/>
          </ac:spMkLst>
        </pc:spChg>
        <pc:picChg chg="add mod">
          <ac:chgData name="西村　友稀" userId="e93812bd-b80a-4dc8-b913-6c1dd392f3b1" providerId="ADAL" clId="{92C3D57E-1272-4E1C-AA6C-BAF8E9BC7814}" dt="2023-05-12T07:16:51.483" v="1383" actId="1076"/>
          <ac:picMkLst>
            <pc:docMk/>
            <pc:sldMk cId="1409131815" sldId="260"/>
            <ac:picMk id="5" creationId="{AC06DBC4-66FD-F966-307E-D955F7A44339}"/>
          </ac:picMkLst>
        </pc:picChg>
        <pc:picChg chg="del mod">
          <ac:chgData name="西村　友稀" userId="e93812bd-b80a-4dc8-b913-6c1dd392f3b1" providerId="ADAL" clId="{92C3D57E-1272-4E1C-AA6C-BAF8E9BC7814}" dt="2023-05-09T01:46:58.674" v="41" actId="21"/>
          <ac:picMkLst>
            <pc:docMk/>
            <pc:sldMk cId="1409131815" sldId="260"/>
            <ac:picMk id="7" creationId="{EC52A716-C03E-F4A5-40A6-3D5ECA32C011}"/>
          </ac:picMkLst>
        </pc:picChg>
      </pc:sldChg>
      <pc:sldChg chg="modSp mod ord">
        <pc:chgData name="西村　友稀" userId="e93812bd-b80a-4dc8-b913-6c1dd392f3b1" providerId="ADAL" clId="{92C3D57E-1272-4E1C-AA6C-BAF8E9BC7814}" dt="2023-05-09T04:41:54.627" v="1155" actId="20577"/>
        <pc:sldMkLst>
          <pc:docMk/>
          <pc:sldMk cId="1195650192" sldId="264"/>
        </pc:sldMkLst>
        <pc:spChg chg="mod">
          <ac:chgData name="西村　友稀" userId="e93812bd-b80a-4dc8-b913-6c1dd392f3b1" providerId="ADAL" clId="{92C3D57E-1272-4E1C-AA6C-BAF8E9BC7814}" dt="2023-05-09T04:41:54.627" v="1155" actId="20577"/>
          <ac:spMkLst>
            <pc:docMk/>
            <pc:sldMk cId="1195650192" sldId="264"/>
            <ac:spMk id="2" creationId="{8B68D6A0-6018-FFA3-9DB3-27C1D77BF2B1}"/>
          </ac:spMkLst>
        </pc:spChg>
        <pc:spChg chg="mod">
          <ac:chgData name="西村　友稀" userId="e93812bd-b80a-4dc8-b913-6c1dd392f3b1" providerId="ADAL" clId="{92C3D57E-1272-4E1C-AA6C-BAF8E9BC7814}" dt="2023-05-09T02:20:52.716" v="885" actId="20577"/>
          <ac:spMkLst>
            <pc:docMk/>
            <pc:sldMk cId="1195650192" sldId="264"/>
            <ac:spMk id="6" creationId="{F7ADA86D-1FB8-2058-3852-7584D04456F0}"/>
          </ac:spMkLst>
        </pc:spChg>
      </pc:sldChg>
      <pc:sldChg chg="modSp mod">
        <pc:chgData name="西村　友稀" userId="e93812bd-b80a-4dc8-b913-6c1dd392f3b1" providerId="ADAL" clId="{92C3D57E-1272-4E1C-AA6C-BAF8E9BC7814}" dt="2023-05-09T04:44:04.762" v="1225" actId="20577"/>
        <pc:sldMkLst>
          <pc:docMk/>
          <pc:sldMk cId="3116489069" sldId="265"/>
        </pc:sldMkLst>
        <pc:spChg chg="mod">
          <ac:chgData name="西村　友稀" userId="e93812bd-b80a-4dc8-b913-6c1dd392f3b1" providerId="ADAL" clId="{92C3D57E-1272-4E1C-AA6C-BAF8E9BC7814}" dt="2023-05-09T04:44:04.762" v="1225" actId="20577"/>
          <ac:spMkLst>
            <pc:docMk/>
            <pc:sldMk cId="3116489069" sldId="265"/>
            <ac:spMk id="3" creationId="{F7B1EA30-26FA-160A-5E21-0673217D3FEB}"/>
          </ac:spMkLst>
        </pc:spChg>
      </pc:sldChg>
      <pc:sldChg chg="modSp mod">
        <pc:chgData name="西村　友稀" userId="e93812bd-b80a-4dc8-b913-6c1dd392f3b1" providerId="ADAL" clId="{92C3D57E-1272-4E1C-AA6C-BAF8E9BC7814}" dt="2023-05-12T07:18:51.388" v="1432" actId="20577"/>
        <pc:sldMkLst>
          <pc:docMk/>
          <pc:sldMk cId="1313242947" sldId="267"/>
        </pc:sldMkLst>
        <pc:spChg chg="mod">
          <ac:chgData name="西村　友稀" userId="e93812bd-b80a-4dc8-b913-6c1dd392f3b1" providerId="ADAL" clId="{92C3D57E-1272-4E1C-AA6C-BAF8E9BC7814}" dt="2023-05-12T07:18:51.388" v="1432" actId="20577"/>
          <ac:spMkLst>
            <pc:docMk/>
            <pc:sldMk cId="1313242947" sldId="267"/>
            <ac:spMk id="3" creationId="{E0A487B2-3DCE-F923-1C15-6E2BF76BBF12}"/>
          </ac:spMkLst>
        </pc:spChg>
      </pc:sldChg>
      <pc:sldChg chg="delSp modSp mod delAnim">
        <pc:chgData name="西村　友稀" userId="e93812bd-b80a-4dc8-b913-6c1dd392f3b1" providerId="ADAL" clId="{92C3D57E-1272-4E1C-AA6C-BAF8E9BC7814}" dt="2023-05-12T07:12:36.768" v="1279" actId="21"/>
        <pc:sldMkLst>
          <pc:docMk/>
          <pc:sldMk cId="1809262983" sldId="268"/>
        </pc:sldMkLst>
        <pc:spChg chg="mod">
          <ac:chgData name="西村　友稀" userId="e93812bd-b80a-4dc8-b913-6c1dd392f3b1" providerId="ADAL" clId="{92C3D57E-1272-4E1C-AA6C-BAF8E9BC7814}" dt="2023-05-09T04:38:26.840" v="1089" actId="20577"/>
          <ac:spMkLst>
            <pc:docMk/>
            <pc:sldMk cId="1809262983" sldId="268"/>
            <ac:spMk id="3" creationId="{3465C2CF-EBA1-BE0E-7C19-3654F947B153}"/>
          </ac:spMkLst>
        </pc:spChg>
        <pc:spChg chg="del mod">
          <ac:chgData name="西村　友稀" userId="e93812bd-b80a-4dc8-b913-6c1dd392f3b1" providerId="ADAL" clId="{92C3D57E-1272-4E1C-AA6C-BAF8E9BC7814}" dt="2023-05-12T07:12:31.837" v="1278" actId="21"/>
          <ac:spMkLst>
            <pc:docMk/>
            <pc:sldMk cId="1809262983" sldId="268"/>
            <ac:spMk id="4" creationId="{0144301D-91A4-D2A7-4DF6-05C5165CEB8D}"/>
          </ac:spMkLst>
        </pc:spChg>
        <pc:spChg chg="del mod">
          <ac:chgData name="西村　友稀" userId="e93812bd-b80a-4dc8-b913-6c1dd392f3b1" providerId="ADAL" clId="{92C3D57E-1272-4E1C-AA6C-BAF8E9BC7814}" dt="2023-05-12T07:12:36.768" v="1279" actId="21"/>
          <ac:spMkLst>
            <pc:docMk/>
            <pc:sldMk cId="1809262983" sldId="268"/>
            <ac:spMk id="5" creationId="{4167FA27-1AEC-992D-600D-7DFB45286ABC}"/>
          </ac:spMkLst>
        </pc:spChg>
      </pc:sldChg>
      <pc:sldMasterChg chg="modSp mod">
        <pc:chgData name="西村　友稀" userId="e93812bd-b80a-4dc8-b913-6c1dd392f3b1" providerId="ADAL" clId="{92C3D57E-1272-4E1C-AA6C-BAF8E9BC7814}" dt="2023-05-09T04:45:49.757" v="1233" actId="207"/>
        <pc:sldMasterMkLst>
          <pc:docMk/>
          <pc:sldMasterMk cId="1244337734" sldId="2147483660"/>
        </pc:sldMasterMkLst>
        <pc:spChg chg="mod">
          <ac:chgData name="西村　友稀" userId="e93812bd-b80a-4dc8-b913-6c1dd392f3b1" providerId="ADAL" clId="{92C3D57E-1272-4E1C-AA6C-BAF8E9BC7814}" dt="2023-05-09T04:45:49.757" v="1233" actId="207"/>
          <ac:spMkLst>
            <pc:docMk/>
            <pc:sldMasterMk cId="1244337734" sldId="2147483660"/>
            <ac:spMk id="6" creationId="{00000000-0000-0000-0000-000000000000}"/>
          </ac:spMkLst>
        </pc:spChg>
        <pc:spChg chg="mod">
          <ac:chgData name="西村　友稀" userId="e93812bd-b80a-4dc8-b913-6c1dd392f3b1" providerId="ADAL" clId="{92C3D57E-1272-4E1C-AA6C-BAF8E9BC7814}" dt="2023-05-09T04:45:25.772" v="1230" actId="1076"/>
          <ac:spMkLst>
            <pc:docMk/>
            <pc:sldMasterMk cId="1244337734" sldId="2147483660"/>
            <ac:spMk id="8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37FC9-332A-4E6B-8B79-B61980044E20}" type="datetimeFigureOut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24D59-3DEB-49A8-B2C5-DF7535C750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66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A69E-AEE1-4DAF-A24D-358B401066D1}" type="datetime1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372C11A-8DB7-4A19-8AAD-23392325A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4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4494-1E14-4443-A85E-094E06282880}" type="datetime1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3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6FA2-62AB-47C1-BA97-A3E8558EF789}" type="datetime1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23451-A323-4EB0-A2B2-F80D6842EBAD}" type="datetime1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7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44AF-315F-4814-9078-C2671C75A7E7}" type="datetime1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80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2FBC-023C-41A7-81C3-CE43E442C1BD}" type="datetime1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6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A9C1-00B7-47F7-8835-810C1E9CE4E8}" type="datetime1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92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1349-86E5-4B2B-BD3F-9BC4407D485E}" type="datetime1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71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CEBC-9245-4834-8296-4B78F2A4A88F}" type="datetime1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74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E26F-5B06-4F9C-9082-7F567F0D5D28}" type="datetime1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5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7732C0B-6959-4B8E-A8D7-151C433E55AC}" type="datetime1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07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926CA-42BB-499E-A199-B6E98716B288}" type="datetime1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39500" y="624413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fld id="{3372C11A-8DB7-4A19-8AAD-23392325AF46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3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B5A2A-5F81-D2E5-86D4-4065CF7C7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最適化を用いた部活動での</a:t>
            </a:r>
            <a:br>
              <a:rPr kumimoji="1" lang="en-US" altLang="ja-JP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ライブ時のシフト作成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9F9C7B-C596-8C01-BF0C-0AD083A6B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284636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甲南大学　知能情報学部　小出研究室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r"/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12071092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西村友稀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217DE8-11C6-1B92-E6F0-9D890B32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50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2D66D-3AF9-50DA-516E-656F64D0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A487B2-3DCE-F923-1C15-6E2BF76BB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05948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sz="3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はじめに</a:t>
            </a:r>
            <a:endParaRPr kumimoji="1" lang="en-US" altLang="ja-JP" sz="3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3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裏方の仕事シフト表の例</a:t>
            </a:r>
            <a:endParaRPr lang="en-US" altLang="ja-JP" sz="3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3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研究の背景</a:t>
            </a:r>
            <a:endParaRPr lang="en-US" altLang="ja-JP" sz="3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33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最適化モデルでの制約</a:t>
            </a:r>
            <a:r>
              <a:rPr lang="ja-JP" altLang="en-US" sz="3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条件</a:t>
            </a:r>
            <a:endParaRPr lang="en-US" altLang="ja-JP" sz="3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3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研究内容</a:t>
            </a:r>
            <a:endParaRPr lang="en-US" altLang="ja-JP" sz="3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3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まとめ</a:t>
            </a:r>
            <a:endParaRPr lang="en-US" altLang="ja-JP" sz="3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72E46F-C888-CAD2-DBA9-B2B07E55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24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DF58B9-214E-609D-AE7C-9C89BB42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はじめに</a:t>
            </a:r>
            <a:endParaRPr kumimoji="1" lang="ja-JP" altLang="en-US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C1A7C-CE38-0988-618F-EC0D4A43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44588"/>
          </a:xfrm>
        </p:spPr>
        <p:txBody>
          <a:bodyPr>
            <a:normAutofit/>
          </a:bodyPr>
          <a:lstStyle/>
          <a:p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甲南大学フォークソング同好会に所属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dirty="0"/>
          </a:p>
        </p:txBody>
      </p:sp>
      <p:pic>
        <p:nvPicPr>
          <p:cNvPr id="10" name="図 9" descr="ステージで演奏している人&#10;&#10;自動的に生成された説明">
            <a:extLst>
              <a:ext uri="{FF2B5EF4-FFF2-40B4-BE49-F238E27FC236}">
                <a16:creationId xmlns:a16="http://schemas.microsoft.com/office/drawing/2014/main" id="{6EF82C56-1AAF-92F0-9B1D-E09F200C1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02" y="2543377"/>
            <a:ext cx="4679196" cy="350860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3560DB-67F8-C59A-BA6A-0309AD8B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D65EFB4D-95EC-302F-DB87-05AADA09E871}"/>
              </a:ext>
            </a:extLst>
          </p:cNvPr>
          <p:cNvSpPr/>
          <p:nvPr/>
        </p:nvSpPr>
        <p:spPr>
          <a:xfrm>
            <a:off x="8493522" y="2288027"/>
            <a:ext cx="2580640" cy="1463620"/>
          </a:xfrm>
          <a:prstGeom prst="wedgeEllipseCallout">
            <a:avLst>
              <a:gd name="adj1" fmla="val -63353"/>
              <a:gd name="adj2" fmla="val 777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僕です</a:t>
            </a:r>
          </a:p>
        </p:txBody>
      </p:sp>
    </p:spTree>
    <p:extLst>
      <p:ext uri="{BB962C8B-B14F-4D97-AF65-F5344CB8AC3E}">
        <p14:creationId xmlns:p14="http://schemas.microsoft.com/office/powerpoint/2010/main" val="11130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D0684-589F-3E89-41D8-7BC701DB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裏方の仕事シフト表の例</a:t>
            </a:r>
          </a:p>
        </p:txBody>
      </p:sp>
      <p:pic>
        <p:nvPicPr>
          <p:cNvPr id="5" name="図 4" descr="テーブル&#10;&#10;自動的に生成された説明">
            <a:extLst>
              <a:ext uri="{FF2B5EF4-FFF2-40B4-BE49-F238E27FC236}">
                <a16:creationId xmlns:a16="http://schemas.microsoft.com/office/drawing/2014/main" id="{AC06DBC4-66FD-F966-307E-D955F7A44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62" y="2693758"/>
            <a:ext cx="10461276" cy="1994114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BD3DA03-15B9-32AB-508E-2BEF3730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ED2BE072-BCAC-9480-AFB9-A3CD72CCA332}"/>
              </a:ext>
            </a:extLst>
          </p:cNvPr>
          <p:cNvSpPr/>
          <p:nvPr/>
        </p:nvSpPr>
        <p:spPr>
          <a:xfrm>
            <a:off x="9347200" y="535559"/>
            <a:ext cx="2580640" cy="1889239"/>
          </a:xfrm>
          <a:prstGeom prst="wedgeEllipseCallout">
            <a:avLst>
              <a:gd name="adj1" fmla="val -56599"/>
              <a:gd name="adj2" fmla="val 6224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横方向は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出演バンド数</a:t>
            </a:r>
          </a:p>
        </p:txBody>
      </p:sp>
    </p:spTree>
    <p:extLst>
      <p:ext uri="{BB962C8B-B14F-4D97-AF65-F5344CB8AC3E}">
        <p14:creationId xmlns:p14="http://schemas.microsoft.com/office/powerpoint/2010/main" val="140913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C76A41-E9F0-A5DD-3181-8CC84526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研究の背景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65C2CF-EBA1-BE0E-7C19-3654F947B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033595"/>
          </a:xfrm>
        </p:spPr>
        <p:txBody>
          <a:bodyPr>
            <a:noAutofit/>
          </a:bodyPr>
          <a:lstStyle/>
          <a:p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学内のライブでは部員が裏方の仕事を行うため、シフト表を作成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部員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人がライブの２日前～前日までに約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時間半かけて作成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時間がかかり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人の負担が大きい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欠席者が出るとシフトの変更が容易にできず不便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9FC429-1C61-5220-B065-D945B2B8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26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6618E-E4F0-F232-7397-F70BA8A1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研究内容</a:t>
            </a:r>
            <a:endParaRPr kumimoji="1" lang="ja-JP" altLang="en-US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A53031-529D-4C35-51A9-4AD88067E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851" y="2132667"/>
            <a:ext cx="1383901" cy="43088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段階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300741FE-EF2A-1A28-D730-02210D463911}"/>
              </a:ext>
            </a:extLst>
          </p:cNvPr>
          <p:cNvSpPr/>
          <p:nvPr/>
        </p:nvSpPr>
        <p:spPr>
          <a:xfrm rot="5400000">
            <a:off x="5806587" y="3619730"/>
            <a:ext cx="393587" cy="1257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A1769F9-0F85-92E5-0532-68956FE64555}"/>
              </a:ext>
            </a:extLst>
          </p:cNvPr>
          <p:cNvSpPr/>
          <p:nvPr/>
        </p:nvSpPr>
        <p:spPr>
          <a:xfrm rot="10800000" flipH="1" flipV="1">
            <a:off x="7106994" y="2529844"/>
            <a:ext cx="3057940" cy="13445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Streamlit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等を用いて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Web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アプリを作成</a:t>
            </a:r>
          </a:p>
        </p:txBody>
      </p:sp>
      <p:sp>
        <p:nvSpPr>
          <p:cNvPr id="7" name="加算記号 6">
            <a:extLst>
              <a:ext uri="{FF2B5EF4-FFF2-40B4-BE49-F238E27FC236}">
                <a16:creationId xmlns:a16="http://schemas.microsoft.com/office/drawing/2014/main" id="{4DB0C3B6-B1CE-9478-CC75-B0C7337039CF}"/>
              </a:ext>
            </a:extLst>
          </p:cNvPr>
          <p:cNvSpPr/>
          <p:nvPr/>
        </p:nvSpPr>
        <p:spPr>
          <a:xfrm>
            <a:off x="5673182" y="2870142"/>
            <a:ext cx="660400" cy="7313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67F7894-2FF4-69F1-1946-AA1E4FBA4EF8}"/>
              </a:ext>
            </a:extLst>
          </p:cNvPr>
          <p:cNvSpPr/>
          <p:nvPr/>
        </p:nvSpPr>
        <p:spPr>
          <a:xfrm>
            <a:off x="3107135" y="4617864"/>
            <a:ext cx="5792489" cy="13496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スマホ上で気軽に使えるシフトに！！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E6A1F2C-E6A4-18AF-95A4-C28ADD0D6190}"/>
              </a:ext>
            </a:extLst>
          </p:cNvPr>
          <p:cNvSpPr/>
          <p:nvPr/>
        </p:nvSpPr>
        <p:spPr>
          <a:xfrm rot="10800000" flipH="1" flipV="1">
            <a:off x="1841831" y="2529842"/>
            <a:ext cx="3057939" cy="13445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Excel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＋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Python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を用いて最適化モデルを作成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2C56A15-5F8C-F2CF-4933-3A2090C09D17}"/>
              </a:ext>
            </a:extLst>
          </p:cNvPr>
          <p:cNvSpPr txBox="1"/>
          <p:nvPr/>
        </p:nvSpPr>
        <p:spPr>
          <a:xfrm>
            <a:off x="7975600" y="2098955"/>
            <a:ext cx="138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段階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2F3772-2F35-12A4-6CFC-37FEFE60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56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4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68D6A0-6018-FFA3-9DB3-27C1D77B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最適化モデルでの制約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条件</a:t>
            </a:r>
            <a:endParaRPr kumimoji="1" lang="ja-JP" altLang="en-US" sz="4800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ADA86D-1FB8-2058-3852-7584D0445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10175709" cy="396320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つの仕事に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人を割り当てる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同じスロットに同じ部員を割り当てない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出演している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部員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以外を仕事に割り当てる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出来るだけ部員を均等に割り当てる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出来るだけ連続して仕事をさせない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出来るだけ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出演者は出番の前後のシフトには割り当てない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0D776EA-CE9F-9008-BB43-DF037734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65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B88558-C27C-486D-03BF-7BDB06FC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B1EA30-26FA-160A-5E21-0673217D3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344181" cy="3450613"/>
          </a:xfrm>
        </p:spPr>
        <p:txBody>
          <a:bodyPr>
            <a:norm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最適化を用いて、シフト作成の効率化を図る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Web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を構築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部員がいつでも、どこでも気軽にシフト表を作成・変更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2C009F-15A5-E509-E1D6-BA333E74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48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D22B5A-2443-7105-288E-BA399050146D}"/>
              </a:ext>
            </a:extLst>
          </p:cNvPr>
          <p:cNvSpPr txBox="1"/>
          <p:nvPr/>
        </p:nvSpPr>
        <p:spPr>
          <a:xfrm>
            <a:off x="2600960" y="2782669"/>
            <a:ext cx="699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ご清聴ありがとうございました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DFC7C07-DEEB-69E0-6499-FF808EFA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C11A-8DB7-4A19-8AAD-23392325AF4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745093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5627</TotalTime>
  <Words>252</Words>
  <Application>Microsoft Office PowerPoint</Application>
  <PresentationFormat>ワイド画面</PresentationFormat>
  <Paragraphs>48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BIZ UDPゴシック</vt:lpstr>
      <vt:lpstr>游ゴシック</vt:lpstr>
      <vt:lpstr>Arial</vt:lpstr>
      <vt:lpstr>Gill Sans MT</vt:lpstr>
      <vt:lpstr>ギャラリー</vt:lpstr>
      <vt:lpstr>最適化を用いた部活動での ライブ時のシフト作成</vt:lpstr>
      <vt:lpstr>目次</vt:lpstr>
      <vt:lpstr>はじめに</vt:lpstr>
      <vt:lpstr>裏方の仕事シフト表の例</vt:lpstr>
      <vt:lpstr>研究の背景</vt:lpstr>
      <vt:lpstr>研究内容</vt:lpstr>
      <vt:lpstr>最適化モデルでの制約条件</vt:lpstr>
      <vt:lpstr>まとめ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最適化を用いた部活動での ライブ時のシフト作成</dc:title>
  <dc:creator>西村 友稀</dc:creator>
  <cp:lastModifiedBy>西村 友稀</cp:lastModifiedBy>
  <cp:revision>3</cp:revision>
  <dcterms:created xsi:type="dcterms:W3CDTF">2023-04-08T13:48:41Z</dcterms:created>
  <dcterms:modified xsi:type="dcterms:W3CDTF">2023-05-12T07:18:56Z</dcterms:modified>
</cp:coreProperties>
</file>