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65"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CD862-6614-4FAE-BBD4-6825DFD9C0E5}" v="9" dt="2023-04-17T14:09:55.91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友稀" userId="e93812bd-b80a-4dc8-b913-6c1dd392f3b1" providerId="ADAL" clId="{826CD862-6614-4FAE-BBD4-6825DFD9C0E5}"/>
    <pc:docChg chg="undo custSel addSld delSld modSld sldOrd">
      <pc:chgData name="西村　友稀" userId="e93812bd-b80a-4dc8-b913-6c1dd392f3b1" providerId="ADAL" clId="{826CD862-6614-4FAE-BBD4-6825DFD9C0E5}" dt="2023-04-17T14:21:32.492" v="1538" actId="1076"/>
      <pc:docMkLst>
        <pc:docMk/>
      </pc:docMkLst>
      <pc:sldChg chg="ord">
        <pc:chgData name="西村　友稀" userId="e93812bd-b80a-4dc8-b913-6c1dd392f3b1" providerId="ADAL" clId="{826CD862-6614-4FAE-BBD4-6825DFD9C0E5}" dt="2023-04-17T13:24:51.840" v="74"/>
        <pc:sldMkLst>
          <pc:docMk/>
          <pc:sldMk cId="111300402" sldId="257"/>
        </pc:sldMkLst>
      </pc:sldChg>
      <pc:sldChg chg="del">
        <pc:chgData name="西村　友稀" userId="e93812bd-b80a-4dc8-b913-6c1dd392f3b1" providerId="ADAL" clId="{826CD862-6614-4FAE-BBD4-6825DFD9C0E5}" dt="2023-04-17T13:12:10.686" v="0" actId="2696"/>
        <pc:sldMkLst>
          <pc:docMk/>
          <pc:sldMk cId="443394327" sldId="258"/>
        </pc:sldMkLst>
      </pc:sldChg>
      <pc:sldChg chg="del">
        <pc:chgData name="西村　友稀" userId="e93812bd-b80a-4dc8-b913-6c1dd392f3b1" providerId="ADAL" clId="{826CD862-6614-4FAE-BBD4-6825DFD9C0E5}" dt="2023-04-17T13:12:13.927" v="1" actId="2696"/>
        <pc:sldMkLst>
          <pc:docMk/>
          <pc:sldMk cId="554568073" sldId="259"/>
        </pc:sldMkLst>
      </pc:sldChg>
      <pc:sldChg chg="modSp mod ord">
        <pc:chgData name="西村　友稀" userId="e93812bd-b80a-4dc8-b913-6c1dd392f3b1" providerId="ADAL" clId="{826CD862-6614-4FAE-BBD4-6825DFD9C0E5}" dt="2023-04-17T13:24:58.341" v="76"/>
        <pc:sldMkLst>
          <pc:docMk/>
          <pc:sldMk cId="1409131815" sldId="260"/>
        </pc:sldMkLst>
        <pc:spChg chg="mod">
          <ac:chgData name="西村　友稀" userId="e93812bd-b80a-4dc8-b913-6c1dd392f3b1" providerId="ADAL" clId="{826CD862-6614-4FAE-BBD4-6825DFD9C0E5}" dt="2023-04-17T13:20:03.694" v="24" actId="20577"/>
          <ac:spMkLst>
            <pc:docMk/>
            <pc:sldMk cId="1409131815" sldId="260"/>
            <ac:spMk id="3" creationId="{431D7078-84DE-F7DF-223B-0F0BF51D8280}"/>
          </ac:spMkLst>
        </pc:spChg>
      </pc:sldChg>
      <pc:sldChg chg="del">
        <pc:chgData name="西村　友稀" userId="e93812bd-b80a-4dc8-b913-6c1dd392f3b1" providerId="ADAL" clId="{826CD862-6614-4FAE-BBD4-6825DFD9C0E5}" dt="2023-04-17T13:17:46.592" v="5" actId="2696"/>
        <pc:sldMkLst>
          <pc:docMk/>
          <pc:sldMk cId="3690702" sldId="261"/>
        </pc:sldMkLst>
      </pc:sldChg>
      <pc:sldChg chg="modSp mod ord">
        <pc:chgData name="西村　友稀" userId="e93812bd-b80a-4dc8-b913-6c1dd392f3b1" providerId="ADAL" clId="{826CD862-6614-4FAE-BBD4-6825DFD9C0E5}" dt="2023-04-17T14:21:32.492" v="1538" actId="1076"/>
        <pc:sldMkLst>
          <pc:docMk/>
          <pc:sldMk cId="1835682589" sldId="262"/>
        </pc:sldMkLst>
        <pc:spChg chg="mod">
          <ac:chgData name="西村　友稀" userId="e93812bd-b80a-4dc8-b913-6c1dd392f3b1" providerId="ADAL" clId="{826CD862-6614-4FAE-BBD4-6825DFD9C0E5}" dt="2023-04-17T14:21:32.492" v="1538" actId="1076"/>
          <ac:spMkLst>
            <pc:docMk/>
            <pc:sldMk cId="1835682589" sldId="262"/>
            <ac:spMk id="3" creationId="{0637717B-63F7-1C09-964E-9C2A93DB1691}"/>
          </ac:spMkLst>
        </pc:spChg>
      </pc:sldChg>
      <pc:sldChg chg="del">
        <pc:chgData name="西村　友稀" userId="e93812bd-b80a-4dc8-b913-6c1dd392f3b1" providerId="ADAL" clId="{826CD862-6614-4FAE-BBD4-6825DFD9C0E5}" dt="2023-04-17T14:12:03.812" v="1135" actId="2696"/>
        <pc:sldMkLst>
          <pc:docMk/>
          <pc:sldMk cId="1195650192" sldId="264"/>
        </pc:sldMkLst>
      </pc:sldChg>
      <pc:sldChg chg="modSp new mod">
        <pc:chgData name="西村　友稀" userId="e93812bd-b80a-4dc8-b913-6c1dd392f3b1" providerId="ADAL" clId="{826CD862-6614-4FAE-BBD4-6825DFD9C0E5}" dt="2023-04-17T13:48:15.804" v="904" actId="255"/>
        <pc:sldMkLst>
          <pc:docMk/>
          <pc:sldMk cId="812219751" sldId="265"/>
        </pc:sldMkLst>
        <pc:spChg chg="mod">
          <ac:chgData name="西村　友稀" userId="e93812bd-b80a-4dc8-b913-6c1dd392f3b1" providerId="ADAL" clId="{826CD862-6614-4FAE-BBD4-6825DFD9C0E5}" dt="2023-04-17T13:47:49.631" v="902" actId="20577"/>
          <ac:spMkLst>
            <pc:docMk/>
            <pc:sldMk cId="812219751" sldId="265"/>
            <ac:spMk id="2" creationId="{FEDA55F3-F4F4-587D-0904-8C1DB0CD0D73}"/>
          </ac:spMkLst>
        </pc:spChg>
        <pc:spChg chg="mod">
          <ac:chgData name="西村　友稀" userId="e93812bd-b80a-4dc8-b913-6c1dd392f3b1" providerId="ADAL" clId="{826CD862-6614-4FAE-BBD4-6825DFD9C0E5}" dt="2023-04-17T13:48:15.804" v="904" actId="255"/>
          <ac:spMkLst>
            <pc:docMk/>
            <pc:sldMk cId="812219751" sldId="265"/>
            <ac:spMk id="3" creationId="{A3C36127-5E6C-7928-D6CF-1289A3025B5B}"/>
          </ac:spMkLst>
        </pc:spChg>
      </pc:sldChg>
      <pc:sldChg chg="del">
        <pc:chgData name="西村　友稀" userId="e93812bd-b80a-4dc8-b913-6c1dd392f3b1" providerId="ADAL" clId="{826CD862-6614-4FAE-BBD4-6825DFD9C0E5}" dt="2023-04-17T13:12:56.391" v="4" actId="2696"/>
        <pc:sldMkLst>
          <pc:docMk/>
          <pc:sldMk cId="3555980147" sldId="265"/>
        </pc:sldMkLst>
      </pc:sldChg>
      <pc:sldChg chg="modSp new del mod">
        <pc:chgData name="西村　友稀" userId="e93812bd-b80a-4dc8-b913-6c1dd392f3b1" providerId="ADAL" clId="{826CD862-6614-4FAE-BBD4-6825DFD9C0E5}" dt="2023-04-17T14:11:10.138" v="1132" actId="2696"/>
        <pc:sldMkLst>
          <pc:docMk/>
          <pc:sldMk cId="771720195" sldId="266"/>
        </pc:sldMkLst>
        <pc:spChg chg="mod">
          <ac:chgData name="西村　友稀" userId="e93812bd-b80a-4dc8-b913-6c1dd392f3b1" providerId="ADAL" clId="{826CD862-6614-4FAE-BBD4-6825DFD9C0E5}" dt="2023-04-17T13:49:43.063" v="930" actId="255"/>
          <ac:spMkLst>
            <pc:docMk/>
            <pc:sldMk cId="771720195" sldId="266"/>
            <ac:spMk id="2" creationId="{DE5804FC-4870-6DCC-3AE0-E35C46390636}"/>
          </ac:spMkLst>
        </pc:spChg>
        <pc:spChg chg="mod">
          <ac:chgData name="西村　友稀" userId="e93812bd-b80a-4dc8-b913-6c1dd392f3b1" providerId="ADAL" clId="{826CD862-6614-4FAE-BBD4-6825DFD9C0E5}" dt="2023-04-17T13:58:35.558" v="1049" actId="255"/>
          <ac:spMkLst>
            <pc:docMk/>
            <pc:sldMk cId="771720195" sldId="266"/>
            <ac:spMk id="3" creationId="{B9A9FA11-B0EF-4CF9-AE81-9259B8F9AC5E}"/>
          </ac:spMkLst>
        </pc:spChg>
      </pc:sldChg>
      <pc:sldChg chg="addSp delSp modSp new mod chgLayout">
        <pc:chgData name="西村　友稀" userId="e93812bd-b80a-4dc8-b913-6c1dd392f3b1" providerId="ADAL" clId="{826CD862-6614-4FAE-BBD4-6825DFD9C0E5}" dt="2023-04-17T14:10:59.014" v="1131" actId="1076"/>
        <pc:sldMkLst>
          <pc:docMk/>
          <pc:sldMk cId="188944023" sldId="267"/>
        </pc:sldMkLst>
        <pc:spChg chg="mod ord">
          <ac:chgData name="西村　友稀" userId="e93812bd-b80a-4dc8-b913-6c1dd392f3b1" providerId="ADAL" clId="{826CD862-6614-4FAE-BBD4-6825DFD9C0E5}" dt="2023-04-17T14:01:26.217" v="1073" actId="700"/>
          <ac:spMkLst>
            <pc:docMk/>
            <pc:sldMk cId="188944023" sldId="267"/>
            <ac:spMk id="2" creationId="{2119C119-D6EE-9B86-F7ED-537FF13A76D9}"/>
          </ac:spMkLst>
        </pc:spChg>
        <pc:spChg chg="mod ord">
          <ac:chgData name="西村　友稀" userId="e93812bd-b80a-4dc8-b913-6c1dd392f3b1" providerId="ADAL" clId="{826CD862-6614-4FAE-BBD4-6825DFD9C0E5}" dt="2023-04-17T14:01:38.121" v="1075" actId="14100"/>
          <ac:spMkLst>
            <pc:docMk/>
            <pc:sldMk cId="188944023" sldId="267"/>
            <ac:spMk id="3" creationId="{8A222E6B-702D-C808-0F66-D2DB2E7E9665}"/>
          </ac:spMkLst>
        </pc:spChg>
        <pc:spChg chg="del mod">
          <ac:chgData name="西村　友稀" userId="e93812bd-b80a-4dc8-b913-6c1dd392f3b1" providerId="ADAL" clId="{826CD862-6614-4FAE-BBD4-6825DFD9C0E5}" dt="2023-04-17T14:00:30.105" v="1070" actId="931"/>
          <ac:spMkLst>
            <pc:docMk/>
            <pc:sldMk cId="188944023" sldId="267"/>
            <ac:spMk id="4" creationId="{FD2C9CCE-E287-853A-81E4-DD71E1FEDE62}"/>
          </ac:spMkLst>
        </pc:spChg>
        <pc:spChg chg="add del mod">
          <ac:chgData name="西村　友稀" userId="e93812bd-b80a-4dc8-b913-6c1dd392f3b1" providerId="ADAL" clId="{826CD862-6614-4FAE-BBD4-6825DFD9C0E5}" dt="2023-04-17T14:09:04.652" v="1099" actId="931"/>
          <ac:spMkLst>
            <pc:docMk/>
            <pc:sldMk cId="188944023" sldId="267"/>
            <ac:spMk id="8" creationId="{64B25676-0C60-6F97-538A-37511B4C1A89}"/>
          </ac:spMkLst>
        </pc:spChg>
        <pc:spChg chg="add del mod">
          <ac:chgData name="西村　友稀" userId="e93812bd-b80a-4dc8-b913-6c1dd392f3b1" providerId="ADAL" clId="{826CD862-6614-4FAE-BBD4-6825DFD9C0E5}" dt="2023-04-17T14:09:48.645" v="1110" actId="21"/>
          <ac:spMkLst>
            <pc:docMk/>
            <pc:sldMk cId="188944023" sldId="267"/>
            <ac:spMk id="11" creationId="{8F735C4C-DCD8-3C52-ECCD-D6549F863D0A}"/>
          </ac:spMkLst>
        </pc:spChg>
        <pc:picChg chg="add del mod ord">
          <ac:chgData name="西村　友稀" userId="e93812bd-b80a-4dc8-b913-6c1dd392f3b1" providerId="ADAL" clId="{826CD862-6614-4FAE-BBD4-6825DFD9C0E5}" dt="2023-04-17T14:03:10.591" v="1077" actId="21"/>
          <ac:picMkLst>
            <pc:docMk/>
            <pc:sldMk cId="188944023" sldId="267"/>
            <ac:picMk id="6" creationId="{B0885C60-9CFC-F3F6-D4A5-6A55FA7831A6}"/>
          </ac:picMkLst>
        </pc:picChg>
        <pc:picChg chg="add del mod">
          <ac:chgData name="西村　友稀" userId="e93812bd-b80a-4dc8-b913-6c1dd392f3b1" providerId="ADAL" clId="{826CD862-6614-4FAE-BBD4-6825DFD9C0E5}" dt="2023-04-17T14:06:39.237" v="1085" actId="931"/>
          <ac:picMkLst>
            <pc:docMk/>
            <pc:sldMk cId="188944023" sldId="267"/>
            <ac:picMk id="10" creationId="{BE0EF56E-2E9F-2822-2C9A-59535B46A7A0}"/>
          </ac:picMkLst>
        </pc:picChg>
        <pc:picChg chg="add del mod">
          <ac:chgData name="西村　友稀" userId="e93812bd-b80a-4dc8-b913-6c1dd392f3b1" providerId="ADAL" clId="{826CD862-6614-4FAE-BBD4-6825DFD9C0E5}" dt="2023-04-17T14:07:59.795" v="1093" actId="931"/>
          <ac:picMkLst>
            <pc:docMk/>
            <pc:sldMk cId="188944023" sldId="267"/>
            <ac:picMk id="13" creationId="{134E4397-3705-250C-797B-D01ADD57B6F7}"/>
          </ac:picMkLst>
        </pc:picChg>
        <pc:picChg chg="add mod">
          <ac:chgData name="西村　友稀" userId="e93812bd-b80a-4dc8-b913-6c1dd392f3b1" providerId="ADAL" clId="{826CD862-6614-4FAE-BBD4-6825DFD9C0E5}" dt="2023-04-17T14:10:39.970" v="1126" actId="1076"/>
          <ac:picMkLst>
            <pc:docMk/>
            <pc:sldMk cId="188944023" sldId="267"/>
            <ac:picMk id="15" creationId="{A59FDE53-4B9A-F2CD-B7FC-BB44C0DB5056}"/>
          </ac:picMkLst>
        </pc:picChg>
        <pc:picChg chg="add mod">
          <ac:chgData name="西村　友稀" userId="e93812bd-b80a-4dc8-b913-6c1dd392f3b1" providerId="ADAL" clId="{826CD862-6614-4FAE-BBD4-6825DFD9C0E5}" dt="2023-04-17T14:10:49.385" v="1129" actId="1076"/>
          <ac:picMkLst>
            <pc:docMk/>
            <pc:sldMk cId="188944023" sldId="267"/>
            <ac:picMk id="17" creationId="{E558A2DE-A258-0171-D01D-3E36FE858D44}"/>
          </ac:picMkLst>
        </pc:picChg>
        <pc:picChg chg="add mod">
          <ac:chgData name="西村　友稀" userId="e93812bd-b80a-4dc8-b913-6c1dd392f3b1" providerId="ADAL" clId="{826CD862-6614-4FAE-BBD4-6825DFD9C0E5}" dt="2023-04-17T14:10:59.014" v="1131" actId="1076"/>
          <ac:picMkLst>
            <pc:docMk/>
            <pc:sldMk cId="188944023" sldId="267"/>
            <ac:picMk id="19" creationId="{9FA3A532-0D4C-9B67-5D9C-EA01BC9D022C}"/>
          </ac:picMkLst>
        </pc:picChg>
      </pc:sldChg>
      <pc:sldChg chg="modSp new mod">
        <pc:chgData name="西村　友稀" userId="e93812bd-b80a-4dc8-b913-6c1dd392f3b1" providerId="ADAL" clId="{826CD862-6614-4FAE-BBD4-6825DFD9C0E5}" dt="2023-04-17T14:17:11.729" v="1536" actId="255"/>
        <pc:sldMkLst>
          <pc:docMk/>
          <pc:sldMk cId="353372434" sldId="268"/>
        </pc:sldMkLst>
        <pc:spChg chg="mod">
          <ac:chgData name="西村　友稀" userId="e93812bd-b80a-4dc8-b913-6c1dd392f3b1" providerId="ADAL" clId="{826CD862-6614-4FAE-BBD4-6825DFD9C0E5}" dt="2023-04-17T14:13:20.185" v="1155" actId="255"/>
          <ac:spMkLst>
            <pc:docMk/>
            <pc:sldMk cId="353372434" sldId="268"/>
            <ac:spMk id="2" creationId="{2B168D9E-BEE8-9E12-5F73-23662FCC8E54}"/>
          </ac:spMkLst>
        </pc:spChg>
        <pc:spChg chg="mod">
          <ac:chgData name="西村　友稀" userId="e93812bd-b80a-4dc8-b913-6c1dd392f3b1" providerId="ADAL" clId="{826CD862-6614-4FAE-BBD4-6825DFD9C0E5}" dt="2023-04-17T14:17:11.729" v="1536" actId="255"/>
          <ac:spMkLst>
            <pc:docMk/>
            <pc:sldMk cId="353372434" sldId="268"/>
            <ac:spMk id="3" creationId="{8DBD6210-0FED-E67C-19A9-6D6982E3CC0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74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33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0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80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06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92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471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spTree>
    <p:extLst>
      <p:ext uri="{BB962C8B-B14F-4D97-AF65-F5344CB8AC3E}">
        <p14:creationId xmlns:p14="http://schemas.microsoft.com/office/powerpoint/2010/main" val="24317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5A34FAA-860F-4270-887B-94EF17E8E53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54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5A34FAA-860F-4270-887B-94EF17E8E537}" type="datetimeFigureOut">
              <a:rPr kumimoji="1" lang="ja-JP" altLang="en-US" smtClean="0"/>
              <a:t>2023/4/17</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007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5A34FAA-860F-4270-887B-94EF17E8E537}" type="datetimeFigureOut">
              <a:rPr kumimoji="1" lang="ja-JP" altLang="en-US" smtClean="0"/>
              <a:t>2023/4/17</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72C11A-8DB7-4A19-8AAD-23392325AF46}"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3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B5A2A-5F81-D2E5-86D4-4065CF7C7E87}"/>
              </a:ext>
            </a:extLst>
          </p:cNvPr>
          <p:cNvSpPr>
            <a:spLocks noGrp="1"/>
          </p:cNvSpPr>
          <p:nvPr>
            <p:ph type="ctrTitle"/>
          </p:nvPr>
        </p:nvSpPr>
        <p:spPr/>
        <p:txBody>
          <a:bodyPr>
            <a:normAutofit/>
          </a:bodyPr>
          <a:lstStyle/>
          <a:p>
            <a:pPr algn="ctr"/>
            <a:r>
              <a:rPr kumimoji="1" lang="ja-JP" altLang="en-US" sz="5400" dirty="0">
                <a:latin typeface="BIZ UDPゴシック" panose="020B0400000000000000" pitchFamily="50" charset="-128"/>
                <a:ea typeface="BIZ UDPゴシック" panose="020B0400000000000000" pitchFamily="50" charset="-128"/>
              </a:rPr>
              <a:t>進捗報告</a:t>
            </a:r>
          </a:p>
        </p:txBody>
      </p:sp>
      <p:sp>
        <p:nvSpPr>
          <p:cNvPr id="3" name="字幕 2">
            <a:extLst>
              <a:ext uri="{FF2B5EF4-FFF2-40B4-BE49-F238E27FC236}">
                <a16:creationId xmlns:a16="http://schemas.microsoft.com/office/drawing/2014/main" id="{1E9F9C7B-C596-8C01-BF0C-0AD083A6B7D0}"/>
              </a:ext>
            </a:extLst>
          </p:cNvPr>
          <p:cNvSpPr>
            <a:spLocks noGrp="1"/>
          </p:cNvSpPr>
          <p:nvPr>
            <p:ph type="subTitle" idx="1"/>
          </p:nvPr>
        </p:nvSpPr>
        <p:spPr/>
        <p:txBody>
          <a:bodyPr>
            <a:normAutofit/>
          </a:bodyPr>
          <a:lstStyle/>
          <a:p>
            <a:pPr algn="r"/>
            <a:r>
              <a:rPr kumimoji="1" lang="en-US" altLang="ja-JP" sz="2400" dirty="0">
                <a:latin typeface="BIZ UDPゴシック" panose="020B0400000000000000" pitchFamily="50" charset="-128"/>
                <a:ea typeface="BIZ UDPゴシック" panose="020B0400000000000000" pitchFamily="50" charset="-128"/>
              </a:rPr>
              <a:t>12071092 </a:t>
            </a:r>
            <a:r>
              <a:rPr kumimoji="1" lang="ja-JP" altLang="en-US" sz="2400" dirty="0">
                <a:latin typeface="BIZ UDPゴシック" panose="020B0400000000000000" pitchFamily="50" charset="-128"/>
                <a:ea typeface="BIZ UDPゴシック" panose="020B0400000000000000" pitchFamily="50" charset="-128"/>
              </a:rPr>
              <a:t>西村友稀</a:t>
            </a:r>
          </a:p>
        </p:txBody>
      </p:sp>
    </p:spTree>
    <p:extLst>
      <p:ext uri="{BB962C8B-B14F-4D97-AF65-F5344CB8AC3E}">
        <p14:creationId xmlns:p14="http://schemas.microsoft.com/office/powerpoint/2010/main" val="103350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F58B9-214E-609D-AE7C-9C89BB4285F6}"/>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はじめに</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A56C1A7C-CE38-0988-618F-EC0D4A435A7F}"/>
              </a:ext>
            </a:extLst>
          </p:cNvPr>
          <p:cNvSpPr>
            <a:spLocks noGrp="1"/>
          </p:cNvSpPr>
          <p:nvPr>
            <p:ph idx="1"/>
          </p:nvPr>
        </p:nvSpPr>
        <p:spPr/>
        <p:txBody>
          <a:bodyPr>
            <a:normAutofit lnSpcReduction="10000"/>
          </a:bodyPr>
          <a:lstStyle/>
          <a:p>
            <a:r>
              <a:rPr kumimoji="1" lang="ja-JP" altLang="en-US" sz="2200" dirty="0">
                <a:latin typeface="BIZ UDPゴシック" panose="020B0400000000000000" pitchFamily="50" charset="-128"/>
                <a:ea typeface="BIZ UDPゴシック" panose="020B0400000000000000" pitchFamily="50" charset="-128"/>
              </a:rPr>
              <a:t>私が所属しているフォークソング同好会では学内でライブを行う際に、バンドが演奏をしている間、部員が裏方の仕事を行わなければならない。</a:t>
            </a:r>
            <a:endParaRPr kumimoji="1"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裏方の仕事を行うにあたって、ライブのタイムテーブルに沿ったシフト表を作る必要がある。</a:t>
            </a:r>
            <a:endParaRPr lang="en-US"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一日のシフト表を作るだけでも時間がかかるが、学祭などでライブを</a:t>
            </a:r>
            <a:r>
              <a:rPr kumimoji="1" lang="en-US" altLang="ja-JP" sz="2200" dirty="0">
                <a:latin typeface="BIZ UDPゴシック" panose="020B0400000000000000" pitchFamily="50" charset="-128"/>
                <a:ea typeface="BIZ UDPゴシック" panose="020B0400000000000000" pitchFamily="50" charset="-128"/>
              </a:rPr>
              <a:t>3</a:t>
            </a:r>
            <a:r>
              <a:rPr kumimoji="1" lang="ja-JP" altLang="en-US" sz="2200" dirty="0">
                <a:latin typeface="BIZ UDPゴシック" panose="020B0400000000000000" pitchFamily="50" charset="-128"/>
                <a:ea typeface="BIZ UDPゴシック" panose="020B0400000000000000" pitchFamily="50" charset="-128"/>
              </a:rPr>
              <a:t>日間行う場合などは作業量が</a:t>
            </a:r>
            <a:r>
              <a:rPr kumimoji="1" lang="en-US" altLang="ja-JP" sz="2200" dirty="0">
                <a:latin typeface="BIZ UDPゴシック" panose="020B0400000000000000" pitchFamily="50" charset="-128"/>
                <a:ea typeface="BIZ UDPゴシック" panose="020B0400000000000000" pitchFamily="50" charset="-128"/>
              </a:rPr>
              <a:t>3</a:t>
            </a:r>
            <a:r>
              <a:rPr kumimoji="1" lang="ja-JP" altLang="en-US" sz="2200" dirty="0">
                <a:latin typeface="BIZ UDPゴシック" panose="020B0400000000000000" pitchFamily="50" charset="-128"/>
                <a:ea typeface="BIZ UDPゴシック" panose="020B0400000000000000" pitchFamily="50" charset="-128"/>
              </a:rPr>
              <a:t>倍になってしまい手間がかかる。</a:t>
            </a:r>
            <a:endParaRPr kumimoji="1"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そこで、最適化を用いてシフト表の作成を自動化させることで効率化を図りたい。</a:t>
            </a:r>
            <a:endParaRPr kumimoji="1" lang="en-US" altLang="ja-JP" sz="2200" dirty="0">
              <a:latin typeface="BIZ UDPゴシック" panose="020B0400000000000000" pitchFamily="50" charset="-128"/>
              <a:ea typeface="BIZ UDPゴシック" panose="020B0400000000000000" pitchFamily="50" charset="-128"/>
            </a:endParaRPr>
          </a:p>
          <a:p>
            <a:endParaRPr kumimoji="1" lang="ja-JP" altLang="en-US" dirty="0"/>
          </a:p>
        </p:txBody>
      </p:sp>
    </p:spTree>
    <p:extLst>
      <p:ext uri="{BB962C8B-B14F-4D97-AF65-F5344CB8AC3E}">
        <p14:creationId xmlns:p14="http://schemas.microsoft.com/office/powerpoint/2010/main" val="11130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D0684-589F-3E89-41D8-7BC701DB9AB0}"/>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システムについて</a:t>
            </a:r>
          </a:p>
        </p:txBody>
      </p:sp>
      <p:sp>
        <p:nvSpPr>
          <p:cNvPr id="3" name="コンテンツ プレースホルダー 2">
            <a:extLst>
              <a:ext uri="{FF2B5EF4-FFF2-40B4-BE49-F238E27FC236}">
                <a16:creationId xmlns:a16="http://schemas.microsoft.com/office/drawing/2014/main" id="{431D7078-84DE-F7DF-223B-0F0BF51D8280}"/>
              </a:ext>
            </a:extLst>
          </p:cNvPr>
          <p:cNvSpPr>
            <a:spLocks noGrp="1"/>
          </p:cNvSpPr>
          <p:nvPr>
            <p:ph idx="1"/>
          </p:nvPr>
        </p:nvSpPr>
        <p:spPr/>
        <p:txBody>
          <a:bodyPr>
            <a:normAutofit/>
          </a:bodyPr>
          <a:lstStyle/>
          <a:p>
            <a:r>
              <a:rPr kumimoji="1" lang="en-US" altLang="ja-JP" sz="2200" dirty="0">
                <a:latin typeface="BIZ UDPゴシック" panose="020B0400000000000000" pitchFamily="50" charset="-128"/>
                <a:ea typeface="BIZ UDPゴシック" panose="020B0400000000000000" pitchFamily="50" charset="-128"/>
              </a:rPr>
              <a:t>Python</a:t>
            </a:r>
            <a:r>
              <a:rPr kumimoji="1" lang="ja-JP" altLang="en-US" sz="2200" dirty="0">
                <a:latin typeface="BIZ UDPゴシック" panose="020B0400000000000000" pitchFamily="50" charset="-128"/>
                <a:ea typeface="BIZ UDPゴシック" panose="020B0400000000000000" pitchFamily="50" charset="-128"/>
              </a:rPr>
              <a:t>のプログラム</a:t>
            </a:r>
            <a:r>
              <a:rPr lang="ja-JP" altLang="en-US" sz="2200" dirty="0">
                <a:latin typeface="BIZ UDPゴシック" panose="020B0400000000000000" pitchFamily="50" charset="-128"/>
                <a:ea typeface="BIZ UDPゴシック" panose="020B0400000000000000" pitchFamily="50" charset="-128"/>
              </a:rPr>
              <a:t>＋</a:t>
            </a:r>
            <a:r>
              <a:rPr lang="en-US" altLang="ja-JP" sz="2200" dirty="0">
                <a:latin typeface="BIZ UDPゴシック" panose="020B0400000000000000" pitchFamily="50" charset="-128"/>
                <a:ea typeface="BIZ UDPゴシック" panose="020B0400000000000000" pitchFamily="50" charset="-128"/>
              </a:rPr>
              <a:t>Excel</a:t>
            </a:r>
            <a:r>
              <a:rPr lang="ja-JP" altLang="en-US" sz="2200" dirty="0">
                <a:latin typeface="BIZ UDPゴシック" panose="020B0400000000000000" pitchFamily="50" charset="-128"/>
                <a:ea typeface="BIZ UDPゴシック" panose="020B0400000000000000" pitchFamily="50" charset="-128"/>
              </a:rPr>
              <a:t>を用いて作成</a:t>
            </a:r>
            <a:endParaRPr lang="en-US" altLang="ja-JP" sz="2200" dirty="0">
              <a:latin typeface="BIZ UDPゴシック" panose="020B0400000000000000" pitchFamily="50" charset="-128"/>
              <a:ea typeface="BIZ UDPゴシック" panose="020B0400000000000000" pitchFamily="50" charset="-128"/>
            </a:endParaRPr>
          </a:p>
          <a:p>
            <a:r>
              <a:rPr kumimoji="1" lang="en-US" altLang="ja-JP" sz="2200" dirty="0">
                <a:latin typeface="BIZ UDPゴシック" panose="020B0400000000000000" pitchFamily="50" charset="-128"/>
                <a:ea typeface="BIZ UDPゴシック" panose="020B0400000000000000" pitchFamily="50" charset="-128"/>
              </a:rPr>
              <a:t>Excel</a:t>
            </a:r>
            <a:r>
              <a:rPr lang="ja-JP" altLang="en-US" sz="2200" dirty="0">
                <a:latin typeface="BIZ UDPゴシック" panose="020B0400000000000000" pitchFamily="50" charset="-128"/>
                <a:ea typeface="BIZ UDPゴシック" panose="020B0400000000000000" pitchFamily="50" charset="-128"/>
              </a:rPr>
              <a:t>に必要なデータを入力→</a:t>
            </a:r>
            <a:r>
              <a:rPr lang="en-US" altLang="ja-JP" sz="2200" dirty="0">
                <a:latin typeface="BIZ UDPゴシック" panose="020B0400000000000000" pitchFamily="50" charset="-128"/>
                <a:ea typeface="BIZ UDPゴシック" panose="020B0400000000000000" pitchFamily="50" charset="-128"/>
              </a:rPr>
              <a:t>Python</a:t>
            </a:r>
            <a:r>
              <a:rPr lang="ja-JP" altLang="en-US" sz="2200" dirty="0">
                <a:latin typeface="BIZ UDPゴシック" panose="020B0400000000000000" pitchFamily="50" charset="-128"/>
                <a:ea typeface="BIZ UDPゴシック" panose="020B0400000000000000" pitchFamily="50" charset="-128"/>
              </a:rPr>
              <a:t>で作成したプログラム上で計算</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a:t>
            </a:r>
            <a:r>
              <a:rPr lang="en-US" altLang="ja-JP" sz="2200" dirty="0">
                <a:latin typeface="BIZ UDPゴシック" panose="020B0400000000000000" pitchFamily="50" charset="-128"/>
                <a:ea typeface="BIZ UDPゴシック" panose="020B0400000000000000" pitchFamily="50" charset="-128"/>
              </a:rPr>
              <a:t>Excel</a:t>
            </a:r>
            <a:r>
              <a:rPr lang="ja-JP" altLang="en-US" sz="2200" dirty="0">
                <a:latin typeface="BIZ UDPゴシック" panose="020B0400000000000000" pitchFamily="50" charset="-128"/>
                <a:ea typeface="BIZ UDPゴシック" panose="020B0400000000000000" pitchFamily="50" charset="-128"/>
              </a:rPr>
              <a:t>にてシフト表を出力</a:t>
            </a:r>
            <a:endParaRPr lang="en-US"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現時点ではミニ卒研で作成したプログラムと</a:t>
            </a:r>
            <a:r>
              <a:rPr kumimoji="1" lang="en-US" altLang="ja-JP" sz="2200" dirty="0">
                <a:latin typeface="BIZ UDPゴシック" panose="020B0400000000000000" pitchFamily="50" charset="-128"/>
                <a:ea typeface="BIZ UDPゴシック" panose="020B0400000000000000" pitchFamily="50" charset="-128"/>
              </a:rPr>
              <a:t>Excel</a:t>
            </a:r>
            <a:r>
              <a:rPr kumimoji="1" lang="ja-JP" altLang="en-US" sz="2200" dirty="0">
                <a:latin typeface="BIZ UDPゴシック" panose="020B0400000000000000" pitchFamily="50" charset="-128"/>
                <a:ea typeface="BIZ UDPゴシック" panose="020B0400000000000000" pitchFamily="50" charset="-128"/>
              </a:rPr>
              <a:t>の表をベースにシステムを構築しようと考えている。</a:t>
            </a:r>
            <a:endParaRPr kumimoji="1" lang="en-US" altLang="ja-JP" sz="2200" dirty="0">
              <a:latin typeface="BIZ UDPゴシック" panose="020B0400000000000000" pitchFamily="50" charset="-128"/>
              <a:ea typeface="BIZ UDPゴシック" panose="020B0400000000000000" pitchFamily="50" charset="-128"/>
            </a:endParaRPr>
          </a:p>
          <a:p>
            <a:pPr marL="0" indent="0">
              <a:buNone/>
            </a:pPr>
            <a:endParaRPr kumimoji="1" lang="ja-JP" altLang="en-US"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40913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4067-3766-327D-5843-00418F9B605C}"/>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考慮したい条件①</a:t>
            </a:r>
          </a:p>
        </p:txBody>
      </p:sp>
      <p:sp>
        <p:nvSpPr>
          <p:cNvPr id="3" name="コンテンツ プレースホルダー 2">
            <a:extLst>
              <a:ext uri="{FF2B5EF4-FFF2-40B4-BE49-F238E27FC236}">
                <a16:creationId xmlns:a16="http://schemas.microsoft.com/office/drawing/2014/main" id="{0637717B-63F7-1C09-964E-9C2A93DB1691}"/>
              </a:ext>
            </a:extLst>
          </p:cNvPr>
          <p:cNvSpPr>
            <a:spLocks noGrp="1"/>
          </p:cNvSpPr>
          <p:nvPr>
            <p:ph idx="1"/>
          </p:nvPr>
        </p:nvSpPr>
        <p:spPr>
          <a:xfrm>
            <a:off x="1036056" y="2025892"/>
            <a:ext cx="10840719" cy="3450613"/>
          </a:xfrm>
        </p:spPr>
        <p:txBody>
          <a:bodyPr>
            <a:noAutofit/>
          </a:bodyPr>
          <a:lstStyle/>
          <a:p>
            <a:pPr marL="457200" indent="-457200">
              <a:buFont typeface="+mj-lt"/>
              <a:buAutoNum type="arabicPeriod"/>
            </a:pPr>
            <a:r>
              <a:rPr kumimoji="1" lang="en-US" altLang="ja-JP" sz="2200" dirty="0">
                <a:latin typeface="BIZ UDPゴシック" panose="020B0400000000000000" pitchFamily="50" charset="-128"/>
                <a:ea typeface="BIZ UDPゴシック" panose="020B0400000000000000" pitchFamily="50" charset="-128"/>
              </a:rPr>
              <a:t>1</a:t>
            </a:r>
            <a:r>
              <a:rPr kumimoji="1" lang="ja-JP" altLang="en-US" sz="2200" dirty="0">
                <a:latin typeface="BIZ UDPゴシック" panose="020B0400000000000000" pitchFamily="50" charset="-128"/>
                <a:ea typeface="BIZ UDPゴシック" panose="020B0400000000000000" pitchFamily="50" charset="-128"/>
              </a:rPr>
              <a:t>つの仕事に</a:t>
            </a:r>
            <a:r>
              <a:rPr kumimoji="1" lang="en-US" altLang="ja-JP" sz="2200" dirty="0">
                <a:latin typeface="BIZ UDPゴシック" panose="020B0400000000000000" pitchFamily="50" charset="-128"/>
                <a:ea typeface="BIZ UDPゴシック" panose="020B0400000000000000" pitchFamily="50" charset="-128"/>
              </a:rPr>
              <a:t>1</a:t>
            </a:r>
            <a:r>
              <a:rPr kumimoji="1" lang="ja-JP" altLang="en-US" sz="2200" dirty="0">
                <a:latin typeface="BIZ UDPゴシック" panose="020B0400000000000000" pitchFamily="50" charset="-128"/>
                <a:ea typeface="BIZ UDPゴシック" panose="020B0400000000000000" pitchFamily="50" charset="-128"/>
              </a:rPr>
              <a:t>人を割り当てる</a:t>
            </a:r>
            <a:endParaRPr kumimoji="1"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200" dirty="0">
                <a:latin typeface="BIZ UDPゴシック" panose="020B0400000000000000" pitchFamily="50" charset="-128"/>
                <a:ea typeface="BIZ UDPゴシック" panose="020B0400000000000000" pitchFamily="50" charset="-128"/>
              </a:rPr>
              <a:t>同じスロットに同じメンバーを割り当てない</a:t>
            </a:r>
            <a:endParaRPr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出演しているメンバー以外を仕事に割り当てる</a:t>
            </a:r>
            <a:endParaRPr kumimoji="1"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メンバーを出来るだけ均等に割り当てる（全員が同じ回数仕事をするようにしたい）</a:t>
            </a:r>
            <a:endParaRPr kumimoji="1"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200" dirty="0">
                <a:latin typeface="BIZ UDPゴシック" panose="020B0400000000000000" pitchFamily="50" charset="-128"/>
                <a:ea typeface="BIZ UDPゴシック" panose="020B0400000000000000" pitchFamily="50" charset="-128"/>
              </a:rPr>
              <a:t>出来るだけ連続して仕事をさせない（連続して同じ仕事は絶対にさせない。</a:t>
            </a:r>
            <a:r>
              <a:rPr lang="en-US"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スロット目に仕事が割り当てられている人はできるだけ</a:t>
            </a:r>
            <a:r>
              <a:rPr lang="en-US" altLang="ja-JP" sz="2200" dirty="0">
                <a:latin typeface="BIZ UDPゴシック" panose="020B0400000000000000" pitchFamily="50" charset="-128"/>
                <a:ea typeface="BIZ UDPゴシック" panose="020B0400000000000000" pitchFamily="50" charset="-128"/>
              </a:rPr>
              <a:t>2</a:t>
            </a:r>
            <a:r>
              <a:rPr lang="ja-JP" altLang="en-US" sz="2200" dirty="0">
                <a:latin typeface="BIZ UDPゴシック" panose="020B0400000000000000" pitchFamily="50" charset="-128"/>
                <a:ea typeface="BIZ UDPゴシック" panose="020B0400000000000000" pitchFamily="50" charset="-128"/>
              </a:rPr>
              <a:t>スロット目には割り当てない。）</a:t>
            </a:r>
            <a:endParaRPr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基本的に出演者は出番の前後のシフトには割り当てない。</a:t>
            </a:r>
          </a:p>
        </p:txBody>
      </p:sp>
    </p:spTree>
    <p:extLst>
      <p:ext uri="{BB962C8B-B14F-4D97-AF65-F5344CB8AC3E}">
        <p14:creationId xmlns:p14="http://schemas.microsoft.com/office/powerpoint/2010/main" val="183568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A55F3-F4F4-587D-0904-8C1DB0CD0D73}"/>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今回の成果①</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A3C36127-5E6C-7928-D6CF-1289A3025B5B}"/>
              </a:ext>
            </a:extLst>
          </p:cNvPr>
          <p:cNvSpPr>
            <a:spLocks noGrp="1"/>
          </p:cNvSpPr>
          <p:nvPr>
            <p:ph idx="1"/>
          </p:nvPr>
        </p:nvSpPr>
        <p:spPr/>
        <p:txBody>
          <a:bodyPr>
            <a:normAutofit/>
          </a:bodyPr>
          <a:lstStyle/>
          <a:p>
            <a:r>
              <a:rPr lang="ja-JP" altLang="en-US" sz="2200" dirty="0">
                <a:latin typeface="BIZ UDPゴシック" panose="020B0400000000000000" pitchFamily="50" charset="-128"/>
                <a:ea typeface="BIZ UDPゴシック" panose="020B0400000000000000" pitchFamily="50" charset="-128"/>
              </a:rPr>
              <a:t>今までは代表者</a:t>
            </a:r>
            <a:r>
              <a:rPr lang="en-US"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人がライブの前日までにシフト表を自宅で作成し、完成後の変更はなかった（できなかった</a:t>
            </a:r>
            <a:r>
              <a:rPr lang="en-US" altLang="ja-JP" sz="2200" dirty="0">
                <a:latin typeface="BIZ UDPゴシック" panose="020B0400000000000000" pitchFamily="50" charset="-128"/>
                <a:ea typeface="BIZ UDPゴシック" panose="020B0400000000000000" pitchFamily="50" charset="-128"/>
              </a:rPr>
              <a:t>)</a:t>
            </a:r>
            <a:r>
              <a:rPr lang="ja-JP" altLang="en-US" sz="2200" dirty="0">
                <a:latin typeface="BIZ UDPゴシック" panose="020B0400000000000000" pitchFamily="50" charset="-128"/>
                <a:ea typeface="BIZ UDPゴシック" panose="020B0400000000000000" pitchFamily="50" charset="-128"/>
              </a:rPr>
              <a:t>。</a:t>
            </a:r>
            <a:endParaRPr lang="en-US" altLang="ja-JP" sz="2200" dirty="0">
              <a:latin typeface="BIZ UDPゴシック" panose="020B0400000000000000" pitchFamily="50" charset="-128"/>
              <a:ea typeface="BIZ UDPゴシック" panose="020B0400000000000000" pitchFamily="50" charset="-128"/>
            </a:endParaRPr>
          </a:p>
          <a:p>
            <a:r>
              <a:rPr lang="ja-JP" altLang="en-US" sz="2200" dirty="0">
                <a:latin typeface="BIZ UDPゴシック" panose="020B0400000000000000" pitchFamily="50" charset="-128"/>
                <a:ea typeface="BIZ UDPゴシック" panose="020B0400000000000000" pitchFamily="50" charset="-128"/>
              </a:rPr>
              <a:t>今回の卒研では、ライブの当日に欠席などで予定の変更が可能であり、どこでも確認できるようなシフトを作りたい。</a:t>
            </a:r>
            <a:endParaRPr lang="en-US" altLang="ja-JP" sz="2200" dirty="0">
              <a:latin typeface="BIZ UDPゴシック" panose="020B0400000000000000" pitchFamily="50" charset="-128"/>
              <a:ea typeface="BIZ UDPゴシック" panose="020B0400000000000000" pitchFamily="50" charset="-128"/>
            </a:endParaRPr>
          </a:p>
          <a:p>
            <a:pPr marL="0" indent="0">
              <a:buNone/>
            </a:pPr>
            <a:r>
              <a:rPr lang="ja-JP" altLang="en-US" sz="2200" dirty="0">
                <a:latin typeface="BIZ UDPゴシック" panose="020B0400000000000000" pitchFamily="50" charset="-128"/>
                <a:ea typeface="BIZ UDPゴシック" panose="020B0400000000000000" pitchFamily="50" charset="-128"/>
              </a:rPr>
              <a:t>　→</a:t>
            </a:r>
            <a:r>
              <a:rPr lang="en-US" altLang="ja-JP" sz="2200" dirty="0">
                <a:solidFill>
                  <a:srgbClr val="333333"/>
                </a:solidFill>
                <a:latin typeface="BIZ UDPゴシック" panose="020B0400000000000000" pitchFamily="50" charset="-128"/>
                <a:ea typeface="BIZ UDPゴシック" panose="020B0400000000000000" pitchFamily="50" charset="-128"/>
              </a:rPr>
              <a:t>web</a:t>
            </a:r>
            <a:r>
              <a:rPr lang="ja-JP" altLang="en-US" sz="2200" dirty="0">
                <a:solidFill>
                  <a:srgbClr val="333333"/>
                </a:solidFill>
                <a:latin typeface="BIZ UDPゴシック" panose="020B0400000000000000" pitchFamily="50" charset="-128"/>
                <a:ea typeface="BIZ UDPゴシック" panose="020B0400000000000000" pitchFamily="50" charset="-128"/>
              </a:rPr>
              <a:t>アプリを用いてスマホで使えるようにする。</a:t>
            </a:r>
            <a:endParaRPr lang="en-US" altLang="ja-JP"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1221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9C119-D6EE-9B86-F7ED-537FF13A76D9}"/>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今回の成果②</a:t>
            </a:r>
          </a:p>
        </p:txBody>
      </p:sp>
      <p:sp>
        <p:nvSpPr>
          <p:cNvPr id="3" name="コンテンツ プレースホルダー 2">
            <a:extLst>
              <a:ext uri="{FF2B5EF4-FFF2-40B4-BE49-F238E27FC236}">
                <a16:creationId xmlns:a16="http://schemas.microsoft.com/office/drawing/2014/main" id="{8A222E6B-702D-C808-0F66-D2DB2E7E9665}"/>
              </a:ext>
            </a:extLst>
          </p:cNvPr>
          <p:cNvSpPr>
            <a:spLocks noGrp="1"/>
          </p:cNvSpPr>
          <p:nvPr>
            <p:ph sz="half" idx="1"/>
          </p:nvPr>
        </p:nvSpPr>
        <p:spPr>
          <a:xfrm>
            <a:off x="1447330" y="2010879"/>
            <a:ext cx="9605635" cy="518962"/>
          </a:xfrm>
        </p:spPr>
        <p:txBody>
          <a:bodyPr/>
          <a:lstStyle/>
          <a:p>
            <a:r>
              <a:rPr kumimoji="1" lang="en-US" altLang="ja-JP" sz="2200" dirty="0">
                <a:latin typeface="BIZ UDPゴシック" panose="020B0400000000000000" pitchFamily="50" charset="-128"/>
                <a:ea typeface="BIZ UDPゴシック" panose="020B0400000000000000" pitchFamily="50" charset="-128"/>
              </a:rPr>
              <a:t>Excel</a:t>
            </a:r>
            <a:r>
              <a:rPr kumimoji="1" lang="ja-JP" altLang="en-US" sz="2200" dirty="0">
                <a:latin typeface="BIZ UDPゴシック" panose="020B0400000000000000" pitchFamily="50" charset="-128"/>
                <a:ea typeface="BIZ UDPゴシック" panose="020B0400000000000000" pitchFamily="50" charset="-128"/>
              </a:rPr>
              <a:t>の表の入力値、出力値、結果が分かりやすくした。</a:t>
            </a:r>
          </a:p>
          <a:p>
            <a:endParaRPr kumimoji="1" lang="ja-JP" altLang="en-US" dirty="0"/>
          </a:p>
        </p:txBody>
      </p:sp>
      <p:pic>
        <p:nvPicPr>
          <p:cNvPr id="15" name="コンテンツ プレースホルダー 14" descr="グラフィカル ユーザー インターフェイス, アプリケーション, テーブル, Excel&#10;&#10;自動的に生成された説明">
            <a:extLst>
              <a:ext uri="{FF2B5EF4-FFF2-40B4-BE49-F238E27FC236}">
                <a16:creationId xmlns:a16="http://schemas.microsoft.com/office/drawing/2014/main" id="{A59FDE53-4B9A-F2CD-B7FC-BB44C0DB50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6772" y="3045585"/>
            <a:ext cx="3151878" cy="2082800"/>
          </a:xfrm>
        </p:spPr>
      </p:pic>
      <p:pic>
        <p:nvPicPr>
          <p:cNvPr id="17" name="図 16" descr="アプリケーション, テーブル, Excel&#10;&#10;自動的に生成された説明">
            <a:extLst>
              <a:ext uri="{FF2B5EF4-FFF2-40B4-BE49-F238E27FC236}">
                <a16:creationId xmlns:a16="http://schemas.microsoft.com/office/drawing/2014/main" id="{E558A2DE-A258-0171-D01D-3E36FE858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918" y="2779001"/>
            <a:ext cx="3518360" cy="2871156"/>
          </a:xfrm>
          <a:prstGeom prst="rect">
            <a:avLst/>
          </a:prstGeom>
        </p:spPr>
      </p:pic>
      <p:pic>
        <p:nvPicPr>
          <p:cNvPr id="19" name="図 18" descr="グラフィカル ユーザー インターフェイス, アプリケーション, テーブル, Excel&#10;&#10;自動的に生成された説明">
            <a:extLst>
              <a:ext uri="{FF2B5EF4-FFF2-40B4-BE49-F238E27FC236}">
                <a16:creationId xmlns:a16="http://schemas.microsoft.com/office/drawing/2014/main" id="{9FA3A532-0D4C-9B67-5D9C-EA01BC9D0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6800" y="3045585"/>
            <a:ext cx="4438820" cy="2640082"/>
          </a:xfrm>
          <a:prstGeom prst="rect">
            <a:avLst/>
          </a:prstGeom>
        </p:spPr>
      </p:pic>
    </p:spTree>
    <p:extLst>
      <p:ext uri="{BB962C8B-B14F-4D97-AF65-F5344CB8AC3E}">
        <p14:creationId xmlns:p14="http://schemas.microsoft.com/office/powerpoint/2010/main" val="1889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168D9E-BEE8-9E12-5F73-23662FCC8E54}"/>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今後の予定</a:t>
            </a:r>
          </a:p>
        </p:txBody>
      </p:sp>
      <p:sp>
        <p:nvSpPr>
          <p:cNvPr id="3" name="コンテンツ プレースホルダー 2">
            <a:extLst>
              <a:ext uri="{FF2B5EF4-FFF2-40B4-BE49-F238E27FC236}">
                <a16:creationId xmlns:a16="http://schemas.microsoft.com/office/drawing/2014/main" id="{8DBD6210-0FED-E67C-19A9-6D6982E3CC01}"/>
              </a:ext>
            </a:extLst>
          </p:cNvPr>
          <p:cNvSpPr>
            <a:spLocks noGrp="1"/>
          </p:cNvSpPr>
          <p:nvPr>
            <p:ph idx="1"/>
          </p:nvPr>
        </p:nvSpPr>
        <p:spPr/>
        <p:txBody>
          <a:bodyPr/>
          <a:lstStyle/>
          <a:p>
            <a:r>
              <a:rPr kumimoji="1" lang="ja-JP" altLang="en-US" sz="2200" dirty="0">
                <a:latin typeface="BIZ UDPゴシック" panose="020B0400000000000000" pitchFamily="50" charset="-128"/>
                <a:ea typeface="BIZ UDPゴシック" panose="020B0400000000000000" pitchFamily="50" charset="-128"/>
              </a:rPr>
              <a:t>考慮条件④→⑤→⑥の順番で制約条件の定式化</a:t>
            </a:r>
            <a:endParaRPr kumimoji="1" lang="en-US" altLang="ja-JP" sz="2200" dirty="0">
              <a:latin typeface="BIZ UDPゴシック" panose="020B0400000000000000" pitchFamily="50" charset="-128"/>
              <a:ea typeface="BIZ UDPゴシック" panose="020B0400000000000000" pitchFamily="50" charset="-128"/>
            </a:endParaRPr>
          </a:p>
          <a:p>
            <a:r>
              <a:rPr lang="en-US" altLang="ja-JP" sz="2200" dirty="0" err="1">
                <a:latin typeface="BIZ UDPゴシック" panose="020B0400000000000000" pitchFamily="50" charset="-128"/>
                <a:ea typeface="BIZ UDPゴシック" panose="020B0400000000000000" pitchFamily="50" charset="-128"/>
              </a:rPr>
              <a:t>Streamlit</a:t>
            </a:r>
            <a:r>
              <a:rPr lang="ja-JP" altLang="en-US" sz="2200" dirty="0">
                <a:latin typeface="BIZ UDPゴシック" panose="020B0400000000000000" pitchFamily="50" charset="-128"/>
                <a:ea typeface="BIZ UDPゴシック" panose="020B0400000000000000" pitchFamily="50" charset="-128"/>
              </a:rPr>
              <a:t>などの</a:t>
            </a:r>
            <a:r>
              <a:rPr lang="en-US" altLang="ja-JP" sz="2200" dirty="0">
                <a:latin typeface="BIZ UDPゴシック" panose="020B0400000000000000" pitchFamily="50" charset="-128"/>
                <a:ea typeface="BIZ UDPゴシック" panose="020B0400000000000000" pitchFamily="50" charset="-128"/>
              </a:rPr>
              <a:t>web</a:t>
            </a:r>
            <a:r>
              <a:rPr lang="ja-JP" altLang="en-US" sz="2200" dirty="0">
                <a:latin typeface="BIZ UDPゴシック" panose="020B0400000000000000" pitchFamily="50" charset="-128"/>
                <a:ea typeface="BIZ UDPゴシック" panose="020B0400000000000000" pitchFamily="50" charset="-128"/>
              </a:rPr>
              <a:t>アプリを作成するための情報収集</a:t>
            </a:r>
            <a:endParaRPr kumimoji="1" lang="en-US" altLang="ja-JP" sz="2200" dirty="0">
              <a:latin typeface="BIZ UDPゴシック" panose="020B0400000000000000" pitchFamily="50" charset="-128"/>
              <a:ea typeface="BIZ UDPゴシック" panose="020B0400000000000000" pitchFamily="50" charset="-128"/>
            </a:endParaRPr>
          </a:p>
          <a:p>
            <a:pPr marL="0" indent="0">
              <a:buNone/>
            </a:pPr>
            <a:endParaRPr kumimoji="1" lang="ja-JP" altLang="en-US" dirty="0"/>
          </a:p>
        </p:txBody>
      </p:sp>
    </p:spTree>
    <p:extLst>
      <p:ext uri="{BB962C8B-B14F-4D97-AF65-F5344CB8AC3E}">
        <p14:creationId xmlns:p14="http://schemas.microsoft.com/office/powerpoint/2010/main" val="35337243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2094</TotalTime>
  <Words>391</Words>
  <Application>Microsoft Office PowerPoint</Application>
  <PresentationFormat>ワイド画面</PresentationFormat>
  <Paragraphs>28</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BIZ UDPゴシック</vt:lpstr>
      <vt:lpstr>Arial</vt:lpstr>
      <vt:lpstr>Gill Sans MT</vt:lpstr>
      <vt:lpstr>ギャラリー</vt:lpstr>
      <vt:lpstr>進捗報告</vt:lpstr>
      <vt:lpstr>はじめに</vt:lpstr>
      <vt:lpstr>システムについて</vt:lpstr>
      <vt:lpstr>考慮したい条件①</vt:lpstr>
      <vt:lpstr>今回の成果①</vt:lpstr>
      <vt:lpstr>今回の成果②</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最適化を用いた部活動での ライブ時のシフト作成</dc:title>
  <dc:creator>西村 友稀</dc:creator>
  <cp:lastModifiedBy>西村 友稀</cp:lastModifiedBy>
  <cp:revision>2</cp:revision>
  <dcterms:created xsi:type="dcterms:W3CDTF">2023-04-08T13:48:41Z</dcterms:created>
  <dcterms:modified xsi:type="dcterms:W3CDTF">2023-04-17T14:21:33Z</dcterms:modified>
</cp:coreProperties>
</file>