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7" r:id="rId5"/>
    <p:sldId id="269" r:id="rId6"/>
    <p:sldId id="270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ED56B-9095-4346-96CF-21CBB9D85BE4}" v="227" dt="2023-05-01T02:41:33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　友稀" userId="e93812bd-b80a-4dc8-b913-6c1dd392f3b1" providerId="ADAL" clId="{130ED56B-9095-4346-96CF-21CBB9D85BE4}"/>
    <pc:docChg chg="undo custSel addSld modSld">
      <pc:chgData name="西村　友稀" userId="e93812bd-b80a-4dc8-b913-6c1dd392f3b1" providerId="ADAL" clId="{130ED56B-9095-4346-96CF-21CBB9D85BE4}" dt="2023-05-01T04:04:38.143" v="656" actId="20577"/>
      <pc:docMkLst>
        <pc:docMk/>
      </pc:docMkLst>
      <pc:sldChg chg="modSp mod">
        <pc:chgData name="西村　友稀" userId="e93812bd-b80a-4dc8-b913-6c1dd392f3b1" providerId="ADAL" clId="{130ED56B-9095-4346-96CF-21CBB9D85BE4}" dt="2023-05-01T02:43:30.706" v="649" actId="20577"/>
        <pc:sldMkLst>
          <pc:docMk/>
          <pc:sldMk cId="1033502883" sldId="256"/>
        </pc:sldMkLst>
        <pc:spChg chg="mod">
          <ac:chgData name="西村　友稀" userId="e93812bd-b80a-4dc8-b913-6c1dd392f3b1" providerId="ADAL" clId="{130ED56B-9095-4346-96CF-21CBB9D85BE4}" dt="2023-05-01T02:43:30.706" v="649" actId="20577"/>
          <ac:spMkLst>
            <pc:docMk/>
            <pc:sldMk cId="1033502883" sldId="256"/>
            <ac:spMk id="3" creationId="{1E9F9C7B-C596-8C01-BF0C-0AD083A6B7D0}"/>
          </ac:spMkLst>
        </pc:spChg>
      </pc:sldChg>
      <pc:sldChg chg="modSp add mod">
        <pc:chgData name="西村　友稀" userId="e93812bd-b80a-4dc8-b913-6c1dd392f3b1" providerId="ADAL" clId="{130ED56B-9095-4346-96CF-21CBB9D85BE4}" dt="2023-05-01T02:01:58.062" v="168" actId="20577"/>
        <pc:sldMkLst>
          <pc:docMk/>
          <pc:sldMk cId="1835682589" sldId="262"/>
        </pc:sldMkLst>
        <pc:spChg chg="mod">
          <ac:chgData name="西村　友稀" userId="e93812bd-b80a-4dc8-b913-6c1dd392f3b1" providerId="ADAL" clId="{130ED56B-9095-4346-96CF-21CBB9D85BE4}" dt="2023-05-01T02:01:58.062" v="168" actId="20577"/>
          <ac:spMkLst>
            <pc:docMk/>
            <pc:sldMk cId="1835682589" sldId="262"/>
            <ac:spMk id="2" creationId="{611A4067-3766-327D-5843-00418F9B605C}"/>
          </ac:spMkLst>
        </pc:spChg>
      </pc:sldChg>
      <pc:sldChg chg="modSp mod">
        <pc:chgData name="西村　友稀" userId="e93812bd-b80a-4dc8-b913-6c1dd392f3b1" providerId="ADAL" clId="{130ED56B-9095-4346-96CF-21CBB9D85BE4}" dt="2023-05-01T01:57:34.829" v="98" actId="20577"/>
        <pc:sldMkLst>
          <pc:docMk/>
          <pc:sldMk cId="812219751" sldId="265"/>
        </pc:sldMkLst>
        <pc:spChg chg="mod">
          <ac:chgData name="西村　友稀" userId="e93812bd-b80a-4dc8-b913-6c1dd392f3b1" providerId="ADAL" clId="{130ED56B-9095-4346-96CF-21CBB9D85BE4}" dt="2023-05-01T01:57:34.829" v="98" actId="20577"/>
          <ac:spMkLst>
            <pc:docMk/>
            <pc:sldMk cId="812219751" sldId="265"/>
            <ac:spMk id="2" creationId="{FEDA55F3-F4F4-587D-0904-8C1DB0CD0D73}"/>
          </ac:spMkLst>
        </pc:spChg>
      </pc:sldChg>
      <pc:sldChg chg="modSp mod">
        <pc:chgData name="西村　友稀" userId="e93812bd-b80a-4dc8-b913-6c1dd392f3b1" providerId="ADAL" clId="{130ED56B-9095-4346-96CF-21CBB9D85BE4}" dt="2023-05-01T02:00:09.003" v="167" actId="1076"/>
        <pc:sldMkLst>
          <pc:docMk/>
          <pc:sldMk cId="188944023" sldId="267"/>
        </pc:sldMkLst>
        <pc:spChg chg="mod">
          <ac:chgData name="西村　友稀" userId="e93812bd-b80a-4dc8-b913-6c1dd392f3b1" providerId="ADAL" clId="{130ED56B-9095-4346-96CF-21CBB9D85BE4}" dt="2023-05-01T01:57:42.238" v="105" actId="20577"/>
          <ac:spMkLst>
            <pc:docMk/>
            <pc:sldMk cId="188944023" sldId="267"/>
            <ac:spMk id="2" creationId="{2119C119-D6EE-9B86-F7ED-537FF13A76D9}"/>
          </ac:spMkLst>
        </pc:spChg>
        <pc:picChg chg="mod">
          <ac:chgData name="西村　友稀" userId="e93812bd-b80a-4dc8-b913-6c1dd392f3b1" providerId="ADAL" clId="{130ED56B-9095-4346-96CF-21CBB9D85BE4}" dt="2023-05-01T02:00:09.003" v="167" actId="1076"/>
          <ac:picMkLst>
            <pc:docMk/>
            <pc:sldMk cId="188944023" sldId="267"/>
            <ac:picMk id="17" creationId="{E558A2DE-A258-0171-D01D-3E36FE858D44}"/>
          </ac:picMkLst>
        </pc:picChg>
      </pc:sldChg>
      <pc:sldChg chg="modSp mod">
        <pc:chgData name="西村　友稀" userId="e93812bd-b80a-4dc8-b913-6c1dd392f3b1" providerId="ADAL" clId="{130ED56B-9095-4346-96CF-21CBB9D85BE4}" dt="2023-05-01T04:04:38.143" v="656" actId="20577"/>
        <pc:sldMkLst>
          <pc:docMk/>
          <pc:sldMk cId="353372434" sldId="268"/>
        </pc:sldMkLst>
        <pc:spChg chg="mod">
          <ac:chgData name="西村　友稀" userId="e93812bd-b80a-4dc8-b913-6c1dd392f3b1" providerId="ADAL" clId="{130ED56B-9095-4346-96CF-21CBB9D85BE4}" dt="2023-05-01T04:04:38.143" v="656" actId="20577"/>
          <ac:spMkLst>
            <pc:docMk/>
            <pc:sldMk cId="353372434" sldId="268"/>
            <ac:spMk id="3" creationId="{8DBD6210-0FED-E67C-19A9-6D6982E3CC01}"/>
          </ac:spMkLst>
        </pc:spChg>
      </pc:sldChg>
      <pc:sldChg chg="addSp modSp new mod">
        <pc:chgData name="西村　友稀" userId="e93812bd-b80a-4dc8-b913-6c1dd392f3b1" providerId="ADAL" clId="{130ED56B-9095-4346-96CF-21CBB9D85BE4}" dt="2023-05-01T02:19:26.228" v="211" actId="27636"/>
        <pc:sldMkLst>
          <pc:docMk/>
          <pc:sldMk cId="2184054983" sldId="269"/>
        </pc:sldMkLst>
        <pc:spChg chg="mod">
          <ac:chgData name="西村　友稀" userId="e93812bd-b80a-4dc8-b913-6c1dd392f3b1" providerId="ADAL" clId="{130ED56B-9095-4346-96CF-21CBB9D85BE4}" dt="2023-05-01T02:19:26.228" v="211" actId="27636"/>
          <ac:spMkLst>
            <pc:docMk/>
            <pc:sldMk cId="2184054983" sldId="269"/>
            <ac:spMk id="2" creationId="{D65E2BB5-6546-8D7D-C31C-57B982389C21}"/>
          </ac:spMkLst>
        </pc:spChg>
        <pc:spChg chg="mod">
          <ac:chgData name="西村　友稀" userId="e93812bd-b80a-4dc8-b913-6c1dd392f3b1" providerId="ADAL" clId="{130ED56B-9095-4346-96CF-21CBB9D85BE4}" dt="2023-05-01T02:17:04.041" v="169" actId="14100"/>
          <ac:spMkLst>
            <pc:docMk/>
            <pc:sldMk cId="2184054983" sldId="269"/>
            <ac:spMk id="3" creationId="{16996C1A-C528-C9D2-27C0-98D1DD27511A}"/>
          </ac:spMkLst>
        </pc:spChg>
        <pc:picChg chg="add mod">
          <ac:chgData name="西村　友稀" userId="e93812bd-b80a-4dc8-b913-6c1dd392f3b1" providerId="ADAL" clId="{130ED56B-9095-4346-96CF-21CBB9D85BE4}" dt="2023-05-01T02:18:14.873" v="182" actId="1076"/>
          <ac:picMkLst>
            <pc:docMk/>
            <pc:sldMk cId="2184054983" sldId="269"/>
            <ac:picMk id="5" creationId="{F01DFB41-3B31-346C-CDD7-09761249AC02}"/>
          </ac:picMkLst>
        </pc:picChg>
        <pc:picChg chg="add mod">
          <ac:chgData name="西村　友稀" userId="e93812bd-b80a-4dc8-b913-6c1dd392f3b1" providerId="ADAL" clId="{130ED56B-9095-4346-96CF-21CBB9D85BE4}" dt="2023-05-01T02:18:47.863" v="193" actId="1076"/>
          <ac:picMkLst>
            <pc:docMk/>
            <pc:sldMk cId="2184054983" sldId="269"/>
            <ac:picMk id="7" creationId="{FFC6D069-CB42-98D8-95B9-B325142F3B37}"/>
          </ac:picMkLst>
        </pc:picChg>
        <pc:picChg chg="add mod">
          <ac:chgData name="西村　友稀" userId="e93812bd-b80a-4dc8-b913-6c1dd392f3b1" providerId="ADAL" clId="{130ED56B-9095-4346-96CF-21CBB9D85BE4}" dt="2023-05-01T02:18:54.374" v="196" actId="1076"/>
          <ac:picMkLst>
            <pc:docMk/>
            <pc:sldMk cId="2184054983" sldId="269"/>
            <ac:picMk id="9" creationId="{C956E0BF-A86F-B987-B6F5-293ECCBE7061}"/>
          </ac:picMkLst>
        </pc:picChg>
      </pc:sldChg>
      <pc:sldChg chg="modSp new mod">
        <pc:chgData name="西村　友稀" userId="e93812bd-b80a-4dc8-b913-6c1dd392f3b1" providerId="ADAL" clId="{130ED56B-9095-4346-96CF-21CBB9D85BE4}" dt="2023-05-01T04:04:23.743" v="651" actId="20577"/>
        <pc:sldMkLst>
          <pc:docMk/>
          <pc:sldMk cId="1686647694" sldId="270"/>
        </pc:sldMkLst>
        <pc:spChg chg="mod">
          <ac:chgData name="西村　友稀" userId="e93812bd-b80a-4dc8-b913-6c1dd392f3b1" providerId="ADAL" clId="{130ED56B-9095-4346-96CF-21CBB9D85BE4}" dt="2023-05-01T02:20:08.759" v="243" actId="255"/>
          <ac:spMkLst>
            <pc:docMk/>
            <pc:sldMk cId="1686647694" sldId="270"/>
            <ac:spMk id="2" creationId="{EA44EF20-57B0-10BA-C29C-308DF3951505}"/>
          </ac:spMkLst>
        </pc:spChg>
        <pc:spChg chg="mod">
          <ac:chgData name="西村　友稀" userId="e93812bd-b80a-4dc8-b913-6c1dd392f3b1" providerId="ADAL" clId="{130ED56B-9095-4346-96CF-21CBB9D85BE4}" dt="2023-05-01T04:04:23.743" v="651" actId="20577"/>
          <ac:spMkLst>
            <pc:docMk/>
            <pc:sldMk cId="1686647694" sldId="270"/>
            <ac:spMk id="3" creationId="{F5443AAB-617A-5F84-7C35-3DD9C57F37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4FAA-860F-4270-887B-94EF17E8E537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4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4FAA-860F-4270-887B-94EF17E8E537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3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4FAA-860F-4270-887B-94EF17E8E537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4FAA-860F-4270-887B-94EF17E8E537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4FAA-860F-4270-887B-94EF17E8E537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80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4FAA-860F-4270-887B-94EF17E8E537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6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4FAA-860F-4270-887B-94EF17E8E537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92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4FAA-860F-4270-887B-94EF17E8E537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71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4FAA-860F-4270-887B-94EF17E8E537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7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4FAA-860F-4270-887B-94EF17E8E537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A34FAA-860F-4270-887B-94EF17E8E537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07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4FAA-860F-4270-887B-94EF17E8E537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3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B5A2A-5F81-D2E5-86D4-4065CF7C7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9F9C7B-C596-8C01-BF0C-0AD083A6B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14272"/>
            <a:ext cx="8637072" cy="977621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12071092 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西村友稀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2023/05/02(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火）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50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A4067-3766-327D-5843-00418F9B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考慮したい条件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37717B-63F7-1C09-964E-9C2A93DB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56" y="2025892"/>
            <a:ext cx="10840719" cy="345061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つの仕事に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人を割り当てる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同じスロットに同じメンバーを割り当てない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出演しているメンバー以外を仕事に割り当てる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メンバーを出来るだけ均等に割り当てる（全員が同じ回数仕事をするようにしたい）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出来るだけ連続して仕事をさせない（連続して同じ仕事は絶対にさせない。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スロット目に仕事が割り当てられている人はできるだけ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スロット目には割り当てない。）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基本的に出演者は出番の前後のシフトには割り当てない。</a:t>
            </a:r>
          </a:p>
        </p:txBody>
      </p:sp>
    </p:spTree>
    <p:extLst>
      <p:ext uri="{BB962C8B-B14F-4D97-AF65-F5344CB8AC3E}">
        <p14:creationId xmlns:p14="http://schemas.microsoft.com/office/powerpoint/2010/main" val="183568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A55F3-F4F4-587D-0904-8C1DB0CD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前回までの成果①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C36127-5E6C-7928-D6CF-1289A302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今までは代表者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人がライブの前日までにシフト表を自宅で作成し、完成後の変更はなかった（できなかった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。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今回の卒研では、ライブの当日に欠席などで予定の変更が可能であり、どこでも確認できるようなシフトを作りたい。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→</a:t>
            </a:r>
            <a:r>
              <a:rPr lang="en-US" altLang="ja-JP" sz="2200" dirty="0">
                <a:solidFill>
                  <a:srgbClr val="333333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web</a:t>
            </a:r>
            <a:r>
              <a:rPr lang="ja-JP" altLang="en-US" sz="2200" dirty="0">
                <a:solidFill>
                  <a:srgbClr val="333333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アプリを用いてスマホで使えるようにする。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221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9C119-D6EE-9B86-F7ED-537FF13A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前回までの成果②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22E6B-702D-C808-0F66-D2DB2E7E9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9"/>
            <a:ext cx="9605635" cy="518962"/>
          </a:xfrm>
        </p:spPr>
        <p:txBody>
          <a:bodyPr/>
          <a:lstStyle/>
          <a:p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Excel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の表の入力値、出力値、結果が分かりやすくした。</a:t>
            </a:r>
          </a:p>
          <a:p>
            <a:endParaRPr kumimoji="1" lang="ja-JP" altLang="en-US" dirty="0"/>
          </a:p>
        </p:txBody>
      </p:sp>
      <p:pic>
        <p:nvPicPr>
          <p:cNvPr id="15" name="コンテンツ プレースホルダー 14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A59FDE53-4B9A-F2CD-B7FC-BB44C0DB50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2" y="3045585"/>
            <a:ext cx="3151878" cy="2082800"/>
          </a:xfrm>
        </p:spPr>
      </p:pic>
      <p:pic>
        <p:nvPicPr>
          <p:cNvPr id="17" name="図 16" descr="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E558A2DE-A258-0171-D01D-3E36FE858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18" y="2814511"/>
            <a:ext cx="3518360" cy="2871156"/>
          </a:xfrm>
          <a:prstGeom prst="rect">
            <a:avLst/>
          </a:prstGeom>
        </p:spPr>
      </p:pic>
      <p:pic>
        <p:nvPicPr>
          <p:cNvPr id="19" name="図 18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9FA3A532-0D4C-9B67-5D9C-EA01BC9D0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0" y="3045585"/>
            <a:ext cx="4438820" cy="26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E2BB5-6546-8D7D-C31C-57B98238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今回の成果①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996C1A-C528-C9D2-27C0-98D1DD27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83628"/>
          </a:xfrm>
        </p:spPr>
        <p:txBody>
          <a:bodyPr>
            <a:normAutofit/>
          </a:bodyPr>
          <a:lstStyle/>
          <a:p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Excel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の表を少し改良した。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" name="図 4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F01DFB41-3B31-346C-CDD7-09761249A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9" y="3067740"/>
            <a:ext cx="3623164" cy="2342907"/>
          </a:xfrm>
          <a:prstGeom prst="rect">
            <a:avLst/>
          </a:prstGeom>
        </p:spPr>
      </p:pic>
      <p:pic>
        <p:nvPicPr>
          <p:cNvPr id="7" name="図 6" descr="テーブル&#10;&#10;自動的に生成された説明">
            <a:extLst>
              <a:ext uri="{FF2B5EF4-FFF2-40B4-BE49-F238E27FC236}">
                <a16:creationId xmlns:a16="http://schemas.microsoft.com/office/drawing/2014/main" id="{FFC6D069-CB42-98D8-95B9-B325142F3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92" y="2661340"/>
            <a:ext cx="3719988" cy="3170500"/>
          </a:xfrm>
          <a:prstGeom prst="rect">
            <a:avLst/>
          </a:prstGeom>
        </p:spPr>
      </p:pic>
      <p:pic>
        <p:nvPicPr>
          <p:cNvPr id="9" name="図 8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C956E0BF-A86F-B987-B6F5-293ECCBE7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048" y="3187186"/>
            <a:ext cx="4098273" cy="23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5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4EF20-57B0-10BA-C29C-308DF395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今回の成果②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5443AAB-617A-5F84-7C35-3DD9C57F3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考慮条件④の定式化を行った。</a:t>
                </a:r>
                <a:endParaRPr kumimoji="1"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 marL="0" indent="0">
                  <a:buNone/>
                </a:pPr>
                <a:endParaRPr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ja-JP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kumimoji="1" lang="en-US" altLang="ja-JP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 2, …, 9</m:t>
                        </m:r>
                      </m:e>
                    </m:d>
                  </m:oMath>
                </a14:m>
                <a:endParaRPr kumimoji="1" lang="en-US" altLang="ja-JP" sz="3200" b="0" dirty="0">
                  <a:latin typeface="BIZ UDPゴシック" panose="020B0400000000000000" pitchFamily="50" charset="-128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ja-JP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4  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 2, …, 9</m:t>
                        </m:r>
                      </m:e>
                    </m:d>
                  </m:oMath>
                </a14:m>
                <a:endParaRPr kumimoji="1" lang="en-US" altLang="ja-JP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kumimoji="1" lang="en-US" altLang="ja-JP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後で実行結果を見せます。</a:t>
                </a:r>
                <a:endParaRPr kumimoji="1"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kumimoji="1" lang="ja-JP" altLang="en-US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5443AAB-617A-5F84-7C35-3DD9C57F3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060" b="-12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64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68D9E-BEE8-9E12-5F73-23662FCC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BD6210-0FED-E67C-19A9-6D6982E3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考慮条件⑤の定式化。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372434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10883</TotalTime>
  <Words>248</Words>
  <Application>Microsoft Office PowerPoint</Application>
  <PresentationFormat>ワイド画面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BIZ UDPゴシック</vt:lpstr>
      <vt:lpstr>Arial</vt:lpstr>
      <vt:lpstr>Cambria Math</vt:lpstr>
      <vt:lpstr>Gill Sans MT</vt:lpstr>
      <vt:lpstr>ギャラリー</vt:lpstr>
      <vt:lpstr>進捗報告</vt:lpstr>
      <vt:lpstr>考慮したい条件</vt:lpstr>
      <vt:lpstr>前回までの成果①</vt:lpstr>
      <vt:lpstr>前回までの成果②</vt:lpstr>
      <vt:lpstr>今回の成果①</vt:lpstr>
      <vt:lpstr>今回の成果②</vt:lpstr>
      <vt:lpstr>今後の予定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最適化を用いた部活動での ライブ時のシフト作成</dc:title>
  <dc:creator>西村 友稀</dc:creator>
  <cp:lastModifiedBy>西村 友稀</cp:lastModifiedBy>
  <cp:revision>3</cp:revision>
  <dcterms:created xsi:type="dcterms:W3CDTF">2023-04-08T13:48:41Z</dcterms:created>
  <dcterms:modified xsi:type="dcterms:W3CDTF">2023-05-01T04:04:41Z</dcterms:modified>
</cp:coreProperties>
</file>