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ki Nishimura" userId="e93812bd-b80a-4dc8-b913-6c1dd392f3b1" providerId="ADAL" clId="{71C4BDD0-3293-4709-93E2-571C3DC6C3F6}"/>
    <pc:docChg chg="undo custSel modSld">
      <pc:chgData name="Tomoki Nishimura" userId="e93812bd-b80a-4dc8-b913-6c1dd392f3b1" providerId="ADAL" clId="{71C4BDD0-3293-4709-93E2-571C3DC6C3F6}" dt="2023-06-26T12:16:46.939" v="2" actId="14100"/>
      <pc:docMkLst>
        <pc:docMk/>
      </pc:docMkLst>
      <pc:sldChg chg="modSp mod">
        <pc:chgData name="Tomoki Nishimura" userId="e93812bd-b80a-4dc8-b913-6c1dd392f3b1" providerId="ADAL" clId="{71C4BDD0-3293-4709-93E2-571C3DC6C3F6}" dt="2023-06-26T12:15:00.457" v="1" actId="1076"/>
        <pc:sldMkLst>
          <pc:docMk/>
          <pc:sldMk cId="1060700276" sldId="258"/>
        </pc:sldMkLst>
        <pc:spChg chg="mod">
          <ac:chgData name="Tomoki Nishimura" userId="e93812bd-b80a-4dc8-b913-6c1dd392f3b1" providerId="ADAL" clId="{71C4BDD0-3293-4709-93E2-571C3DC6C3F6}" dt="2023-06-26T12:15:00.457" v="1" actId="1076"/>
          <ac:spMkLst>
            <pc:docMk/>
            <pc:sldMk cId="1060700276" sldId="258"/>
            <ac:spMk id="2" creationId="{CE63916B-3852-B02A-FE00-CF55CF03A90F}"/>
          </ac:spMkLst>
        </pc:spChg>
      </pc:sldChg>
      <pc:sldChg chg="modSp mod">
        <pc:chgData name="Tomoki Nishimura" userId="e93812bd-b80a-4dc8-b913-6c1dd392f3b1" providerId="ADAL" clId="{71C4BDD0-3293-4709-93E2-571C3DC6C3F6}" dt="2023-06-26T12:16:46.939" v="2" actId="14100"/>
        <pc:sldMkLst>
          <pc:docMk/>
          <pc:sldMk cId="2013742331" sldId="262"/>
        </pc:sldMkLst>
        <pc:spChg chg="mod">
          <ac:chgData name="Tomoki Nishimura" userId="e93812bd-b80a-4dc8-b913-6c1dd392f3b1" providerId="ADAL" clId="{71C4BDD0-3293-4709-93E2-571C3DC6C3F6}" dt="2023-06-26T12:16:46.939" v="2" actId="14100"/>
          <ac:spMkLst>
            <pc:docMk/>
            <pc:sldMk cId="2013742331" sldId="262"/>
            <ac:spMk id="3" creationId="{D6AD6E95-A755-D1C1-3011-1E998C2B1A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9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3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0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3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334F-FED3-4523-AB7C-C2F3325DDA7A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0BEDAB-D929-422D-9967-8514EA12C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5C506-2D1A-EF2A-ABCE-07217DAA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D9BFB8-522B-840B-B86C-2260D149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西村友稀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2023/06/13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90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3916B-3852-B02A-FE00-CF55CF0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12ECF-F337-6985-5C0E-34DC034D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7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D1FFF-22B6-C445-47DB-67EC796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8B0034-0066-0CC3-2F1C-16CD94181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条件⑥の制約条件を考えた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</a:t>
                </a: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を決定変数として設定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w = {}</a:t>
                </a:r>
              </a:p>
              <a:p>
                <a:pPr marL="457200" lvl="1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t in T:</a:t>
                </a:r>
              </a:p>
              <a:p>
                <a:pPr marL="457200" lvl="1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w[t] =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LpVariable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f'w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{t}', cat=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LpBinary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𝑀𝑖𝑛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𝑡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8</m:t>
                        </m:r>
                      </m:sup>
                      <m:e>
                        <m:sSub>
                          <m:sSubPr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8B0034-0066-0CC3-2F1C-16CD94181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883" b="-22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D8576-78AC-08A8-FA6B-3086DCA9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64DB5-2679-D2B6-5B1C-7B6B1A3E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の「入力値」シートの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ait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を少し変更</a:t>
            </a:r>
            <a:endParaRPr kumimoji="1" lang="ja-JP" altLang="en-US" sz="2200" dirty="0"/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1F5DA96A-1525-A585-DCD0-6935A902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33" y="2618003"/>
            <a:ext cx="694469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18FC2-09FF-BCE2-A11B-4D0F132E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435DC-6B5A-5EE7-E486-C6754036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制約条件⑥を作成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457200" lvl="1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457200" lvl="1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if a[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== 2:</a:t>
            </a:r>
          </a:p>
          <a:p>
            <a:pPr marL="457200" lvl="1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    model +=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t] for j in J) == 0 + w[t]</a:t>
            </a:r>
          </a:p>
        </p:txBody>
      </p:sp>
    </p:spTree>
    <p:extLst>
      <p:ext uri="{BB962C8B-B14F-4D97-AF65-F5344CB8AC3E}">
        <p14:creationId xmlns:p14="http://schemas.microsoft.com/office/powerpoint/2010/main" val="9118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50A68-76A5-4D96-9166-35067146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2AF0D-A3BC-EC07-02C8-9E38DE74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決定変数を少し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変更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w[t] 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w[</a:t>
            </a:r>
            <a:r>
              <a:rPr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</a:t>
            </a:r>
          </a:p>
          <a:p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それに伴い条件式、目的関数も一部変更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上手く実行できたので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制約条件⑥は完成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56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75B60-8FB5-3F4A-0094-08499DD9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D6E95-A755-D1C1-3011-1E998C2B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制約条件⑤の作成に取り掛かった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条件式はまだ完成していないが、どのようにして作成すべきかを考えた</a:t>
            </a:r>
          </a:p>
        </p:txBody>
      </p:sp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73219B38-658F-1982-2BF0-4EBEE06A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2" y="3060392"/>
            <a:ext cx="6640917" cy="299308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1F290-CEC1-08AD-4D56-227E5DF78093}"/>
              </a:ext>
            </a:extLst>
          </p:cNvPr>
          <p:cNvSpPr/>
          <p:nvPr/>
        </p:nvSpPr>
        <p:spPr>
          <a:xfrm>
            <a:off x="1137146" y="4491122"/>
            <a:ext cx="931592" cy="1824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FA4FC-7258-1EE9-3AFD-82AE2BE8ED99}"/>
              </a:ext>
            </a:extLst>
          </p:cNvPr>
          <p:cNvSpPr txBox="1"/>
          <p:nvPr/>
        </p:nvSpPr>
        <p:spPr>
          <a:xfrm>
            <a:off x="7309210" y="3152894"/>
            <a:ext cx="4545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赤色の枠で囲った部分の合計が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以下になるように、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x[I, j, t]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を用いて定式化する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F2094E-66F6-D3D2-87C4-58E4341DB7B6}"/>
              </a:ext>
            </a:extLst>
          </p:cNvPr>
          <p:cNvSpPr/>
          <p:nvPr/>
        </p:nvSpPr>
        <p:spPr>
          <a:xfrm>
            <a:off x="1592782" y="4483243"/>
            <a:ext cx="951912" cy="19823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D56691-82FF-DF12-9765-433FF8F6A4CA}"/>
              </a:ext>
            </a:extLst>
          </p:cNvPr>
          <p:cNvSpPr/>
          <p:nvPr/>
        </p:nvSpPr>
        <p:spPr>
          <a:xfrm>
            <a:off x="2068738" y="4491122"/>
            <a:ext cx="951912" cy="1981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B2D5A-D2B6-21D2-B4A7-328B7488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次回までに行う事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E79E5-5A84-2638-F49C-0CA47A88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⑤の作成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1197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289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Arial</vt:lpstr>
      <vt:lpstr>Cambria Math</vt:lpstr>
      <vt:lpstr>Gill Sans MT</vt:lpstr>
      <vt:lpstr>Wingdings</vt:lpstr>
      <vt:lpstr>ギャラリー</vt:lpstr>
      <vt:lpstr>進捗報告</vt:lpstr>
      <vt:lpstr>最適化モデルでの制約条件</vt:lpstr>
      <vt:lpstr>前回までの成果</vt:lpstr>
      <vt:lpstr>前回までの成果</vt:lpstr>
      <vt:lpstr>前回までの成果</vt:lpstr>
      <vt:lpstr>今回の成果</vt:lpstr>
      <vt:lpstr>今回の成果</vt:lpstr>
      <vt:lpstr>次回までに行う事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西村 友稀</cp:lastModifiedBy>
  <cp:revision>1</cp:revision>
  <dcterms:created xsi:type="dcterms:W3CDTF">2023-06-12T13:10:35Z</dcterms:created>
  <dcterms:modified xsi:type="dcterms:W3CDTF">2023-06-26T12:16:56Z</dcterms:modified>
</cp:coreProperties>
</file>