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2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2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7C810-E5D8-D6B0-8439-BB912C04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88B3D-CA24-E6C9-036C-D8572272F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西村友稀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2023/06/27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12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78412-E65D-F236-703D-8C050A01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4D187-941C-825B-4E58-ABD50B97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2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A8839-F15B-4DC9-0461-2112D84E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D2E5F-DADE-3F58-415F-4F5826B1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制約条件⑤の作成に取り掛かった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条件式はまだ完成していないが、どのようにして作成すべきかを考えた</a:t>
            </a:r>
          </a:p>
        </p:txBody>
      </p:sp>
      <p:pic>
        <p:nvPicPr>
          <p:cNvPr id="4" name="図 3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535C1D71-DDD5-9750-C50D-BF44A162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2" y="3060392"/>
            <a:ext cx="6640917" cy="29930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CDF44-4A0A-DD8B-05D1-824E002AAA59}"/>
              </a:ext>
            </a:extLst>
          </p:cNvPr>
          <p:cNvSpPr txBox="1"/>
          <p:nvPr/>
        </p:nvSpPr>
        <p:spPr>
          <a:xfrm flipH="1">
            <a:off x="7299956" y="3435790"/>
            <a:ext cx="4554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赤色の枠で囲った部分の合計が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以下になるように、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x[I, j, t]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を用いて定式化する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462C90-4E11-0E70-9E3E-FDB5E9A1A5C4}"/>
              </a:ext>
            </a:extLst>
          </p:cNvPr>
          <p:cNvSpPr/>
          <p:nvPr/>
        </p:nvSpPr>
        <p:spPr>
          <a:xfrm>
            <a:off x="1137146" y="4491122"/>
            <a:ext cx="931592" cy="1824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B38C2-9098-F7C0-1453-4B58EA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D6441-1427-96BB-BDC3-03192D0B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6052"/>
            <a:ext cx="9905999" cy="3450613"/>
          </a:xfrm>
        </p:spPr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range(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len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(T)-1):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model +=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t+1] for j in J) 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　　　　　　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t+2] for j in J) &lt;= 1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80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1BDE7-FFBC-2E90-9841-4EDE5B7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240F1-A114-FA9B-B39C-A3CCF2DF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決定変数を追加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 = {}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z[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LpVariable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f'z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{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}, {t}', cat=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LpBinary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505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16C35-D6B9-4DBF-413D-045A0678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B93578-03D5-BF1A-0376-94CD22B5B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303541" cy="4037749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制約条件⑤を改良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in I: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for t in range(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len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(T)-1):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    model +=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t+1] for j in J) </a:t>
                </a:r>
              </a:p>
              <a:p>
                <a:pPr marL="0" indent="0">
                  <a:buNone/>
                </a:pP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　　　　　　　　　　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+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t+2] for j in J) &lt;= 1 + z[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t+1]</a:t>
                </a: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𝑀𝑖𝑛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B93578-03D5-BF1A-0376-94CD22B5B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303541" cy="4037749"/>
              </a:xfrm>
              <a:blipFill>
                <a:blip r:embed="rId2"/>
                <a:stretch>
                  <a:fillRect l="-651" t="-755" b="-11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3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E4249-2107-DCF2-9F1B-28321D48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次回までに行うこと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EE8AD-4B72-49B5-0E1B-C9A865C7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制約条件⑤の修正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2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アプリに関する情報収集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1558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12E1EF17AD4024F9B5B96097DB73DCD" ma:contentTypeVersion="8" ma:contentTypeDescription="新しいドキュメントを作成します。" ma:contentTypeScope="" ma:versionID="657dbf2d7489d267d448e81c9697df83">
  <xsd:schema xmlns:xsd="http://www.w3.org/2001/XMLSchema" xmlns:xs="http://www.w3.org/2001/XMLSchema" xmlns:p="http://schemas.microsoft.com/office/2006/metadata/properties" xmlns:ns3="30a29e84-da3f-46e3-a7f0-c06d71daf951" targetNamespace="http://schemas.microsoft.com/office/2006/metadata/properties" ma:root="true" ma:fieldsID="f332be12f46f2711f67cdbb314a3998e" ns3:_="">
    <xsd:import namespace="30a29e84-da3f-46e3-a7f0-c06d71daf9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9e84-da3f-46e3-a7f0-c06d71daf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73E3EA-9989-400F-8FF2-1D64130C7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9e84-da3f-46e3-a7f0-c06d71daf9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FB445F-8747-43D3-AC0C-6F76F53F3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B2981B-D4FD-43E8-B148-48FCF539957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0a29e84-da3f-46e3-a7f0-c06d71daf95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330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Arial</vt:lpstr>
      <vt:lpstr>Cambria Math</vt:lpstr>
      <vt:lpstr>Gill Sans MT</vt:lpstr>
      <vt:lpstr>ギャラリー</vt:lpstr>
      <vt:lpstr>進捗報告</vt:lpstr>
      <vt:lpstr>最適化モデルでの制約条件</vt:lpstr>
      <vt:lpstr>前回までの成果</vt:lpstr>
      <vt:lpstr>今回の成果</vt:lpstr>
      <vt:lpstr>今回の成果</vt:lpstr>
      <vt:lpstr>今回の成果</vt:lpstr>
      <vt:lpstr>次回までに行うこと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Tomoki Nishimura</cp:lastModifiedBy>
  <cp:revision>1</cp:revision>
  <dcterms:created xsi:type="dcterms:W3CDTF">2023-06-26T12:12:37Z</dcterms:created>
  <dcterms:modified xsi:type="dcterms:W3CDTF">2023-06-26T13:08:28Z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0x010100B12E1EF17AD4024F9B5B96097DB73DCD</vt:lpwstr>
  </property>
</Properties>
</file>