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8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EEBC-9C4F-4C53-89D7-A20811A19F03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467E1F-A5A5-4A9C-AFE8-321FA14C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78C8D-6147-2EF0-81A1-151606499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D9DC3-829E-1450-1BAF-4E566F3B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rPr>
              <a:t>西村友稀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  <a:cs typeface="Biome Light" panose="020B0502040204020203" pitchFamily="34" charset="0"/>
            </a:endParaRPr>
          </a:p>
          <a:p>
            <a:pPr algn="r"/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rPr>
              <a:t>2023/06/06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  <a:cs typeface="Biome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8E45B-FD75-E671-9E79-AAF1437C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最適化モデルでの制約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36DE60-BAC5-3EDC-3B01-D4D7D721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つの仕事に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人を割り当てる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同じスロットに同じ部員を割り当てない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出演している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部員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以外を仕事に割り当てる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出来るだけ部員を均等に割り当てる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出来るだけ連続して仕事をさせない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出演者は出番の前後のシフトには割り当てない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8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39B1F-8B6E-F105-129E-32ECA654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今週の成果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DF8F2C-0DDE-3F41-146A-9FDED3B01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条件⑥の</a:t>
                </a: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制約条件を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種類考えたがうまく実行できなかった</a:t>
                </a:r>
                <a:endParaRPr kumimoji="1"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W</a:t>
                </a:r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を決定変数として設定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w = {}</a:t>
                </a:r>
              </a:p>
              <a:p>
                <a:pPr marL="457200" lvl="1" indent="0">
                  <a:buNone/>
                </a:pP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　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for t in T:</a:t>
                </a:r>
              </a:p>
              <a:p>
                <a:pPr marL="457200" lvl="1" indent="0">
                  <a:buNone/>
                </a:pP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   w[t] = </a:t>
                </a:r>
                <a:r>
                  <a:rPr kumimoji="1" lang="en-US" altLang="ja-JP" sz="20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LpVariable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kumimoji="1" lang="en-US" altLang="ja-JP" sz="20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f'w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{t}', cat=</a:t>
                </a:r>
                <a:r>
                  <a:rPr kumimoji="1" lang="en-US" altLang="ja-JP" sz="20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LpBinary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endPara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目的関数を変更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𝑡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8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lvl="1"/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DF8F2C-0DDE-3F41-146A-9FDED3B01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 t="-883" b="-15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0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F9B6B-8FF9-5D9C-B741-D41A2274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制約条件案①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2FEE4-D8CC-4BB4-85EE-C428BED4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の「入力値」シートの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ait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を少し変更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399BC24A-DA06-6DF6-ADD3-B619F15BC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33" y="2618003"/>
            <a:ext cx="694469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13238-1290-1803-EC43-FDCCC828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制約条件案①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75F0C-F10D-CDC4-7073-C1528A3B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制約条件を作成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T: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if a[I, t] == 2: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for j in J: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    model += x[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t] == 0 + w[t]</a:t>
            </a: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確認のため、スロット７の値を、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1:3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個、２：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個にしたところ「最適解が求まりませんでした。」と出力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35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F0026-C477-D9D3-32C1-6CCDAC5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制約条件案②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8DFB8-0AF6-9ED1-820D-A297CCE3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の「入力値」シートに新しく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bit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を作成</a:t>
            </a:r>
            <a:endParaRPr kumimoji="1" lang="ja-JP" altLang="en-US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 descr="パソコンの画面&#10;&#10;低い精度で自動的に生成された説明">
            <a:extLst>
              <a:ext uri="{FF2B5EF4-FFF2-40B4-BE49-F238E27FC236}">
                <a16:creationId xmlns:a16="http://schemas.microsoft.com/office/drawing/2014/main" id="{671893AC-ED47-4E87-ED89-77D25019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48" y="2515850"/>
            <a:ext cx="3879152" cy="3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6DE5-A908-28DB-5234-9C98C88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制約条件案②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7385AB-D424-794A-C72E-AAEC29EF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制約条件を作成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T: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if b[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 == 0: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for j in J: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    model += x[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t] == 0 + w[t]</a:t>
            </a: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確認のため、スロット７の値の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個にしたところ「最適解が求まりませんでした。」と出力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29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B6C3E-0E32-31E3-5D75-C5115DC5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4B3D2-4C83-99AE-5B45-8FFC177B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制約条件案①の式を少し変更したら実行できた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T: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if a[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 == 2:</a:t>
            </a:r>
          </a:p>
          <a:p>
            <a:pPr marL="457200" lvl="1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model += 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lpSum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(x[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t] for j in J) == 0 + w[t]</a:t>
            </a:r>
          </a:p>
        </p:txBody>
      </p:sp>
    </p:spTree>
    <p:extLst>
      <p:ext uri="{BB962C8B-B14F-4D97-AF65-F5344CB8AC3E}">
        <p14:creationId xmlns:p14="http://schemas.microsoft.com/office/powerpoint/2010/main" val="67065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724C-278A-BE75-F73D-8FE0DD6D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43EEFA-B26D-8631-C8BE-EB9DEE31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5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制約条件⑥の修正・完成</a:t>
            </a:r>
          </a:p>
        </p:txBody>
      </p:sp>
    </p:spTree>
    <p:extLst>
      <p:ext uri="{BB962C8B-B14F-4D97-AF65-F5344CB8AC3E}">
        <p14:creationId xmlns:p14="http://schemas.microsoft.com/office/powerpoint/2010/main" val="270086358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034DA5B17C89D43976B5ADAEBF6CE31" ma:contentTypeVersion="2" ma:contentTypeDescription="新しいドキュメントを作成します。" ma:contentTypeScope="" ma:versionID="ca9e6c2e7735551ca3f35d2c3201caac">
  <xsd:schema xmlns:xsd="http://www.w3.org/2001/XMLSchema" xmlns:xs="http://www.w3.org/2001/XMLSchema" xmlns:p="http://schemas.microsoft.com/office/2006/metadata/properties" xmlns:ns2="63eb468a-0ea0-44cd-8760-bedc347af68d" targetNamespace="http://schemas.microsoft.com/office/2006/metadata/properties" ma:root="true" ma:fieldsID="41cff3b2193433063c6d89af3a204876" ns2:_="">
    <xsd:import namespace="63eb468a-0ea0-44cd-8760-bedc347af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468a-0ea0-44cd-8760-bedc347af6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8E1E74-3D88-4428-80D7-EA8D874BC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eb468a-0ea0-44cd-8760-bedc347af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382771-B0F6-4F84-98F1-93FCAAA10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384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BIZ UDPゴシック</vt:lpstr>
      <vt:lpstr>Arial</vt:lpstr>
      <vt:lpstr>Cambria Math</vt:lpstr>
      <vt:lpstr>Gill Sans MT</vt:lpstr>
      <vt:lpstr>Wingdings</vt:lpstr>
      <vt:lpstr>ギャラリー</vt:lpstr>
      <vt:lpstr>進捗報告</vt:lpstr>
      <vt:lpstr>最適化モデルでの制約条件</vt:lpstr>
      <vt:lpstr>今週の成果</vt:lpstr>
      <vt:lpstr>制約条件案①</vt:lpstr>
      <vt:lpstr>制約条件案①</vt:lpstr>
      <vt:lpstr>制約条件案②</vt:lpstr>
      <vt:lpstr>制約条件案②</vt:lpstr>
      <vt:lpstr>追加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西村 友稀</dc:creator>
  <cp:lastModifiedBy>西村　友稀</cp:lastModifiedBy>
  <cp:revision>2</cp:revision>
  <dcterms:created xsi:type="dcterms:W3CDTF">2023-06-05T12:27:34Z</dcterms:created>
  <dcterms:modified xsi:type="dcterms:W3CDTF">2023-06-06T02:55:02Z</dcterms:modified>
</cp:coreProperties>
</file>