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EEBC-9C4F-4C53-89D7-A20811A19F03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8467E1F-A5A5-4A9C-AFE8-321FA14C196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45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EEBC-9C4F-4C53-89D7-A20811A19F03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7E1F-A5A5-4A9C-AFE8-321FA14C196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551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EEBC-9C4F-4C53-89D7-A20811A19F03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7E1F-A5A5-4A9C-AFE8-321FA14C196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747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EEBC-9C4F-4C53-89D7-A20811A19F03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7E1F-A5A5-4A9C-AFE8-321FA14C196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349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EEBC-9C4F-4C53-89D7-A20811A19F03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7E1F-A5A5-4A9C-AFE8-321FA14C196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050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EEBC-9C4F-4C53-89D7-A20811A19F03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7E1F-A5A5-4A9C-AFE8-321FA14C196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116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EEBC-9C4F-4C53-89D7-A20811A19F03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7E1F-A5A5-4A9C-AFE8-321FA14C196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805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EEBC-9C4F-4C53-89D7-A20811A19F03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7E1F-A5A5-4A9C-AFE8-321FA14C196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0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EEBC-9C4F-4C53-89D7-A20811A19F03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7E1F-A5A5-4A9C-AFE8-321FA14C19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3464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EEBC-9C4F-4C53-89D7-A20811A19F03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7E1F-A5A5-4A9C-AFE8-321FA14C196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386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51FEEBC-9C4F-4C53-89D7-A20811A19F03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7E1F-A5A5-4A9C-AFE8-321FA14C196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63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FEEBC-9C4F-4C53-89D7-A20811A19F03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8467E1F-A5A5-4A9C-AFE8-321FA14C196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712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678C8D-6147-2EF0-81A1-1516064992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進捗報告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70D9DC3-829E-1450-1BAF-4E566F3B9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  <a:cs typeface="Biome Light" panose="020B0502040204020203" pitchFamily="34" charset="0"/>
              </a:rPr>
              <a:t>西村友稀</a:t>
            </a:r>
            <a:endParaRPr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  <a:cs typeface="Biome Light" panose="020B0502040204020203" pitchFamily="34" charset="0"/>
            </a:endParaRPr>
          </a:p>
          <a:p>
            <a:pPr algn="r"/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  <a:cs typeface="Biome Light" panose="020B0502040204020203" pitchFamily="34" charset="0"/>
              </a:rPr>
              <a:t>2023/06/06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  <a:cs typeface="Biome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012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28E45B-FD75-E671-9E79-AAF1437C7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最適化モデルでの制約</a:t>
            </a:r>
            <a:r>
              <a:rPr kumimoji="1"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条件</a:t>
            </a:r>
            <a:endParaRPr kumimoji="1" lang="ja-JP" altLang="en-US" sz="4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36DE60-BAC5-3EDC-3B01-D4D7D721F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つの仕事に</a:t>
            </a:r>
            <a:r>
              <a:rPr kumimoji="1"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人を割り当てる</a:t>
            </a:r>
            <a:endParaRPr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同じスロットに同じ部員を割り当てない</a:t>
            </a:r>
            <a:endParaRPr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出演している</a:t>
            </a:r>
            <a:r>
              <a:rPr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部員</a:t>
            </a:r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以外を仕事に割り当てる</a:t>
            </a:r>
            <a:endParaRPr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出来るだけ部員を均等に割り当てる</a:t>
            </a:r>
            <a:endParaRPr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出来るだけ連続して仕事をさせない</a:t>
            </a:r>
            <a:endParaRPr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出来るだけ</a:t>
            </a:r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出演者は出番の前後のシフトには割り当てない</a:t>
            </a:r>
            <a:endParaRPr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6889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C39B1F-8B6E-F105-129E-32ECA6545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今週の成果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6DF8F2C-0DDE-3F41-146A-9FDED3B01C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ja-JP" altLang="en-US" sz="2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条件⑥の</a:t>
                </a:r>
                <a:r>
                  <a:rPr kumimoji="1" lang="ja-JP" altLang="en-US" sz="2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制約条件を</a:t>
                </a:r>
                <a:r>
                  <a:rPr kumimoji="1" lang="en-US" altLang="ja-JP" sz="2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2</a:t>
                </a:r>
                <a:r>
                  <a:rPr kumimoji="1" lang="ja-JP" altLang="en-US" sz="2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種類考えたがうまく実行できなかった</a:t>
                </a:r>
                <a:endParaRPr kumimoji="1" lang="en-US" altLang="ja-JP" sz="22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r>
                  <a:rPr lang="en-US" altLang="ja-JP" sz="2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W</a:t>
                </a:r>
                <a:r>
                  <a:rPr lang="ja-JP" altLang="en-US" sz="2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を決定変数として設定</a:t>
                </a:r>
                <a:endParaRPr lang="en-US" altLang="ja-JP" sz="22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kumimoji="1" lang="en-US" altLang="ja-JP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w = {}</a:t>
                </a:r>
              </a:p>
              <a:p>
                <a:pPr marL="457200" lvl="1" indent="0">
                  <a:buNone/>
                </a:pPr>
                <a:r>
                  <a:rPr kumimoji="1" lang="ja-JP" altLang="en-US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　　</a:t>
                </a:r>
                <a:r>
                  <a:rPr kumimoji="1" lang="en-US" altLang="ja-JP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for t in T:</a:t>
                </a:r>
              </a:p>
              <a:p>
                <a:pPr marL="457200" lvl="1" indent="0">
                  <a:buNone/>
                </a:pPr>
                <a:r>
                  <a:rPr kumimoji="1" lang="ja-JP" altLang="en-US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　</a:t>
                </a:r>
                <a:r>
                  <a:rPr kumimoji="1" lang="en-US" altLang="ja-JP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    w[t] = </a:t>
                </a:r>
                <a:r>
                  <a:rPr kumimoji="1" lang="en-US" altLang="ja-JP" sz="2000" dirty="0" err="1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LpVariable</a:t>
                </a:r>
                <a:r>
                  <a:rPr kumimoji="1" lang="en-US" altLang="ja-JP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(</a:t>
                </a:r>
                <a:r>
                  <a:rPr kumimoji="1" lang="en-US" altLang="ja-JP" sz="2000" dirty="0" err="1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f'w</a:t>
                </a:r>
                <a:r>
                  <a:rPr kumimoji="1" lang="en-US" altLang="ja-JP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{t}', cat=</a:t>
                </a:r>
                <a:r>
                  <a:rPr kumimoji="1" lang="en-US" altLang="ja-JP" sz="2000" dirty="0" err="1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LpBinary</a:t>
                </a:r>
                <a:r>
                  <a:rPr kumimoji="1" lang="en-US" altLang="ja-JP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)</a:t>
                </a:r>
                <a:endParaRPr lang="en-US" altLang="ja-JP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r>
                  <a:rPr lang="ja-JP" altLang="en-US" sz="2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目的関数を変更</a:t>
                </a:r>
                <a:endParaRPr lang="en-US" altLang="ja-JP" sz="22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ja-JP" sz="200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20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𝑖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=1</m:t>
                        </m:r>
                      </m:sub>
                      <m:sup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9</m:t>
                        </m:r>
                      </m:sup>
                      <m:e>
                        <m:sSub>
                          <m:sSubPr>
                            <m:ctrlPr>
                              <a:rPr lang="en-US" altLang="ja-JP" sz="2000" i="1" smtClean="0">
                                <a:latin typeface="Cambria Math" panose="02040503050406030204" pitchFamily="18" charset="0"/>
                                <a:ea typeface="BIZ UDPゴシック" panose="020B0400000000000000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BIZ UDPゴシック" panose="020B0400000000000000" pitchFamily="50" charset="-128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BIZ UDPゴシック" panose="020B0400000000000000" pitchFamily="50" charset="-128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BIZ UDPゴシック" panose="020B0400000000000000" pitchFamily="50" charset="-128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20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𝑡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=1</m:t>
                        </m:r>
                      </m:sub>
                      <m:sup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8</m:t>
                        </m:r>
                      </m:sup>
                      <m:e>
                        <m:sSub>
                          <m:sSubPr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  <a:ea typeface="BIZ UDPゴシック" panose="020B0400000000000000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BIZ UDPゴシック" panose="020B0400000000000000" pitchFamily="50" charset="-128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BIZ UDPゴシック" panose="020B0400000000000000" pitchFamily="50" charset="-128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endParaRPr lang="en-US" altLang="ja-JP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pPr lvl="1"/>
                <a:endParaRPr kumimoji="1" lang="en-US" altLang="ja-JP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6DF8F2C-0DDE-3F41-146A-9FDED3B01C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8" t="-883" b="-159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5015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CF9B6B-8FF9-5D9C-B741-D41A2274F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制約条件案①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D2FEE4-D8CC-4BB4-85EE-C428BED40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</a:t>
            </a:r>
            <a:r>
              <a:rPr kumimoji="1"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Excel</a:t>
            </a:r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の「入力値」シートの</a:t>
            </a:r>
            <a:r>
              <a:rPr kumimoji="1" lang="en-US" altLang="ja-JP" sz="22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ait</a:t>
            </a:r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を少し変更</a:t>
            </a:r>
            <a:endParaRPr kumimoji="1"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5" name="図 4" descr="テーブル&#10;&#10;自動的に生成された説明">
            <a:extLst>
              <a:ext uri="{FF2B5EF4-FFF2-40B4-BE49-F238E27FC236}">
                <a16:creationId xmlns:a16="http://schemas.microsoft.com/office/drawing/2014/main" id="{399BC24A-DA06-6DF6-ADD3-B619F15BC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533" y="2618003"/>
            <a:ext cx="6944694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354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613238-1290-1803-EC43-FDCCC8283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制約条件案①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675F0C-F10D-CDC4-7073-C1528A3B7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制約条件を作成</a:t>
            </a:r>
            <a:endParaRPr kumimoji="1"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for </a:t>
            </a:r>
            <a:r>
              <a:rPr kumimoji="1" lang="en-US" altLang="ja-JP" sz="20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in I:</a:t>
            </a:r>
          </a:p>
          <a:p>
            <a:pPr marL="457200" lvl="1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  for t in T:</a:t>
            </a:r>
          </a:p>
          <a:p>
            <a:pPr marL="457200" lvl="1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      if a[I, t] == 2:</a:t>
            </a:r>
          </a:p>
          <a:p>
            <a:pPr marL="457200" lvl="1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          for j in J:</a:t>
            </a:r>
          </a:p>
          <a:p>
            <a:pPr marL="457200" lvl="1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              model += x[</a:t>
            </a:r>
            <a:r>
              <a:rPr kumimoji="1" lang="en-US" altLang="ja-JP" sz="20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 j, t] == 0 + w[t]</a:t>
            </a:r>
          </a:p>
          <a:p>
            <a:r>
              <a:rPr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確認のため、スロット７の値を、</a:t>
            </a:r>
            <a:r>
              <a:rPr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1:3</a:t>
            </a:r>
            <a:r>
              <a:rPr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個、２：</a:t>
            </a:r>
            <a:r>
              <a:rPr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</a:t>
            </a:r>
            <a:r>
              <a:rPr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個にしたところ「最適解が求まりませんでした。」と出力</a:t>
            </a:r>
            <a:endParaRPr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83357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5F0026-C477-D9D3-32C1-6CCDAC51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制約条件案②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18DFB8-0AF6-9ED1-820D-A297CCE37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</a:t>
            </a:r>
            <a:r>
              <a:rPr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Excel</a:t>
            </a:r>
            <a:r>
              <a:rPr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の「入力値」シートに新しく</a:t>
            </a:r>
            <a:r>
              <a:rPr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bit</a:t>
            </a:r>
            <a:r>
              <a:rPr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を作成</a:t>
            </a:r>
            <a:endParaRPr kumimoji="1" lang="ja-JP" altLang="en-US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5" name="図 4" descr="パソコンの画面&#10;&#10;低い精度で自動的に生成された説明">
            <a:extLst>
              <a:ext uri="{FF2B5EF4-FFF2-40B4-BE49-F238E27FC236}">
                <a16:creationId xmlns:a16="http://schemas.microsoft.com/office/drawing/2014/main" id="{671893AC-ED47-4E87-ED89-77D250194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848" y="2515850"/>
            <a:ext cx="3879152" cy="353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353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26DE5-A908-28DB-5234-9C98C88DF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制約条件案②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7385AB-D424-794A-C72E-AAEC29EF9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制約条件を作成</a:t>
            </a:r>
            <a:endParaRPr kumimoji="1"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for </a:t>
            </a:r>
            <a:r>
              <a:rPr kumimoji="1" lang="en-US" altLang="ja-JP" sz="20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in I:</a:t>
            </a:r>
          </a:p>
          <a:p>
            <a:pPr marL="457200" lvl="1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  for t in T:</a:t>
            </a:r>
          </a:p>
          <a:p>
            <a:pPr marL="457200" lvl="1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      if b[</a:t>
            </a:r>
            <a:r>
              <a:rPr kumimoji="1" lang="en-US" altLang="ja-JP" sz="20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 t] == 0:</a:t>
            </a:r>
          </a:p>
          <a:p>
            <a:pPr marL="457200" lvl="1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          for j in J:</a:t>
            </a:r>
          </a:p>
          <a:p>
            <a:pPr marL="457200" lvl="1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              model += x[</a:t>
            </a:r>
            <a:r>
              <a:rPr kumimoji="1" lang="en-US" altLang="ja-JP" sz="20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 j, t] == 0 + w[t]</a:t>
            </a:r>
          </a:p>
          <a:p>
            <a:r>
              <a:rPr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確認のため、スロット７の値の</a:t>
            </a:r>
            <a:r>
              <a:rPr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0</a:t>
            </a:r>
            <a:r>
              <a:rPr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</a:t>
            </a:r>
            <a:r>
              <a:rPr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</a:t>
            </a:r>
            <a:r>
              <a:rPr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個にしたところ「最適解が求まりませんでした。」と出力</a:t>
            </a:r>
            <a:endParaRPr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6294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9C724C-278A-BE75-F73D-8FE0DD6D2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今後の予定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43EEFA-B26D-8631-C8BE-EB9DEE312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5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制約条件⑥の修正・完成</a:t>
            </a:r>
          </a:p>
        </p:txBody>
      </p:sp>
    </p:spTree>
    <p:extLst>
      <p:ext uri="{BB962C8B-B14F-4D97-AF65-F5344CB8AC3E}">
        <p14:creationId xmlns:p14="http://schemas.microsoft.com/office/powerpoint/2010/main" val="2700863584"/>
      </p:ext>
    </p:extLst>
  </p:cSld>
  <p:clrMapOvr>
    <a:masterClrMapping/>
  </p:clrMapOvr>
</p:sld>
</file>

<file path=ppt/theme/theme1.xml><?xml version="1.0" encoding="utf-8"?>
<a:theme xmlns:a="http://schemas.openxmlformats.org/drawingml/2006/main" name="ギャラリー">
  <a:themeElements>
    <a:clrScheme name="ギャラリー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ギャラリー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ギャラリー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37</TotalTime>
  <Words>324</Words>
  <Application>Microsoft Office PowerPoint</Application>
  <PresentationFormat>ワイド画面</PresentationFormat>
  <Paragraphs>40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BIZ UDPゴシック</vt:lpstr>
      <vt:lpstr>Arial</vt:lpstr>
      <vt:lpstr>Cambria Math</vt:lpstr>
      <vt:lpstr>Gill Sans MT</vt:lpstr>
      <vt:lpstr>Wingdings</vt:lpstr>
      <vt:lpstr>ギャラリー</vt:lpstr>
      <vt:lpstr>進捗報告</vt:lpstr>
      <vt:lpstr>最適化モデルでの制約条件</vt:lpstr>
      <vt:lpstr>今週の成果</vt:lpstr>
      <vt:lpstr>制約条件案①</vt:lpstr>
      <vt:lpstr>制約条件案①</vt:lpstr>
      <vt:lpstr>制約条件案②</vt:lpstr>
      <vt:lpstr>制約条件案②</vt:lpstr>
      <vt:lpstr>今後の予定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</dc:title>
  <dc:creator>西村 友稀</dc:creator>
  <cp:lastModifiedBy>西村 友稀</cp:lastModifiedBy>
  <cp:revision>1</cp:revision>
  <dcterms:created xsi:type="dcterms:W3CDTF">2023-06-05T12:27:34Z</dcterms:created>
  <dcterms:modified xsi:type="dcterms:W3CDTF">2023-06-05T13:05:19Z</dcterms:modified>
</cp:coreProperties>
</file>