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ki Nishimura" userId="e93812bd-b80a-4dc8-b913-6c1dd392f3b1" providerId="ADAL" clId="{89110974-E6B7-477B-9F54-BF3275D08F39}"/>
    <pc:docChg chg="addSld delSld modSld">
      <pc:chgData name="Tomoki Nishimura" userId="e93812bd-b80a-4dc8-b913-6c1dd392f3b1" providerId="ADAL" clId="{89110974-E6B7-477B-9F54-BF3275D08F39}" dt="2023-07-03T15:34:41.998" v="385" actId="20577"/>
      <pc:docMkLst>
        <pc:docMk/>
      </pc:docMkLst>
      <pc:sldChg chg="modSp mod">
        <pc:chgData name="Tomoki Nishimura" userId="e93812bd-b80a-4dc8-b913-6c1dd392f3b1" providerId="ADAL" clId="{89110974-E6B7-477B-9F54-BF3275D08F39}" dt="2023-07-03T15:34:41.998" v="385" actId="20577"/>
        <pc:sldMkLst>
          <pc:docMk/>
          <pc:sldMk cId="386575749" sldId="260"/>
        </pc:sldMkLst>
        <pc:spChg chg="mod">
          <ac:chgData name="Tomoki Nishimura" userId="e93812bd-b80a-4dc8-b913-6c1dd392f3b1" providerId="ADAL" clId="{89110974-E6B7-477B-9F54-BF3275D08F39}" dt="2023-07-03T15:34:41.998" v="385" actId="20577"/>
          <ac:spMkLst>
            <pc:docMk/>
            <pc:sldMk cId="386575749" sldId="260"/>
            <ac:spMk id="3" creationId="{9181B282-F15D-DD0E-2D04-3E364203C807}"/>
          </ac:spMkLst>
        </pc:spChg>
      </pc:sldChg>
      <pc:sldChg chg="del">
        <pc:chgData name="Tomoki Nishimura" userId="e93812bd-b80a-4dc8-b913-6c1dd392f3b1" providerId="ADAL" clId="{89110974-E6B7-477B-9F54-BF3275D08F39}" dt="2023-07-03T15:30:42.340" v="0" actId="2696"/>
        <pc:sldMkLst>
          <pc:docMk/>
          <pc:sldMk cId="1818483088" sldId="261"/>
        </pc:sldMkLst>
      </pc:sldChg>
      <pc:sldChg chg="modSp new mod">
        <pc:chgData name="Tomoki Nishimura" userId="e93812bd-b80a-4dc8-b913-6c1dd392f3b1" providerId="ADAL" clId="{89110974-E6B7-477B-9F54-BF3275D08F39}" dt="2023-07-03T15:33:17.974" v="229" actId="2711"/>
        <pc:sldMkLst>
          <pc:docMk/>
          <pc:sldMk cId="3180197488" sldId="263"/>
        </pc:sldMkLst>
        <pc:spChg chg="mod">
          <ac:chgData name="Tomoki Nishimura" userId="e93812bd-b80a-4dc8-b913-6c1dd392f3b1" providerId="ADAL" clId="{89110974-E6B7-477B-9F54-BF3275D08F39}" dt="2023-07-03T15:31:19.676" v="34" actId="2711"/>
          <ac:spMkLst>
            <pc:docMk/>
            <pc:sldMk cId="3180197488" sldId="263"/>
            <ac:spMk id="2" creationId="{22C1E42F-1652-9C39-3BFF-0FE2E49F94A5}"/>
          </ac:spMkLst>
        </pc:spChg>
        <pc:spChg chg="mod">
          <ac:chgData name="Tomoki Nishimura" userId="e93812bd-b80a-4dc8-b913-6c1dd392f3b1" providerId="ADAL" clId="{89110974-E6B7-477B-9F54-BF3275D08F39}" dt="2023-07-03T15:33:17.974" v="229" actId="2711"/>
          <ac:spMkLst>
            <pc:docMk/>
            <pc:sldMk cId="3180197488" sldId="263"/>
            <ac:spMk id="3" creationId="{D19C5C86-9316-E8B9-B0F1-B9C29C6374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22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0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6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7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F679-3875-47F3-82F8-217F471AED2A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2F338A-CCD4-49C1-A4F5-C73AC54D0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6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CE3BB-CD30-DF8F-6F22-63101A546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1CA1A-2294-25E5-5818-C8A7E7639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西村友稀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2023/07/04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2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293A4-42BE-4309-8B8E-D75B5ABF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041F-D60C-7975-CF20-BE3CD609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04F01-F282-1641-79B7-606BCA83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F8E8B1-337E-B69A-C69A-3FD760FC3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262901" cy="38872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制約条件⑤の作成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for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in I:</a:t>
                </a:r>
              </a:p>
              <a:p>
                <a:pPr marL="0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for t in range(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len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(T)-1):</a:t>
                </a:r>
              </a:p>
              <a:p>
                <a:pPr marL="0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    model +=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lpSum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(x[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j, t+1] for j in J) </a:t>
                </a:r>
              </a:p>
              <a:p>
                <a:pPr marL="0" indent="0">
                  <a:buNone/>
                </a:pPr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　　　　　　　　　　　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+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lpSum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(x[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j, t+2] for j in J) &lt;= 1 + z[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t+1]</a:t>
                </a: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目的関数を変更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𝑀𝑖𝑛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20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𝑖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,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20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𝑖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,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ja-JP" altLang="en-US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F8E8B1-337E-B69A-C69A-3FD760FC3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262901" cy="3887228"/>
              </a:xfrm>
              <a:blipFill>
                <a:blip r:embed="rId2"/>
                <a:stretch>
                  <a:fillRect l="-653" t="-785" b="-15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33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2E324-2878-8CFF-B276-FB71AE4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BB506-285F-343A-DDEB-4C0A9725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決定変数を追加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 = {}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z[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LpVariable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f'z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{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}, {t}', cat=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LpBinary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61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1E161-D3CC-5949-366F-25B0D272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81B282-F15D-DD0E-2D04-3E364203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Anaconda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streamlit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をインストール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Jupyter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Notebook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を用いて、</a:t>
            </a:r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streamlit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を使用できる環境を構築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Youtube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の動画を参考に、簡単な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アプリを作成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アプリの画面を立ち上げる為に毎回コマンドを打つのが面倒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2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　　　→何かいい方法がないか模索したい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C0CDF-6F4C-732B-8F12-685A765B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60B93-BE64-F77C-0C14-44130670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条件⑤と条件⑥に対してのペナルティを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見える化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条件⑤、⑥のペナルティ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n=0, m=0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をそれぞれ作成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決定変数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z[</a:t>
            </a:r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w[</a:t>
            </a:r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0-1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変数なので、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 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z[</a:t>
            </a:r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== 1:</a:t>
            </a:r>
          </a:p>
          <a:p>
            <a:pPr marL="0" indent="0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</a:t>
            </a:r>
          </a:p>
          <a:p>
            <a:pPr marL="0" indent="0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sheet2.cell(row=9+i, column=11).value = n</a:t>
            </a:r>
          </a:p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制約条件の下にプログラムを追加する形で実装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　　　　→上手く実行できず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4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1E42F-1652-9C39-3BFF-0FE2E49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次回までに行うこと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5C86-9316-E8B9-B0F1-B9C29C63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引き続き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streamlit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の使い方などを勉強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制約条件⑤、⑥に対するペナルティのプログラムの完成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197488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671</TotalTime>
  <Words>376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Arial</vt:lpstr>
      <vt:lpstr>Cambria Math</vt:lpstr>
      <vt:lpstr>Gill Sans MT</vt:lpstr>
      <vt:lpstr>ギャラリー</vt:lpstr>
      <vt:lpstr>進捗報告</vt:lpstr>
      <vt:lpstr>最適化モデルでの制約条件</vt:lpstr>
      <vt:lpstr>前回までの成果</vt:lpstr>
      <vt:lpstr>前回までの成果</vt:lpstr>
      <vt:lpstr>今回の成果</vt:lpstr>
      <vt:lpstr>今回の成果</vt:lpstr>
      <vt:lpstr>次回までに行うこと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西村 友稀</dc:creator>
  <cp:lastModifiedBy>西村 友稀</cp:lastModifiedBy>
  <cp:revision>1</cp:revision>
  <dcterms:created xsi:type="dcterms:W3CDTF">2023-07-03T04:23:44Z</dcterms:created>
  <dcterms:modified xsi:type="dcterms:W3CDTF">2023-07-03T15:34:44Z</dcterms:modified>
</cp:coreProperties>
</file>