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59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0" Type="http://schemas.openxmlformats.org/officeDocument/2006/relationships/image" Target="../media/image27.svg"/><Relationship Id="rId4" Type="http://schemas.openxmlformats.org/officeDocument/2006/relationships/image" Target="../media/image37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/g-686cbee5caec819198409bcf683f72f9-ye-wu-hurosesuzi-dong-hua-asisutanto-nokotolian-x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automation_title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37760" y="457200"/>
            <a:ext cx="4206240" cy="42062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3716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</a:rPr>
              <a:t>業務プロセス自動化アシスタント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65760" y="23774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dirty="0">
                <a:solidFill>
                  <a:srgbClr val="97B1DF"/>
                </a:solidFill>
              </a:rPr>
              <a:t>ノーコード連携でAIと業務自動化をサポート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365760" y="3749040"/>
            <a:ext cx="4572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i="1" dirty="0">
                <a:solidFill>
                  <a:srgbClr val="F29E40"/>
                </a:solidFill>
              </a:rPr>
              <a:t>"</a:t>
            </a:r>
            <a:r>
              <a:rPr lang="en-US" sz="1200" i="1" dirty="0" err="1">
                <a:solidFill>
                  <a:srgbClr val="F29E40"/>
                </a:solidFill>
              </a:rPr>
              <a:t>Make、Zapier、Notionなどの自動化設計を、AIが一緒に考えて</a:t>
            </a:r>
            <a:endParaRPr lang="en-US" sz="1200" i="1">
              <a:solidFill>
                <a:srgbClr val="F29E40"/>
              </a:solidFill>
            </a:endParaRPr>
          </a:p>
          <a:p>
            <a:pPr marL="0" indent="0" algn="l">
              <a:buNone/>
            </a:pPr>
            <a:r>
              <a:rPr lang="en-US" sz="1200" i="1">
                <a:solidFill>
                  <a:srgbClr val="F29E40"/>
                </a:solidFill>
              </a:rPr>
              <a:t>くれる</a:t>
            </a:r>
            <a:r>
              <a:rPr lang="en-US" sz="1200" i="1" dirty="0">
                <a:solidFill>
                  <a:srgbClr val="F29E40"/>
                </a:solidFill>
              </a:rPr>
              <a:t>。"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 / アジェンダ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7452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Overview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32613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1874520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100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Features</a:t>
            </a:r>
            <a:endParaRPr lang="en-US" sz="1300" dirty="0"/>
          </a:p>
        </p:txBody>
      </p:sp>
      <p:sp>
        <p:nvSpPr>
          <p:cNvPr id="9" name="Shape 5"/>
          <p:cNvSpPr/>
          <p:nvPr/>
        </p:nvSpPr>
        <p:spPr>
          <a:xfrm>
            <a:off x="61569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9840" y="1874520"/>
            <a:ext cx="320040" cy="320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056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Usage Examples</a:t>
            </a:r>
            <a:endParaRPr lang="en-US" sz="1300" dirty="0"/>
          </a:p>
        </p:txBody>
      </p:sp>
      <p:sp>
        <p:nvSpPr>
          <p:cNvPr id="12" name="Shape 7"/>
          <p:cNvSpPr/>
          <p:nvPr/>
        </p:nvSpPr>
        <p:spPr>
          <a:xfrm>
            <a:off x="3657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3611880"/>
            <a:ext cx="320040" cy="3200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144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Technical Highlights</a:t>
            </a:r>
            <a:endParaRPr lang="en-US" sz="1300" dirty="0"/>
          </a:p>
        </p:txBody>
      </p:sp>
      <p:sp>
        <p:nvSpPr>
          <p:cNvPr id="15" name="Shape 9"/>
          <p:cNvSpPr/>
          <p:nvPr/>
        </p:nvSpPr>
        <p:spPr>
          <a:xfrm>
            <a:off x="32613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4240" y="3611880"/>
            <a:ext cx="320040" cy="32004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8100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Target Users</a:t>
            </a:r>
            <a:endParaRPr lang="en-US" sz="1300" dirty="0"/>
          </a:p>
        </p:txBody>
      </p:sp>
      <p:sp>
        <p:nvSpPr>
          <p:cNvPr id="18" name="Shape 11"/>
          <p:cNvSpPr/>
          <p:nvPr/>
        </p:nvSpPr>
        <p:spPr>
          <a:xfrm>
            <a:off x="61569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9840" y="3611880"/>
            <a:ext cx="320040" cy="32004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7056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Future &amp; Conclusion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Overview / 概要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371600"/>
            <a:ext cx="43891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 err="1">
                <a:solidFill>
                  <a:srgbClr val="030A18"/>
                </a:solidFill>
              </a:rPr>
              <a:t>業務プロセス自動化アシスタントは、ノーコード</a:t>
            </a:r>
            <a:r>
              <a:rPr lang="en-US" sz="1300" b="1" dirty="0">
                <a:solidFill>
                  <a:srgbClr val="030A18"/>
                </a:solidFill>
              </a:rPr>
              <a:t>／</a:t>
            </a:r>
          </a:p>
          <a:p>
            <a:pPr marL="0" indent="0">
              <a:buNone/>
            </a:pPr>
            <a:r>
              <a:rPr lang="en-US" sz="1300" b="1" dirty="0" err="1">
                <a:solidFill>
                  <a:srgbClr val="030A18"/>
                </a:solidFill>
              </a:rPr>
              <a:t>ローコードツールを活用した業務自動化を支援するGPTアシスタントです</a:t>
            </a:r>
            <a:r>
              <a:rPr lang="en-US" sz="1300" b="1" dirty="0">
                <a:solidFill>
                  <a:srgbClr val="030A18"/>
                </a:solidFill>
              </a:rPr>
              <a:t>。</a:t>
            </a:r>
            <a:r>
              <a:rPr lang="en-US" sz="1300" dirty="0">
                <a:solidFill>
                  <a:srgbClr val="000000"/>
                </a:solidFill>
              </a:rPr>
              <a:t>
</a:t>
            </a:r>
            <a:r>
              <a:rPr lang="en-US" sz="1200" b="1" dirty="0">
                <a:solidFill>
                  <a:srgbClr val="030A18"/>
                </a:solidFill>
              </a:rPr>
              <a:t>現場が抱える課題を AI が解決: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" y="265176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2670048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手作業の繰り返しを自動化したい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33832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3401568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Zapier や Make の設定が難しい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920" y="4114800"/>
            <a:ext cx="320040" cy="320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14400" y="4133088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提案資料を短時間で作りたい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 / 主な機能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2880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 err="1">
                <a:solidFill>
                  <a:srgbClr val="030A18"/>
                </a:solidFill>
              </a:rPr>
              <a:t>業務フロ</a:t>
            </a:r>
            <a:r>
              <a:rPr lang="en-US" sz="1300" b="1" dirty="0">
                <a:solidFill>
                  <a:srgbClr val="030A18"/>
                </a:solidFill>
              </a:rPr>
              <a:t>ー→</a:t>
            </a:r>
          </a:p>
          <a:p>
            <a:pPr marL="0" indent="0">
              <a:buNone/>
            </a:pPr>
            <a:r>
              <a:rPr lang="en-US" sz="1300" b="1" dirty="0" err="1">
                <a:solidFill>
                  <a:srgbClr val="030A18"/>
                </a:solidFill>
              </a:rPr>
              <a:t>自動化フロ</a:t>
            </a:r>
            <a:r>
              <a:rPr lang="en-US" sz="1300" b="1" dirty="0">
                <a:solidFill>
                  <a:srgbClr val="030A18"/>
                </a:solidFill>
              </a:rPr>
              <a:t>ー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4884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ヒアリングした業務の流れを元に、Make/Zapier </a:t>
            </a:r>
            <a:r>
              <a:rPr lang="en-US" sz="1100" dirty="0" err="1">
                <a:solidFill>
                  <a:srgbClr val="030A18"/>
                </a:solidFill>
              </a:rPr>
              <a:t>のトリガーと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アクションを提案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3261360" y="164592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1828800"/>
            <a:ext cx="320040" cy="320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英語プロンプト生成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3444240" y="214884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設定画面にそのまま貼れる英語フローを生成し、海外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クライアントにも対応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6156960" y="164592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9840" y="1828800"/>
            <a:ext cx="320040" cy="320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7056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図・ステップ出力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6339840" y="214884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JSON構造、表形式、擬似コードなど、多様な形式で出力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3657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3474720"/>
            <a:ext cx="320040" cy="32004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14400" y="345643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自動化判断支援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548640" y="37947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手作業か自動化かを評価し</a:t>
            </a:r>
            <a:r>
              <a:rPr lang="en-US" sz="1100" dirty="0">
                <a:solidFill>
                  <a:srgbClr val="030A18"/>
                </a:solidFill>
              </a:rPr>
              <a:t>、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無駄な自動化を防止</a:t>
            </a:r>
            <a:endParaRPr lang="en-US" sz="1100" dirty="0"/>
          </a:p>
        </p:txBody>
      </p:sp>
      <p:sp>
        <p:nvSpPr>
          <p:cNvPr id="19" name="Shape 13"/>
          <p:cNvSpPr/>
          <p:nvPr/>
        </p:nvSpPr>
        <p:spPr>
          <a:xfrm>
            <a:off x="32613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4240" y="3474720"/>
            <a:ext cx="320040" cy="32004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3810000" y="345643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補助技術サポート</a:t>
            </a:r>
            <a:endParaRPr lang="en-US" sz="1300" dirty="0"/>
          </a:p>
        </p:txBody>
      </p:sp>
      <p:sp>
        <p:nvSpPr>
          <p:cNvPr id="22" name="Text 15"/>
          <p:cNvSpPr/>
          <p:nvPr/>
        </p:nvSpPr>
        <p:spPr>
          <a:xfrm>
            <a:off x="3444240" y="37947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Google Apps Script や ChatGPT API の構文例を提供</a:t>
            </a:r>
            <a:endParaRPr lang="en-US" sz="1100" dirty="0"/>
          </a:p>
        </p:txBody>
      </p:sp>
      <p:sp>
        <p:nvSpPr>
          <p:cNvPr id="23" name="Shape 16"/>
          <p:cNvSpPr/>
          <p:nvPr/>
        </p:nvSpPr>
        <p:spPr>
          <a:xfrm>
            <a:off x="61569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9840" y="3474720"/>
            <a:ext cx="320040" cy="32004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705600" y="345643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柔軟な統合</a:t>
            </a:r>
            <a:endParaRPr lang="en-US" sz="1300" dirty="0"/>
          </a:p>
        </p:txBody>
      </p:sp>
      <p:sp>
        <p:nvSpPr>
          <p:cNvPr id="26" name="Text 18"/>
          <p:cNvSpPr/>
          <p:nvPr/>
        </p:nvSpPr>
        <p:spPr>
          <a:xfrm>
            <a:off x="6339840" y="37947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Make/Zapier など多様なツールと 1,500+ アプリに対応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Usage Examples / 使用例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828800"/>
            <a:ext cx="4023360" cy="2560320"/>
          </a:xfrm>
          <a:prstGeom prst="roundRect">
            <a:avLst>
              <a:gd name="adj" fmla="val 3571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9659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入力例 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48640" y="224028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毎日Notionに日報を書いて、Googleカレンダーに予定も登録しています。Slackで上司にも通知したいです。</a:t>
            </a:r>
            <a:endParaRPr lang="en-US" sz="11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2834640"/>
            <a:ext cx="256032" cy="25603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68680" y="285292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Notion </a:t>
            </a:r>
            <a:r>
              <a:rPr lang="en-US" sz="1100" dirty="0" err="1">
                <a:solidFill>
                  <a:srgbClr val="030A18"/>
                </a:solidFill>
              </a:rPr>
              <a:t>で新しい日報ページが作成されたら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トリガ</a:t>
            </a:r>
            <a:r>
              <a:rPr lang="en-US" sz="1100" dirty="0">
                <a:solidFill>
                  <a:srgbClr val="030A18"/>
                </a:solidFill>
              </a:rPr>
              <a:t>ー</a:t>
            </a:r>
            <a:endParaRPr lang="en-US" sz="11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" y="3246120"/>
            <a:ext cx="256032" cy="2560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68680" y="326440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Google カレンダーに新規予定を追加</a:t>
            </a:r>
            <a:endParaRPr lang="en-US" sz="11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657600"/>
            <a:ext cx="256032" cy="25603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68680" y="367588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Slack にメッセージを送信</a:t>
            </a:r>
            <a:endParaRPr lang="en-US" sz="1100" dirty="0"/>
          </a:p>
        </p:txBody>
      </p:sp>
      <p:sp>
        <p:nvSpPr>
          <p:cNvPr id="12" name="Text 7"/>
          <p:cNvSpPr/>
          <p:nvPr/>
        </p:nvSpPr>
        <p:spPr>
          <a:xfrm>
            <a:off x="548640" y="39319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i="1" dirty="0">
                <a:solidFill>
                  <a:srgbClr val="F29E40"/>
                </a:solidFill>
              </a:rPr>
              <a:t>New Notion page → Add Google Calendar event → Send Slack message</a:t>
            </a:r>
            <a:endParaRPr lang="en-US" sz="800" dirty="0"/>
          </a:p>
        </p:txBody>
      </p:sp>
      <p:sp>
        <p:nvSpPr>
          <p:cNvPr id="13" name="Shape 8"/>
          <p:cNvSpPr/>
          <p:nvPr/>
        </p:nvSpPr>
        <p:spPr>
          <a:xfrm>
            <a:off x="4754880" y="1828800"/>
            <a:ext cx="4023360" cy="2560320"/>
          </a:xfrm>
          <a:prstGeom prst="roundRect">
            <a:avLst>
              <a:gd name="adj" fmla="val 3571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9"/>
          <p:cNvSpPr/>
          <p:nvPr/>
        </p:nvSpPr>
        <p:spPr>
          <a:xfrm>
            <a:off x="4937760" y="19659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入力例 2</a:t>
            </a:r>
            <a:endParaRPr lang="en-US" sz="1200" dirty="0"/>
          </a:p>
        </p:txBody>
      </p:sp>
      <p:sp>
        <p:nvSpPr>
          <p:cNvPr id="15" name="Text 10"/>
          <p:cNvSpPr/>
          <p:nvPr/>
        </p:nvSpPr>
        <p:spPr>
          <a:xfrm>
            <a:off x="4937760" y="224028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Googleフォームに入力が来たら、自動で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スプレッドシートに転記し、担当者にSlackで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通知したいです</a:t>
            </a:r>
            <a:r>
              <a:rPr lang="en-US" sz="1100" dirty="0">
                <a:solidFill>
                  <a:srgbClr val="030A18"/>
                </a:solidFill>
              </a:rPr>
              <a:t>。</a:t>
            </a:r>
            <a:endParaRPr lang="en-US" sz="11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7760" y="2834640"/>
            <a:ext cx="256032" cy="25603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57800" y="285292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Google フォームの新規回答をトリガー</a:t>
            </a:r>
            <a:endParaRPr lang="en-US" sz="11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7760" y="3246120"/>
            <a:ext cx="256032" cy="256032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257800" y="326440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Google スプレッドシートに行を追加</a:t>
            </a:r>
            <a:endParaRPr lang="en-US" sz="11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7760" y="3657600"/>
            <a:ext cx="256032" cy="256032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257800" y="3675888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Slack にチャンネルメッセージを送信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4937760" y="39319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i="1" dirty="0">
                <a:solidFill>
                  <a:srgbClr val="F29E40"/>
                </a:solidFill>
              </a:rPr>
              <a:t>New Google Form response → Add row to Sheet → Send Slack message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Highlights / 技術的ポイント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2880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独自プロンプト設計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945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業務フロー→自動化フロー変換に特化した GPT </a:t>
            </a:r>
            <a:r>
              <a:rPr lang="en-US" sz="1100" dirty="0" err="1">
                <a:solidFill>
                  <a:srgbClr val="030A18"/>
                </a:solidFill>
              </a:rPr>
              <a:t>プロンプトを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採用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32613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1828800"/>
            <a:ext cx="320040" cy="320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豊富な連携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3444240" y="21945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Make や Zapier の 1,500+ アプリと複雑な多段フローに対応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61569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9840" y="1828800"/>
            <a:ext cx="320040" cy="320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705600" y="1810512"/>
            <a:ext cx="1889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多様な出力形式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6339840" y="2194560"/>
            <a:ext cx="22555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JSON </a:t>
            </a:r>
            <a:r>
              <a:rPr lang="en-US" sz="1100" dirty="0" err="1">
                <a:solidFill>
                  <a:srgbClr val="030A18"/>
                </a:solidFill>
              </a:rPr>
              <a:t>構造・表形式・擬似コードといった実装しやすい形式を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提供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365760" y="338328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3566160"/>
            <a:ext cx="320040" cy="32004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14400" y="354787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自動化判断支援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548640" y="3931920"/>
            <a:ext cx="37033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自動化すべきか手作業で十分かを AI が評価</a:t>
            </a:r>
            <a:endParaRPr lang="en-US" sz="1100" dirty="0"/>
          </a:p>
        </p:txBody>
      </p:sp>
      <p:sp>
        <p:nvSpPr>
          <p:cNvPr id="19" name="Shape 13"/>
          <p:cNvSpPr/>
          <p:nvPr/>
        </p:nvSpPr>
        <p:spPr>
          <a:xfrm>
            <a:off x="4709160" y="338328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2040" y="3566160"/>
            <a:ext cx="320040" cy="32004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257800" y="354787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拡張サポート</a:t>
            </a:r>
            <a:endParaRPr lang="en-US" sz="1300" dirty="0"/>
          </a:p>
        </p:txBody>
      </p:sp>
      <p:sp>
        <p:nvSpPr>
          <p:cNvPr id="22" name="Text 15"/>
          <p:cNvSpPr/>
          <p:nvPr/>
        </p:nvSpPr>
        <p:spPr>
          <a:xfrm>
            <a:off x="4892040" y="3931920"/>
            <a:ext cx="37033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Google Apps Script や ChatGPT API 連携をアドバイス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Users / 想定ユーザー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2880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81051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ノーコード初心者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9456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ツールを使い始めたい個人・企業担当者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4709160" y="164592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828800"/>
            <a:ext cx="320040" cy="320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7800" y="181051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中小企業スタッフ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4892040" y="219456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定型業務を自動化したい企業スタッフ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338328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566160"/>
            <a:ext cx="320040" cy="320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14400" y="354787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ITコンサルタント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548640" y="393192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クライアントへノーコード改善を提案するコンサルタント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09160" y="3383280"/>
            <a:ext cx="40690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040" y="3566160"/>
            <a:ext cx="320040" cy="32004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57800" y="3547872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非エンジニア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4892040" y="393192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プログラミングは苦手だけど業務改善を進めたい人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&amp; Disclaimer / 今後の展望・注意事項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828800"/>
            <a:ext cx="292608" cy="2926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847088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注意事項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57200" y="219456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ツールの仕様変更により提案内容がそのまま使えない場合があります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457200" y="251460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本ツールは提案であり、動作保証は行いません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57200" y="283464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機密情報の入力は控えてください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457200" y="315468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最終的な運用決定はユーザーの責任で行ってください</a:t>
            </a:r>
            <a:endParaRPr lang="en-US" sz="11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320" y="1828800"/>
            <a:ext cx="292608" cy="2926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12080" y="1847088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今後の展望</a:t>
            </a:r>
            <a:endParaRPr lang="en-US" sz="1300" dirty="0"/>
          </a:p>
        </p:txBody>
      </p:sp>
      <p:sp>
        <p:nvSpPr>
          <p:cNvPr id="11" name="Text 7"/>
          <p:cNvSpPr/>
          <p:nvPr/>
        </p:nvSpPr>
        <p:spPr>
          <a:xfrm>
            <a:off x="4846320" y="219456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より複雑な多段フローへの対応強化</a:t>
            </a:r>
            <a:endParaRPr lang="en-US" sz="1100" dirty="0"/>
          </a:p>
        </p:txBody>
      </p:sp>
      <p:sp>
        <p:nvSpPr>
          <p:cNvPr id="12" name="Text 8"/>
          <p:cNvSpPr/>
          <p:nvPr/>
        </p:nvSpPr>
        <p:spPr>
          <a:xfrm>
            <a:off x="4846320" y="251460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英語以外の多言語対応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4846320" y="283464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構成図のビジュアル生成</a:t>
            </a:r>
            <a:endParaRPr lang="en-US" sz="1100" dirty="0"/>
          </a:p>
        </p:txBody>
      </p:sp>
      <p:sp>
        <p:nvSpPr>
          <p:cNvPr id="14" name="Text 10"/>
          <p:cNvSpPr/>
          <p:nvPr/>
        </p:nvSpPr>
        <p:spPr>
          <a:xfrm>
            <a:off x="4846320" y="315468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ChatGPT API との具体的な連携例提供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/ まとめ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53035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AI × ノーコードで業務自動化を次のレベルへ
</a:t>
            </a:r>
            <a:r>
              <a:rPr lang="en-US" sz="1200" dirty="0">
                <a:solidFill>
                  <a:srgbClr val="030A18"/>
                </a:solidFill>
              </a:rPr>
              <a:t>業務プロセス自動化アシスタントは、Make や Zapier の設定をサポートし、繰り返し作業の自動化や提案資料の生成を効率化します。
</a:t>
            </a:r>
            <a:r>
              <a:rPr lang="en-US" sz="1200" b="1" u="sng" dirty="0">
                <a:solidFill>
                  <a:srgbClr val="F29E4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ぜひ ChatGPT でアシスタントを試してみてください</a:t>
            </a:r>
            <a:endParaRPr lang="en-US" sz="1400" dirty="0"/>
          </a:p>
        </p:txBody>
      </p:sp>
      <p:pic>
        <p:nvPicPr>
          <p:cNvPr id="4" name="Image 0" descr="/home/oai/share/cached_assets_used/automation_title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43600" y="155448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</Words>
  <Application>Microsoft Office PowerPoint</Application>
  <PresentationFormat>画面に合わせる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智紀 大塚</cp:lastModifiedBy>
  <cp:revision>3</cp:revision>
  <dcterms:created xsi:type="dcterms:W3CDTF">2025-08-03T01:26:47Z</dcterms:created>
  <dcterms:modified xsi:type="dcterms:W3CDTF">2025-08-03T01:48:59Z</dcterms:modified>
</cp:coreProperties>
</file>