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5FE8F19-7F52-4423-A3FA-4F8E33B71819}" type="datetimeFigureOut">
              <a:rPr lang="es-GT" smtClean="0"/>
              <a:t>25/06/2018</a:t>
            </a:fld>
            <a:endParaRPr lang="es-G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G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F9B1544-975A-4FB3-81ED-09FEDA30079D}" type="slidenum">
              <a:rPr lang="es-GT" smtClean="0"/>
              <a:t>‹Nº›</a:t>
            </a:fld>
            <a:endParaRPr lang="es-G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480354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5FE8F19-7F52-4423-A3FA-4F8E33B71819}"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65594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5FE8F19-7F52-4423-A3FA-4F8E33B71819}"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123507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5FE8F19-7F52-4423-A3FA-4F8E33B71819}"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142993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5FE8F19-7F52-4423-A3FA-4F8E33B71819}" type="datetimeFigureOut">
              <a:rPr lang="es-GT" smtClean="0"/>
              <a:t>25/06/2018</a:t>
            </a:fld>
            <a:endParaRPr lang="es-G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G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F9B1544-975A-4FB3-81ED-09FEDA30079D}" type="slidenum">
              <a:rPr lang="es-GT" smtClean="0"/>
              <a:t>‹Nº›</a:t>
            </a:fld>
            <a:endParaRPr lang="es-G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99415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5FE8F19-7F52-4423-A3FA-4F8E33B71819}"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17849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FE8F19-7F52-4423-A3FA-4F8E33B71819}"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152500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5FE8F19-7F52-4423-A3FA-4F8E33B71819}"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310020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E8F19-7F52-4423-A3FA-4F8E33B71819}" type="datetimeFigureOut">
              <a:rPr lang="es-GT" smtClean="0"/>
              <a:t>25/06/2018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F9B1544-975A-4FB3-81ED-09FEDA30079D}" type="slidenum">
              <a:rPr lang="es-GT" smtClean="0"/>
              <a:t>‹Nº›</a:t>
            </a:fld>
            <a:endParaRPr lang="es-GT"/>
          </a:p>
        </p:txBody>
      </p:sp>
    </p:spTree>
    <p:extLst>
      <p:ext uri="{BB962C8B-B14F-4D97-AF65-F5344CB8AC3E}">
        <p14:creationId xmlns:p14="http://schemas.microsoft.com/office/powerpoint/2010/main" val="215841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FE8F19-7F52-4423-A3FA-4F8E33B71819}" type="datetimeFigureOut">
              <a:rPr lang="es-GT" smtClean="0"/>
              <a:t>25/06/2018</a:t>
            </a:fld>
            <a:endParaRPr lang="es-G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G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F9B1544-975A-4FB3-81ED-09FEDA30079D}" type="slidenum">
              <a:rPr lang="es-GT" smtClean="0"/>
              <a:t>‹Nº›</a:t>
            </a:fld>
            <a:endParaRPr lang="es-G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54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5FE8F19-7F52-4423-A3FA-4F8E33B71819}" type="datetimeFigureOut">
              <a:rPr lang="es-GT" smtClean="0"/>
              <a:t>25/06/2018</a:t>
            </a:fld>
            <a:endParaRPr lang="es-G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G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F9B1544-975A-4FB3-81ED-09FEDA30079D}" type="slidenum">
              <a:rPr lang="es-GT" smtClean="0"/>
              <a:t>‹Nº›</a:t>
            </a:fld>
            <a:endParaRPr lang="es-G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290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5FE8F19-7F52-4423-A3FA-4F8E33B71819}" type="datetimeFigureOut">
              <a:rPr lang="es-GT" smtClean="0"/>
              <a:t>25/06/2018</a:t>
            </a:fld>
            <a:endParaRPr lang="es-G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G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F9B1544-975A-4FB3-81ED-09FEDA30079D}" type="slidenum">
              <a:rPr lang="es-GT" smtClean="0"/>
              <a:t>‹Nº›</a:t>
            </a:fld>
            <a:endParaRPr lang="es-G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84626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42855" y="1103557"/>
            <a:ext cx="8001000" cy="2971801"/>
          </a:xfrm>
        </p:spPr>
        <p:txBody>
          <a:bodyPr>
            <a:normAutofit/>
          </a:bodyPr>
          <a:lstStyle/>
          <a:p>
            <a:r>
              <a:rPr lang="es-GT" sz="4000" dirty="0" smtClean="0"/>
              <a:t>Creaciones de un Sitio WEB</a:t>
            </a:r>
            <a:endParaRPr lang="es-GT" sz="4000" dirty="0"/>
          </a:p>
        </p:txBody>
      </p:sp>
    </p:spTree>
    <p:extLst>
      <p:ext uri="{BB962C8B-B14F-4D97-AF65-F5344CB8AC3E}">
        <p14:creationId xmlns:p14="http://schemas.microsoft.com/office/powerpoint/2010/main" val="4202774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PAGINAS FRACMETADAS </a:t>
            </a:r>
            <a:endParaRPr lang="es-GT" dirty="0"/>
          </a:p>
        </p:txBody>
      </p:sp>
      <p:sp>
        <p:nvSpPr>
          <p:cNvPr id="3" name="Marcador de contenido 2"/>
          <p:cNvSpPr>
            <a:spLocks noGrp="1"/>
          </p:cNvSpPr>
          <p:nvPr>
            <p:ph idx="1"/>
          </p:nvPr>
        </p:nvSpPr>
        <p:spPr/>
        <p:txBody>
          <a:bodyPr>
            <a:normAutofit fontScale="85000" lnSpcReduction="20000"/>
          </a:bodyPr>
          <a:lstStyle/>
          <a:p>
            <a:r>
              <a:rPr lang="es-GT" dirty="0"/>
              <a:t>Acostar el texto sin sacrificar la profundidad del contenido y reparte este entre diferentes nodos con enlaces </a:t>
            </a:r>
            <a:r>
              <a:rPr lang="es-GT" dirty="0" err="1"/>
              <a:t>hipertextuales</a:t>
            </a:r>
            <a:r>
              <a:rPr lang="es-GT" dirty="0"/>
              <a:t>.</a:t>
            </a:r>
          </a:p>
          <a:p>
            <a:endParaRPr lang="es-GT" dirty="0"/>
          </a:p>
          <a:p>
            <a:r>
              <a:rPr lang="es-GT" dirty="0"/>
              <a:t>No segmentes así un largo texto lineal (pág. Siguiente, etc.), intenta partirlo en áreas de contenido de manera que el usuario sepa del enlace algo más que el número de página que va a ver.</a:t>
            </a:r>
          </a:p>
          <a:p>
            <a:endParaRPr lang="es-GT" dirty="0"/>
          </a:p>
          <a:p>
            <a:r>
              <a:rPr lang="es-GT" dirty="0"/>
              <a:t>Recuerda el principio de pirámide invertida, presenta primero una breve conclusión y vete enlazando con los contenidos más profundos.</a:t>
            </a:r>
          </a:p>
          <a:p>
            <a:endParaRPr lang="es-GT" dirty="0"/>
          </a:p>
          <a:p>
            <a:r>
              <a:rPr lang="es-GT" dirty="0"/>
              <a:t>Si bien, ya todos nos hemos acostumbrado a hacer </a:t>
            </a:r>
            <a:r>
              <a:rPr lang="es-GT" dirty="0" err="1"/>
              <a:t>scroll</a:t>
            </a:r>
            <a:r>
              <a:rPr lang="es-GT" dirty="0"/>
              <a:t> en las páginas de contenido, lo cierto es que tanto en estas, como especialmente en las de navegación los usuarios tienen tendencia a juzgar o elegir lo que se ve al principio.</a:t>
            </a:r>
          </a:p>
        </p:txBody>
      </p:sp>
    </p:spTree>
    <p:extLst>
      <p:ext uri="{BB962C8B-B14F-4D97-AF65-F5344CB8AC3E}">
        <p14:creationId xmlns:p14="http://schemas.microsoft.com/office/powerpoint/2010/main" val="33461721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4374" y="-71021"/>
            <a:ext cx="10098830" cy="6489701"/>
          </a:xfrm>
        </p:spPr>
        <p:txBody>
          <a:bodyPr>
            <a:noAutofit/>
          </a:bodyPr>
          <a:lstStyle/>
          <a:p>
            <a:r>
              <a:rPr lang="es-GT" sz="2800" dirty="0" smtClean="0"/>
              <a:t>El </a:t>
            </a:r>
            <a:r>
              <a:rPr lang="es-GT" sz="2800" dirty="0"/>
              <a:t>contenido dependerá directamente de la temática de la Web.</a:t>
            </a:r>
            <a:br>
              <a:rPr lang="es-GT" sz="2800" dirty="0"/>
            </a:br>
            <a:r>
              <a:rPr lang="es-GT" sz="2800" dirty="0"/>
              <a:t/>
            </a:r>
            <a:br>
              <a:rPr lang="es-GT" sz="2800" dirty="0"/>
            </a:br>
            <a:r>
              <a:rPr lang="es-GT" sz="2800" dirty="0"/>
              <a:t>La gran mayoría de los usuarios que acuden a un sitio Web lo hacen en busca de información, que puede presentarse en forma de (texto, imágenes, vídeo, audio).</a:t>
            </a:r>
            <a:br>
              <a:rPr lang="es-GT" sz="2800" dirty="0"/>
            </a:br>
            <a:r>
              <a:rPr lang="es-GT" sz="2800" dirty="0"/>
              <a:t/>
            </a:r>
            <a:br>
              <a:rPr lang="es-GT" sz="2800" dirty="0"/>
            </a:br>
            <a:r>
              <a:rPr lang="es-GT" sz="2800" dirty="0"/>
              <a:t>Es importante tener en cuenta que WWW es un medio de comunicación distinto a los que hasta ahora se conocían (televisión, radio, prensa, etc.); el navegante pasa de página en página Web a ritmo de clic del ratón, y generalmente pasa poco tiempo en una misma página.</a:t>
            </a:r>
            <a:br>
              <a:rPr lang="es-GT" sz="2800" dirty="0"/>
            </a:br>
            <a:r>
              <a:rPr lang="es-GT" sz="2800" dirty="0"/>
              <a:t/>
            </a:r>
            <a:br>
              <a:rPr lang="es-GT" sz="2800" dirty="0"/>
            </a:br>
            <a:endParaRPr lang="es-GT" sz="2800" dirty="0"/>
          </a:p>
        </p:txBody>
      </p:sp>
    </p:spTree>
    <p:extLst>
      <p:ext uri="{BB962C8B-B14F-4D97-AF65-F5344CB8AC3E}">
        <p14:creationId xmlns:p14="http://schemas.microsoft.com/office/powerpoint/2010/main" val="218774152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DISEÑO DE CONTENIDO</a:t>
            </a:r>
            <a:endParaRPr lang="es-GT" dirty="0"/>
          </a:p>
        </p:txBody>
      </p:sp>
      <p:sp>
        <p:nvSpPr>
          <p:cNvPr id="3" name="Marcador de contenido 2"/>
          <p:cNvSpPr>
            <a:spLocks noGrp="1"/>
          </p:cNvSpPr>
          <p:nvPr>
            <p:ph idx="1"/>
          </p:nvPr>
        </p:nvSpPr>
        <p:spPr>
          <a:xfrm>
            <a:off x="1371600" y="2286000"/>
            <a:ext cx="9601200" cy="3635406"/>
          </a:xfrm>
        </p:spPr>
        <p:txBody>
          <a:bodyPr/>
          <a:lstStyle/>
          <a:p>
            <a:r>
              <a:rPr lang="es-GT" dirty="0"/>
              <a:t>Los estudios de usabilidad indican que los usuarios efectúan el siguiente proceso cuando acceden a una nueva página:</a:t>
            </a:r>
          </a:p>
          <a:p>
            <a:endParaRPr lang="es-GT" dirty="0"/>
          </a:p>
          <a:p>
            <a:r>
              <a:rPr lang="es-GT" dirty="0"/>
              <a:t>Mirar inmediatamente el área principal de contenido</a:t>
            </a:r>
          </a:p>
          <a:p>
            <a:r>
              <a:rPr lang="es-GT" dirty="0"/>
              <a:t>Recorrerla buscando titulares u otras indicaciones</a:t>
            </a:r>
          </a:p>
          <a:p>
            <a:r>
              <a:rPr lang="es-GT" dirty="0"/>
              <a:t>Si el contenido no es de interés, recorre el área de navegación para decidir a donde ir</a:t>
            </a:r>
          </a:p>
          <a:p>
            <a:r>
              <a:rPr lang="es-GT" dirty="0"/>
              <a:t>Desde este punto de vista, el contenido es el número uno.</a:t>
            </a:r>
          </a:p>
          <a:p>
            <a:endParaRPr lang="es-GT" dirty="0"/>
          </a:p>
          <a:p>
            <a:endParaRPr lang="es-GT" dirty="0"/>
          </a:p>
        </p:txBody>
      </p:sp>
    </p:spTree>
    <p:extLst>
      <p:ext uri="{BB962C8B-B14F-4D97-AF65-F5344CB8AC3E}">
        <p14:creationId xmlns:p14="http://schemas.microsoft.com/office/powerpoint/2010/main" val="2197717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ESCRIBIENDO PARA LA WEB</a:t>
            </a:r>
            <a:endParaRPr lang="es-GT" dirty="0"/>
          </a:p>
        </p:txBody>
      </p:sp>
      <p:sp>
        <p:nvSpPr>
          <p:cNvPr id="3" name="Marcador de contenido 2"/>
          <p:cNvSpPr>
            <a:spLocks noGrp="1"/>
          </p:cNvSpPr>
          <p:nvPr>
            <p:ph idx="1"/>
          </p:nvPr>
        </p:nvSpPr>
        <p:spPr/>
        <p:txBody>
          <a:bodyPr/>
          <a:lstStyle/>
          <a:p>
            <a:r>
              <a:rPr lang="es-GT" dirty="0"/>
              <a:t>Aunque es importante ser gramaticalmente correcto, es importante presentarlo en función de la manera en que será leído. En esa línea es conveniente:</a:t>
            </a:r>
          </a:p>
          <a:p>
            <a:endParaRPr lang="es-GT" dirty="0"/>
          </a:p>
          <a:p>
            <a:r>
              <a:rPr lang="es-GT" dirty="0"/>
              <a:t>Ser breve y conciso. Escribe no más del 50% de lo que escribirías en una publicación impresa.</a:t>
            </a:r>
          </a:p>
          <a:p>
            <a:r>
              <a:rPr lang="es-GT" dirty="0"/>
              <a:t>Escribe para buscar, párrafos cortos, listas con viñetas, subcabeceras...</a:t>
            </a:r>
          </a:p>
          <a:p>
            <a:r>
              <a:rPr lang="es-GT" dirty="0"/>
              <a:t>Usa el hipertexto para romper la información extensa en varias páginas.</a:t>
            </a:r>
          </a:p>
        </p:txBody>
      </p:sp>
    </p:spTree>
    <p:extLst>
      <p:ext uri="{BB962C8B-B14F-4D97-AF65-F5344CB8AC3E}">
        <p14:creationId xmlns:p14="http://schemas.microsoft.com/office/powerpoint/2010/main" val="33416955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 TUS TEXTOS CORTOS</a:t>
            </a:r>
            <a:endParaRPr lang="es-GT" dirty="0"/>
          </a:p>
        </p:txBody>
      </p:sp>
      <p:sp>
        <p:nvSpPr>
          <p:cNvPr id="3" name="Marcador de contenido 2"/>
          <p:cNvSpPr>
            <a:spLocks noGrp="1"/>
          </p:cNvSpPr>
          <p:nvPr>
            <p:ph idx="1"/>
          </p:nvPr>
        </p:nvSpPr>
        <p:spPr>
          <a:xfrm>
            <a:off x="1371600" y="3276600"/>
            <a:ext cx="9601200" cy="3581400"/>
          </a:xfrm>
        </p:spPr>
        <p:txBody>
          <a:bodyPr/>
          <a:lstStyle/>
          <a:p>
            <a:r>
              <a:rPr lang="es-GT" dirty="0"/>
              <a:t>La investigación ha demostrado que leer de la pantalla es cerca de un 25% más lento que leer de papel. También sabemos que a los usuarios no les gusta hacer </a:t>
            </a:r>
            <a:r>
              <a:rPr lang="es-GT" dirty="0" err="1"/>
              <a:t>scroll</a:t>
            </a:r>
            <a:r>
              <a:rPr lang="es-GT" dirty="0"/>
              <a:t>, así que intenta ajustarte a la primera de las indicaciones.</a:t>
            </a:r>
          </a:p>
        </p:txBody>
      </p:sp>
    </p:spTree>
    <p:extLst>
      <p:ext uri="{BB962C8B-B14F-4D97-AF65-F5344CB8AC3E}">
        <p14:creationId xmlns:p14="http://schemas.microsoft.com/office/powerpoint/2010/main" val="15241702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HAZ TUS TEXTOS LEGIBLES</a:t>
            </a:r>
            <a:endParaRPr lang="es-GT" dirty="0"/>
          </a:p>
        </p:txBody>
      </p:sp>
      <p:sp>
        <p:nvSpPr>
          <p:cNvPr id="3" name="Marcador de contenido 2"/>
          <p:cNvSpPr>
            <a:spLocks noGrp="1"/>
          </p:cNvSpPr>
          <p:nvPr>
            <p:ph idx="1"/>
          </p:nvPr>
        </p:nvSpPr>
        <p:spPr>
          <a:xfrm>
            <a:off x="1478132" y="3209278"/>
            <a:ext cx="9601200" cy="3581400"/>
          </a:xfrm>
        </p:spPr>
        <p:txBody>
          <a:bodyPr/>
          <a:lstStyle/>
          <a:p>
            <a:r>
              <a:rPr lang="es-GT" dirty="0"/>
              <a:t>Ten cuidado con los "palabros" y con las faltas de ortografía. Siempre se debería usar un corrector ortográfico y gramático antes de publicar un texto. Pero es además conveniente revisar los textos para evitar esos gazapos que ignoran incluso los correctores automáticos.</a:t>
            </a:r>
          </a:p>
        </p:txBody>
      </p:sp>
    </p:spTree>
    <p:extLst>
      <p:ext uri="{BB962C8B-B14F-4D97-AF65-F5344CB8AC3E}">
        <p14:creationId xmlns:p14="http://schemas.microsoft.com/office/powerpoint/2010/main" val="2621858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EXPLORABILIDAD </a:t>
            </a:r>
            <a:endParaRPr lang="es-GT" dirty="0"/>
          </a:p>
        </p:txBody>
      </p:sp>
      <p:sp>
        <p:nvSpPr>
          <p:cNvPr id="3" name="Marcador de contenido 2"/>
          <p:cNvSpPr>
            <a:spLocks noGrp="1"/>
          </p:cNvSpPr>
          <p:nvPr>
            <p:ph idx="1"/>
          </p:nvPr>
        </p:nvSpPr>
        <p:spPr>
          <a:xfrm>
            <a:off x="1371600" y="3276600"/>
            <a:ext cx="9601200" cy="3581400"/>
          </a:xfrm>
        </p:spPr>
        <p:txBody>
          <a:bodyPr/>
          <a:lstStyle/>
          <a:p>
            <a:r>
              <a:rPr lang="es-GT" dirty="0"/>
              <a:t>Por las razones ya expresadas, los usuarios tienden a no leer grandes cadenas de texto. Un estudio de John </a:t>
            </a:r>
            <a:r>
              <a:rPr lang="es-GT" dirty="0" err="1"/>
              <a:t>Morkes</a:t>
            </a:r>
            <a:r>
              <a:rPr lang="es-GT" dirty="0"/>
              <a:t> concluye que el 79% de los usuarios da un vistazo a la página según llega, y sólo unos pocos la leen letra a letra.</a:t>
            </a:r>
          </a:p>
        </p:txBody>
      </p:sp>
    </p:spTree>
    <p:extLst>
      <p:ext uri="{BB962C8B-B14F-4D97-AF65-F5344CB8AC3E}">
        <p14:creationId xmlns:p14="http://schemas.microsoft.com/office/powerpoint/2010/main" val="243154831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PARA FAVORECER LA ESCALABILIDAD EL ESCRITOR WEB DEBE</a:t>
            </a:r>
          </a:p>
        </p:txBody>
      </p:sp>
      <p:sp>
        <p:nvSpPr>
          <p:cNvPr id="3" name="Marcador de contenido 2"/>
          <p:cNvSpPr>
            <a:spLocks noGrp="1"/>
          </p:cNvSpPr>
          <p:nvPr>
            <p:ph idx="1"/>
          </p:nvPr>
        </p:nvSpPr>
        <p:spPr>
          <a:xfrm>
            <a:off x="1371600" y="3013969"/>
            <a:ext cx="9601200" cy="3581400"/>
          </a:xfrm>
        </p:spPr>
        <p:txBody>
          <a:bodyPr/>
          <a:lstStyle/>
          <a:p>
            <a:r>
              <a:rPr lang="es-GT" dirty="0"/>
              <a:t>Estructurar los artículos con dos o hasta tres niveles de titular</a:t>
            </a:r>
          </a:p>
          <a:p>
            <a:r>
              <a:rPr lang="es-GT" dirty="0"/>
              <a:t>Utilizar títulos y subtítulos significantes</a:t>
            </a:r>
          </a:p>
          <a:p>
            <a:r>
              <a:rPr lang="es-GT" dirty="0"/>
              <a:t>Usar listas con viñetas y elementos similares para romper la uniformidad de los bloques de texto</a:t>
            </a:r>
          </a:p>
          <a:p>
            <a:r>
              <a:rPr lang="es-GT" dirty="0"/>
              <a:t>Utilizar remarcas, negritas, o lo que sea para captar la atención del usuario.</a:t>
            </a:r>
          </a:p>
        </p:txBody>
      </p:sp>
    </p:spTree>
    <p:extLst>
      <p:ext uri="{BB962C8B-B14F-4D97-AF65-F5344CB8AC3E}">
        <p14:creationId xmlns:p14="http://schemas.microsoft.com/office/powerpoint/2010/main" val="271458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 PLANO </a:t>
            </a:r>
            <a:endParaRPr lang="es-GT" dirty="0"/>
          </a:p>
        </p:txBody>
      </p:sp>
      <p:sp>
        <p:nvSpPr>
          <p:cNvPr id="3" name="Marcador de contenido 2"/>
          <p:cNvSpPr>
            <a:spLocks noGrp="1"/>
          </p:cNvSpPr>
          <p:nvPr>
            <p:ph idx="1"/>
          </p:nvPr>
        </p:nvSpPr>
        <p:spPr>
          <a:xfrm>
            <a:off x="1371600" y="2419165"/>
            <a:ext cx="9601200" cy="3581400"/>
          </a:xfrm>
        </p:spPr>
        <p:txBody>
          <a:bodyPr/>
          <a:lstStyle/>
          <a:p>
            <a:r>
              <a:rPr lang="es-GT" dirty="0"/>
              <a:t>En la web conviene empezar la página con la conclusión, el párrafo con la frase más significante y ésta con la palabra más relevante.</a:t>
            </a:r>
          </a:p>
          <a:p>
            <a:r>
              <a:rPr lang="es-GT" dirty="0"/>
              <a:t>Intenta cumplir la regla de una idea por párrafo.</a:t>
            </a:r>
          </a:p>
          <a:p>
            <a:r>
              <a:rPr lang="es-GT" dirty="0"/>
              <a:t>Usa frases con estructura simple.</a:t>
            </a:r>
          </a:p>
          <a:p>
            <a:r>
              <a:rPr lang="es-GT" dirty="0"/>
              <a:t>Limita el uso de metáforas, se literal.</a:t>
            </a:r>
          </a:p>
          <a:p>
            <a:r>
              <a:rPr lang="es-GT" dirty="0"/>
              <a:t>Se cuidadoso con el uso de recursos humorísticos o sarcásticos</a:t>
            </a:r>
          </a:p>
        </p:txBody>
      </p:sp>
    </p:spTree>
    <p:extLst>
      <p:ext uri="{BB962C8B-B14F-4D97-AF65-F5344CB8AC3E}">
        <p14:creationId xmlns:p14="http://schemas.microsoft.com/office/powerpoint/2010/main" val="1238321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12</TotalTime>
  <Words>554</Words>
  <Application>Microsoft Office PowerPoint</Application>
  <PresentationFormat>Panorámica</PresentationFormat>
  <Paragraphs>40</Paragraphs>
  <Slides>10</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10</vt:i4>
      </vt:variant>
    </vt:vector>
  </HeadingPairs>
  <TitlesOfParts>
    <vt:vector size="12" baseType="lpstr">
      <vt:lpstr>Franklin Gothic Book</vt:lpstr>
      <vt:lpstr>Crop</vt:lpstr>
      <vt:lpstr>Creaciones de un Sitio WEB</vt:lpstr>
      <vt:lpstr>El contenido dependerá directamente de la temática de la Web.  La gran mayoría de los usuarios que acuden a un sitio Web lo hacen en busca de información, que puede presentarse en forma de (texto, imágenes, vídeo, audio).  Es importante tener en cuenta que WWW es un medio de comunicación distinto a los que hasta ahora se conocían (televisión, radio, prensa, etc.); el navegante pasa de página en página Web a ritmo de clic del ratón, y generalmente pasa poco tiempo en una misma página.  </vt:lpstr>
      <vt:lpstr>DISEÑO DE CONTENIDO</vt:lpstr>
      <vt:lpstr>ESCRIBIENDO PARA LA WEB</vt:lpstr>
      <vt:lpstr>MANTEN TUS TEXTOS CORTOS</vt:lpstr>
      <vt:lpstr>HAZ TUS TEXTOS LEGIBLES</vt:lpstr>
      <vt:lpstr>EXPLORABILIDAD </vt:lpstr>
      <vt:lpstr>PARA FAVORECER LA ESCALABILIDAD EL ESCRITOR WEB DEBE</vt:lpstr>
      <vt:lpstr>LENGUAJE PLANO </vt:lpstr>
      <vt:lpstr>PAGINAS FRACMETADAS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Creaciones de un Sitio WEB</dc:title>
  <dc:creator>Usuario de Windows</dc:creator>
  <cp:lastModifiedBy>Usuario de Windows</cp:lastModifiedBy>
  <cp:revision>2</cp:revision>
  <dcterms:created xsi:type="dcterms:W3CDTF">2018-06-25T16:28:46Z</dcterms:created>
  <dcterms:modified xsi:type="dcterms:W3CDTF">2018-06-25T16:41:25Z</dcterms:modified>
</cp:coreProperties>
</file>