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557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7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6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1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5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7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82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Campus Connect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Effective Overview of Custom Objects, Relationships &amp;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0DBA-1149-F0E3-887C-46445EFF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FDDE7-DB9D-8AC3-962F-12AA4CE720B8}"/>
              </a:ext>
            </a:extLst>
          </p:cNvPr>
          <p:cNvSpPr txBox="1"/>
          <p:nvPr/>
        </p:nvSpPr>
        <p:spPr>
          <a:xfrm>
            <a:off x="668215" y="2105930"/>
            <a:ext cx="7367954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 centralized platform to manage Clubs, Events, and                       Memberships in campus.   </a:t>
            </a:r>
          </a:p>
          <a:p>
            <a:endParaRPr lang="en-US" dirty="0"/>
          </a:p>
          <a:p>
            <a:endParaRPr lang="en-US" sz="2200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Features:</a:t>
            </a:r>
          </a:p>
          <a:p>
            <a:endParaRPr lang="en-US" dirty="0"/>
          </a:p>
          <a:p>
            <a:pPr marL="228600" lvl="1" indent="-228600" defTabSz="9144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Club management (faculty advisors, student leaders, members).</a:t>
            </a:r>
          </a:p>
          <a:p>
            <a:pPr marL="228600" lvl="1" indent="-228600" defTabSz="9144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Event tracking &amp; participation.</a:t>
            </a:r>
          </a:p>
          <a:p>
            <a:pPr marL="228600" lvl="1" indent="-228600" defTabSz="9144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Role-based access (Faculty, Student, Admin).</a:t>
            </a:r>
          </a:p>
          <a:p>
            <a:pPr marL="228600" lvl="1" indent="-228600" defTabSz="9144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28600" lvl="1" indent="-228600" defTabSz="91440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Built on Salesforce Lightning (Developer Org).</a:t>
            </a:r>
          </a:p>
        </p:txBody>
      </p:sp>
    </p:spTree>
    <p:extLst>
      <p:ext uri="{BB962C8B-B14F-4D97-AF65-F5344CB8AC3E}">
        <p14:creationId xmlns:p14="http://schemas.microsoft.com/office/powerpoint/2010/main" val="147916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Objects &amp;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Custom Objects:</a:t>
            </a:r>
          </a:p>
          <a:p>
            <a:r>
              <a:rPr dirty="0"/>
              <a:t>   - </a:t>
            </a:r>
            <a:r>
              <a:rPr dirty="0" err="1"/>
              <a:t>Club__c</a:t>
            </a:r>
            <a:endParaRPr dirty="0"/>
          </a:p>
          <a:p>
            <a:r>
              <a:rPr dirty="0"/>
              <a:t>   - </a:t>
            </a:r>
            <a:r>
              <a:rPr dirty="0" err="1"/>
              <a:t>Student__c</a:t>
            </a:r>
            <a:r>
              <a:rPr dirty="0"/>
              <a:t> (Contact)</a:t>
            </a:r>
          </a:p>
          <a:p>
            <a:r>
              <a:rPr dirty="0"/>
              <a:t>   - </a:t>
            </a:r>
            <a:r>
              <a:rPr dirty="0" err="1"/>
              <a:t>ClubMembership</a:t>
            </a:r>
            <a:r>
              <a:rPr dirty="0"/>
              <a:t>__c</a:t>
            </a:r>
          </a:p>
          <a:p>
            <a:r>
              <a:rPr dirty="0"/>
              <a:t>   - </a:t>
            </a:r>
            <a:r>
              <a:rPr dirty="0" err="1"/>
              <a:t>ClubEvent</a:t>
            </a:r>
            <a:r>
              <a:rPr dirty="0"/>
              <a:t>__c</a:t>
            </a:r>
          </a:p>
          <a:p>
            <a:endParaRPr dirty="0"/>
          </a:p>
          <a:p>
            <a:r>
              <a:rPr dirty="0"/>
              <a:t>• 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Relationships:</a:t>
            </a:r>
          </a:p>
          <a:p>
            <a:r>
              <a:rPr dirty="0"/>
              <a:t>   - Club ↔ </a:t>
            </a:r>
            <a:r>
              <a:rPr dirty="0" err="1"/>
              <a:t>ClubMembership</a:t>
            </a:r>
            <a:r>
              <a:rPr dirty="0"/>
              <a:t> (Lookup/Master-Detail)</a:t>
            </a:r>
          </a:p>
          <a:p>
            <a:r>
              <a:rPr dirty="0"/>
              <a:t>   - Student ↔ </a:t>
            </a:r>
            <a:r>
              <a:rPr dirty="0" err="1"/>
              <a:t>ClubMembership</a:t>
            </a:r>
            <a:r>
              <a:rPr dirty="0"/>
              <a:t> (Lookup)</a:t>
            </a:r>
          </a:p>
          <a:p>
            <a:r>
              <a:rPr dirty="0"/>
              <a:t>   - Club ↔ </a:t>
            </a:r>
            <a:r>
              <a:rPr dirty="0" err="1"/>
              <a:t>ClubEvent</a:t>
            </a:r>
            <a:r>
              <a:rPr dirty="0"/>
              <a:t> (Lookup)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Field-Level Security &amp;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Profiles &amp; Visibility:</a:t>
            </a:r>
          </a:p>
          <a:p>
            <a:r>
              <a:rPr dirty="0"/>
              <a:t>   - Faculty: Full access to Clubs, Memberships, Events</a:t>
            </a:r>
          </a:p>
          <a:p>
            <a:r>
              <a:rPr dirty="0"/>
              <a:t>   - Students: Restricted to their own Memberships &amp; Events</a:t>
            </a:r>
          </a:p>
          <a:p>
            <a:endParaRPr dirty="0"/>
          </a:p>
          <a:p>
            <a:pPr>
              <a:lnSpc>
                <a:spcPct val="80000"/>
              </a:lnSpc>
            </a:pPr>
            <a:r>
              <a:rPr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Field-Level Security:</a:t>
            </a:r>
          </a:p>
          <a:p>
            <a:r>
              <a:rPr dirty="0"/>
              <a:t>   - Sensitive fields (Faculty Email, Phone) hidden from Students</a:t>
            </a:r>
          </a:p>
          <a:p>
            <a:r>
              <a:rPr dirty="0"/>
              <a:t>   - Status/Approval fields restricted to Faculty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&amp; Process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Automation Implemented:</a:t>
            </a:r>
          </a:p>
          <a:p>
            <a:r>
              <a:rPr dirty="0"/>
              <a:t>   - Workflow Rules: Email alerts for new events</a:t>
            </a:r>
          </a:p>
          <a:p>
            <a:r>
              <a:rPr dirty="0"/>
              <a:t>   - Process Builder: Auto-create Memberships</a:t>
            </a:r>
          </a:p>
          <a:p>
            <a:r>
              <a:rPr dirty="0"/>
              <a:t>   - Validation Rules: Ensure mandatory details</a:t>
            </a:r>
          </a:p>
          <a:p>
            <a:r>
              <a:rPr dirty="0"/>
              <a:t>   - Flow Builder: Event Registration Flow</a:t>
            </a:r>
          </a:p>
          <a:p>
            <a:endParaRPr dirty="0"/>
          </a:p>
          <a:p>
            <a:pPr>
              <a:lnSpc>
                <a:spcPct val="80000"/>
              </a:lnSpc>
            </a:pPr>
            <a:r>
              <a:rPr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Benefits:</a:t>
            </a:r>
          </a:p>
          <a:p>
            <a:r>
              <a:rPr dirty="0"/>
              <a:t>   - Saves time &amp; reduces manual errors</a:t>
            </a:r>
          </a:p>
          <a:p>
            <a:r>
              <a:rPr dirty="0"/>
              <a:t>   - Streamlined club &amp; event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6985-7FDF-4CBC-8CD7-47B0C33C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lets move to Sales-force org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88E0E-2D06-CE94-556A-F18595A83250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DBFC-A2EF-54E7-FA06-ACFED2754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Sales-force Org-&gt;&gt;&gt;&gt;&gt;&gt;&gt;&gt;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396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</TotalTime>
  <Words>257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Campus Connect Project</vt:lpstr>
      <vt:lpstr>Project Overview</vt:lpstr>
      <vt:lpstr>Custom Objects &amp; Relationships</vt:lpstr>
      <vt:lpstr>Field-Level Security &amp; Access Control</vt:lpstr>
      <vt:lpstr>Automation &amp; Process Builder</vt:lpstr>
      <vt:lpstr>Now lets move to Sales-force org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Adarsh Prajapati</dc:creator>
  <cp:keywords/>
  <dc:description>generated using python-pptx</dc:description>
  <cp:lastModifiedBy>Adarsh Prajapati</cp:lastModifiedBy>
  <cp:revision>4</cp:revision>
  <dcterms:created xsi:type="dcterms:W3CDTF">2013-01-27T09:14:16Z</dcterms:created>
  <dcterms:modified xsi:type="dcterms:W3CDTF">2025-09-25T10:22:18Z</dcterms:modified>
  <cp:category/>
</cp:coreProperties>
</file>