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96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07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85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39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6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4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49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54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E1F8E-90F8-4CA6-8520-DE2EC53DBAEC}" type="datetimeFigureOut">
              <a:rPr lang="en-GB" smtClean="0"/>
              <a:t>04/07/2017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FAD69-40F0-4D60-A9E1-F2F5A22B04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9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623" y="3524373"/>
            <a:ext cx="3143250" cy="3143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6" y="108734"/>
            <a:ext cx="3143250" cy="31432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16" y="108734"/>
            <a:ext cx="323793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Slice Z and Adjust Window/Level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18121" y="108734"/>
            <a:ext cx="3143250" cy="3143250"/>
            <a:chOff x="5430048" y="178872"/>
            <a:chExt cx="3143250" cy="31432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0048" y="178872"/>
              <a:ext cx="3143250" cy="314325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66197" y="293400"/>
              <a:ext cx="1616148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Slice X and Pick</a:t>
              </a:r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9516" y="3524373"/>
            <a:ext cx="3143250" cy="3143250"/>
            <a:chOff x="129516" y="3524373"/>
            <a:chExt cx="3143250" cy="31432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516" y="3524373"/>
              <a:ext cx="3143250" cy="314325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2333512" y="3628387"/>
              <a:ext cx="71679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Zoom</a:t>
              </a:r>
              <a:endParaRPr lang="en-GB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96972" y="3621876"/>
            <a:ext cx="51744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ROI</a:t>
            </a:r>
            <a:endParaRPr lang="en-GB" dirty="0"/>
          </a:p>
        </p:txBody>
      </p:sp>
      <p:sp>
        <p:nvSpPr>
          <p:cNvPr id="16" name="Rounded Rectangle 15"/>
          <p:cNvSpPr/>
          <p:nvPr/>
        </p:nvSpPr>
        <p:spPr>
          <a:xfrm>
            <a:off x="34828" y="3092597"/>
            <a:ext cx="523627" cy="1941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3500623" y="3087765"/>
            <a:ext cx="697304" cy="1990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5958635" y="6491258"/>
            <a:ext cx="768736" cy="2539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6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11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Pasca, Edoardo (STFC,RAL,SC)</dc:creator>
  <cp:lastModifiedBy>Pasca, Edoardo (STFC,RAL,SC)</cp:lastModifiedBy>
  <cp:revision>3</cp:revision>
  <dcterms:created xsi:type="dcterms:W3CDTF">2017-07-04T10:40:48Z</dcterms:created>
  <dcterms:modified xsi:type="dcterms:W3CDTF">2017-07-04T13:35:13Z</dcterms:modified>
</cp:coreProperties>
</file>