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8" r:id="rId14"/>
    <p:sldId id="269" r:id="rId15"/>
    <p:sldId id="271" r:id="rId16"/>
    <p:sldId id="270"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DB679-CFC7-48D1-B552-33BB08E56BB0}" v="27" dt="2022-06-11T16:18:37.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友治 三沢" userId="bda06d9b-8bd9-4a43-83f1-3c8088a68f51" providerId="ADAL" clId="{41DDB679-CFC7-48D1-B552-33BB08E56BB0}"/>
    <pc:docChg chg="undo custSel addSld delSld modSld">
      <pc:chgData name="友治 三沢" userId="bda06d9b-8bd9-4a43-83f1-3c8088a68f51" providerId="ADAL" clId="{41DDB679-CFC7-48D1-B552-33BB08E56BB0}" dt="2022-06-12T16:32:47.765" v="7745" actId="14100"/>
      <pc:docMkLst>
        <pc:docMk/>
      </pc:docMkLst>
      <pc:sldChg chg="modSp mod">
        <pc:chgData name="友治 三沢" userId="bda06d9b-8bd9-4a43-83f1-3c8088a68f51" providerId="ADAL" clId="{41DDB679-CFC7-48D1-B552-33BB08E56BB0}" dt="2022-06-12T16:01:47.466" v="7716" actId="27636"/>
        <pc:sldMkLst>
          <pc:docMk/>
          <pc:sldMk cId="2314439392" sldId="256"/>
        </pc:sldMkLst>
        <pc:spChg chg="mod">
          <ac:chgData name="友治 三沢" userId="bda06d9b-8bd9-4a43-83f1-3c8088a68f51" providerId="ADAL" clId="{41DDB679-CFC7-48D1-B552-33BB08E56BB0}" dt="2022-06-12T16:01:47.466" v="7716" actId="27636"/>
          <ac:spMkLst>
            <pc:docMk/>
            <pc:sldMk cId="2314439392" sldId="256"/>
            <ac:spMk id="3" creationId="{3FA79FC5-1A6E-7F02-8C69-FE223FB84DE5}"/>
          </ac:spMkLst>
        </pc:spChg>
      </pc:sldChg>
      <pc:sldChg chg="modSp mod">
        <pc:chgData name="友治 三沢" userId="bda06d9b-8bd9-4a43-83f1-3c8088a68f51" providerId="ADAL" clId="{41DDB679-CFC7-48D1-B552-33BB08E56BB0}" dt="2022-06-11T08:56:53.207" v="306" actId="5793"/>
        <pc:sldMkLst>
          <pc:docMk/>
          <pc:sldMk cId="1294539918" sldId="258"/>
        </pc:sldMkLst>
        <pc:spChg chg="mod">
          <ac:chgData name="友治 三沢" userId="bda06d9b-8bd9-4a43-83f1-3c8088a68f51" providerId="ADAL" clId="{41DDB679-CFC7-48D1-B552-33BB08E56BB0}" dt="2022-06-11T08:56:53.207" v="306" actId="5793"/>
          <ac:spMkLst>
            <pc:docMk/>
            <pc:sldMk cId="1294539918" sldId="258"/>
            <ac:spMk id="3" creationId="{5170EE77-0269-F09D-444F-17A9E7823693}"/>
          </ac:spMkLst>
        </pc:spChg>
      </pc:sldChg>
      <pc:sldChg chg="modSp mod">
        <pc:chgData name="友治 三沢" userId="bda06d9b-8bd9-4a43-83f1-3c8088a68f51" providerId="ADAL" clId="{41DDB679-CFC7-48D1-B552-33BB08E56BB0}" dt="2022-06-11T08:56:39.947" v="287" actId="20577"/>
        <pc:sldMkLst>
          <pc:docMk/>
          <pc:sldMk cId="612762988" sldId="259"/>
        </pc:sldMkLst>
        <pc:spChg chg="mod">
          <ac:chgData name="友治 三沢" userId="bda06d9b-8bd9-4a43-83f1-3c8088a68f51" providerId="ADAL" clId="{41DDB679-CFC7-48D1-B552-33BB08E56BB0}" dt="2022-06-11T08:56:39.947" v="287" actId="20577"/>
          <ac:spMkLst>
            <pc:docMk/>
            <pc:sldMk cId="612762988" sldId="259"/>
            <ac:spMk id="3" creationId="{AFE69D6D-D619-3156-DC09-161FF5B724BF}"/>
          </ac:spMkLst>
        </pc:spChg>
      </pc:sldChg>
      <pc:sldChg chg="addSp delSp modSp new mod modClrScheme chgLayout">
        <pc:chgData name="友治 三沢" userId="bda06d9b-8bd9-4a43-83f1-3c8088a68f51" providerId="ADAL" clId="{41DDB679-CFC7-48D1-B552-33BB08E56BB0}" dt="2022-06-11T08:58:02.575" v="406" actId="20577"/>
        <pc:sldMkLst>
          <pc:docMk/>
          <pc:sldMk cId="3005098570" sldId="260"/>
        </pc:sldMkLst>
        <pc:spChg chg="del mod ord">
          <ac:chgData name="友治 三沢" userId="bda06d9b-8bd9-4a43-83f1-3c8088a68f51" providerId="ADAL" clId="{41DDB679-CFC7-48D1-B552-33BB08E56BB0}" dt="2022-06-11T08:57:03.286" v="308" actId="700"/>
          <ac:spMkLst>
            <pc:docMk/>
            <pc:sldMk cId="3005098570" sldId="260"/>
            <ac:spMk id="2" creationId="{6394016E-FA2A-BE81-E037-3D68061F1ECA}"/>
          </ac:spMkLst>
        </pc:spChg>
        <pc:spChg chg="del">
          <ac:chgData name="友治 三沢" userId="bda06d9b-8bd9-4a43-83f1-3c8088a68f51" providerId="ADAL" clId="{41DDB679-CFC7-48D1-B552-33BB08E56BB0}" dt="2022-06-11T08:57:03.286" v="308" actId="700"/>
          <ac:spMkLst>
            <pc:docMk/>
            <pc:sldMk cId="3005098570" sldId="260"/>
            <ac:spMk id="3" creationId="{5C408759-02A6-E60C-BC7E-BA8FA6BC4D6A}"/>
          </ac:spMkLst>
        </pc:spChg>
        <pc:spChg chg="add del mod ord">
          <ac:chgData name="友治 三沢" userId="bda06d9b-8bd9-4a43-83f1-3c8088a68f51" providerId="ADAL" clId="{41DDB679-CFC7-48D1-B552-33BB08E56BB0}" dt="2022-06-11T08:57:17.415" v="309" actId="700"/>
          <ac:spMkLst>
            <pc:docMk/>
            <pc:sldMk cId="3005098570" sldId="260"/>
            <ac:spMk id="4" creationId="{A7184752-0320-C778-8FCA-663DAB94CD94}"/>
          </ac:spMkLst>
        </pc:spChg>
        <pc:spChg chg="add del mod ord">
          <ac:chgData name="友治 三沢" userId="bda06d9b-8bd9-4a43-83f1-3c8088a68f51" providerId="ADAL" clId="{41DDB679-CFC7-48D1-B552-33BB08E56BB0}" dt="2022-06-11T08:57:33.190" v="310" actId="700"/>
          <ac:spMkLst>
            <pc:docMk/>
            <pc:sldMk cId="3005098570" sldId="260"/>
            <ac:spMk id="5" creationId="{2B4D8E42-DFE1-42FF-A50D-6986856146CA}"/>
          </ac:spMkLst>
        </pc:spChg>
        <pc:spChg chg="add del mod ord">
          <ac:chgData name="友治 三沢" userId="bda06d9b-8bd9-4a43-83f1-3c8088a68f51" providerId="ADAL" clId="{41DDB679-CFC7-48D1-B552-33BB08E56BB0}" dt="2022-06-11T08:57:33.190" v="310" actId="700"/>
          <ac:spMkLst>
            <pc:docMk/>
            <pc:sldMk cId="3005098570" sldId="260"/>
            <ac:spMk id="6" creationId="{908BFFCD-6760-2C73-E2B3-722BEC7288F6}"/>
          </ac:spMkLst>
        </pc:spChg>
        <pc:spChg chg="add mod ord">
          <ac:chgData name="友治 三沢" userId="bda06d9b-8bd9-4a43-83f1-3c8088a68f51" providerId="ADAL" clId="{41DDB679-CFC7-48D1-B552-33BB08E56BB0}" dt="2022-06-11T08:58:02.575" v="406" actId="20577"/>
          <ac:spMkLst>
            <pc:docMk/>
            <pc:sldMk cId="3005098570" sldId="260"/>
            <ac:spMk id="7" creationId="{91D4096E-5597-543C-2A73-570F7DAB05EB}"/>
          </ac:spMkLst>
        </pc:spChg>
      </pc:sldChg>
      <pc:sldChg chg="modSp add mod">
        <pc:chgData name="友治 三沢" userId="bda06d9b-8bd9-4a43-83f1-3c8088a68f51" providerId="ADAL" clId="{41DDB679-CFC7-48D1-B552-33BB08E56BB0}" dt="2022-06-11T08:58:29.108" v="465" actId="20577"/>
        <pc:sldMkLst>
          <pc:docMk/>
          <pc:sldMk cId="1022566021" sldId="261"/>
        </pc:sldMkLst>
        <pc:spChg chg="mod">
          <ac:chgData name="友治 三沢" userId="bda06d9b-8bd9-4a43-83f1-3c8088a68f51" providerId="ADAL" clId="{41DDB679-CFC7-48D1-B552-33BB08E56BB0}" dt="2022-06-11T08:58:29.108" v="465" actId="20577"/>
          <ac:spMkLst>
            <pc:docMk/>
            <pc:sldMk cId="1022566021" sldId="261"/>
            <ac:spMk id="7" creationId="{91D4096E-5597-543C-2A73-570F7DAB05EB}"/>
          </ac:spMkLst>
        </pc:spChg>
      </pc:sldChg>
      <pc:sldChg chg="addSp delSp modSp new mod setBg modClrScheme chgLayout">
        <pc:chgData name="友治 三沢" userId="bda06d9b-8bd9-4a43-83f1-3c8088a68f51" providerId="ADAL" clId="{41DDB679-CFC7-48D1-B552-33BB08E56BB0}" dt="2022-06-11T12:06:27.524" v="1226" actId="20577"/>
        <pc:sldMkLst>
          <pc:docMk/>
          <pc:sldMk cId="3104105529" sldId="262"/>
        </pc:sldMkLst>
        <pc:spChg chg="del mod ord">
          <ac:chgData name="友治 三沢" userId="bda06d9b-8bd9-4a43-83f1-3c8088a68f51" providerId="ADAL" clId="{41DDB679-CFC7-48D1-B552-33BB08E56BB0}" dt="2022-06-11T08:58:50.444" v="467" actId="700"/>
          <ac:spMkLst>
            <pc:docMk/>
            <pc:sldMk cId="3104105529" sldId="262"/>
            <ac:spMk id="2" creationId="{AA17CF07-7B05-9C80-21AC-A198CF768679}"/>
          </ac:spMkLst>
        </pc:spChg>
        <pc:spChg chg="add mod ord">
          <ac:chgData name="友治 三沢" userId="bda06d9b-8bd9-4a43-83f1-3c8088a68f51" providerId="ADAL" clId="{41DDB679-CFC7-48D1-B552-33BB08E56BB0}" dt="2022-06-11T11:01:48.679" v="580" actId="26606"/>
          <ac:spMkLst>
            <pc:docMk/>
            <pc:sldMk cId="3104105529" sldId="262"/>
            <ac:spMk id="3" creationId="{399BF218-23EB-7C87-CE36-53A44E8D94B7}"/>
          </ac:spMkLst>
        </pc:spChg>
        <pc:spChg chg="add mod ord">
          <ac:chgData name="友治 三沢" userId="bda06d9b-8bd9-4a43-83f1-3c8088a68f51" providerId="ADAL" clId="{41DDB679-CFC7-48D1-B552-33BB08E56BB0}" dt="2022-06-11T12:06:27.524" v="1226" actId="20577"/>
          <ac:spMkLst>
            <pc:docMk/>
            <pc:sldMk cId="3104105529" sldId="262"/>
            <ac:spMk id="4" creationId="{DF634170-4333-D44B-989D-9EB743BB1992}"/>
          </ac:spMkLst>
        </pc:spChg>
        <pc:spChg chg="add mod">
          <ac:chgData name="友治 三沢" userId="bda06d9b-8bd9-4a43-83f1-3c8088a68f51" providerId="ADAL" clId="{41DDB679-CFC7-48D1-B552-33BB08E56BB0}" dt="2022-06-11T11:02:22.888" v="587" actId="1036"/>
          <ac:spMkLst>
            <pc:docMk/>
            <pc:sldMk cId="3104105529" sldId="262"/>
            <ac:spMk id="6" creationId="{56C7DB19-2423-16DE-2651-1EC6039B719C}"/>
          </ac:spMkLst>
        </pc:spChg>
        <pc:spChg chg="add">
          <ac:chgData name="友治 三沢" userId="bda06d9b-8bd9-4a43-83f1-3c8088a68f51" providerId="ADAL" clId="{41DDB679-CFC7-48D1-B552-33BB08E56BB0}" dt="2022-06-11T11:01:48.679" v="580" actId="26606"/>
          <ac:spMkLst>
            <pc:docMk/>
            <pc:sldMk cId="3104105529" sldId="262"/>
            <ac:spMk id="10" creationId="{1C582B07-D0F0-4B6B-A5D9-D2F192CB3A4E}"/>
          </ac:spMkLst>
        </pc:spChg>
        <pc:spChg chg="add">
          <ac:chgData name="友治 三沢" userId="bda06d9b-8bd9-4a43-83f1-3c8088a68f51" providerId="ADAL" clId="{41DDB679-CFC7-48D1-B552-33BB08E56BB0}" dt="2022-06-11T11:01:48.679" v="580" actId="26606"/>
          <ac:spMkLst>
            <pc:docMk/>
            <pc:sldMk cId="3104105529" sldId="262"/>
            <ac:spMk id="12" creationId="{3712ED8D-807A-4E94-A9AF-C44676151773}"/>
          </ac:spMkLst>
        </pc:spChg>
        <pc:spChg chg="add">
          <ac:chgData name="友治 三沢" userId="bda06d9b-8bd9-4a43-83f1-3c8088a68f51" providerId="ADAL" clId="{41DDB679-CFC7-48D1-B552-33BB08E56BB0}" dt="2022-06-11T11:01:48.679" v="580" actId="26606"/>
          <ac:spMkLst>
            <pc:docMk/>
            <pc:sldMk cId="3104105529" sldId="262"/>
            <ac:spMk id="14" creationId="{DA1A4301-6FFC-4C82-A1FA-7634D8CAA8F5}"/>
          </ac:spMkLst>
        </pc:spChg>
        <pc:spChg chg="add">
          <ac:chgData name="友治 三沢" userId="bda06d9b-8bd9-4a43-83f1-3c8088a68f51" providerId="ADAL" clId="{41DDB679-CFC7-48D1-B552-33BB08E56BB0}" dt="2022-06-11T11:01:48.679" v="580" actId="26606"/>
          <ac:spMkLst>
            <pc:docMk/>
            <pc:sldMk cId="3104105529" sldId="262"/>
            <ac:spMk id="47" creationId="{D8667B21-A39C-4ABB-9CED-0DD4CD739502}"/>
          </ac:spMkLst>
        </pc:spChg>
        <pc:grpChg chg="add">
          <ac:chgData name="友治 三沢" userId="bda06d9b-8bd9-4a43-83f1-3c8088a68f51" providerId="ADAL" clId="{41DDB679-CFC7-48D1-B552-33BB08E56BB0}" dt="2022-06-11T11:02:33.436" v="588" actId="164"/>
          <ac:grpSpMkLst>
            <pc:docMk/>
            <pc:sldMk cId="3104105529" sldId="262"/>
            <ac:grpSpMk id="7" creationId="{70F0C9BF-D0C9-EAE8-11F6-A8304654BDEC}"/>
          </ac:grpSpMkLst>
        </pc:grpChg>
        <pc:grpChg chg="add">
          <ac:chgData name="友治 三沢" userId="bda06d9b-8bd9-4a43-83f1-3c8088a68f51" providerId="ADAL" clId="{41DDB679-CFC7-48D1-B552-33BB08E56BB0}" dt="2022-06-11T11:01:48.679" v="580" actId="26606"/>
          <ac:grpSpMkLst>
            <pc:docMk/>
            <pc:sldMk cId="3104105529" sldId="262"/>
            <ac:grpSpMk id="16" creationId="{8323DD1D-77DE-48B2-A0A0-6265801531E5}"/>
          </ac:grpSpMkLst>
        </pc:grpChg>
        <pc:picChg chg="add mod">
          <ac:chgData name="友治 三沢" userId="bda06d9b-8bd9-4a43-83f1-3c8088a68f51" providerId="ADAL" clId="{41DDB679-CFC7-48D1-B552-33BB08E56BB0}" dt="2022-06-11T11:01:48.679" v="580" actId="26606"/>
          <ac:picMkLst>
            <pc:docMk/>
            <pc:sldMk cId="3104105529" sldId="262"/>
            <ac:picMk id="5" creationId="{8AC801DF-AB0C-49E1-07E9-4ACEA3370EAD}"/>
          </ac:picMkLst>
        </pc:picChg>
      </pc:sldChg>
      <pc:sldChg chg="addSp delSp modSp new mod setBg">
        <pc:chgData name="友治 三沢" userId="bda06d9b-8bd9-4a43-83f1-3c8088a68f51" providerId="ADAL" clId="{41DDB679-CFC7-48D1-B552-33BB08E56BB0}" dt="2022-06-11T11:58:50.681" v="956" actId="20577"/>
        <pc:sldMkLst>
          <pc:docMk/>
          <pc:sldMk cId="306911331" sldId="263"/>
        </pc:sldMkLst>
        <pc:spChg chg="mod">
          <ac:chgData name="友治 三沢" userId="bda06d9b-8bd9-4a43-83f1-3c8088a68f51" providerId="ADAL" clId="{41DDB679-CFC7-48D1-B552-33BB08E56BB0}" dt="2022-06-11T11:07:01.109" v="636" actId="20577"/>
          <ac:spMkLst>
            <pc:docMk/>
            <pc:sldMk cId="306911331" sldId="263"/>
            <ac:spMk id="2" creationId="{3B284C5C-88E8-F954-B6E9-8A9C13B3A9B8}"/>
          </ac:spMkLst>
        </pc:spChg>
        <pc:spChg chg="mod">
          <ac:chgData name="友治 三沢" userId="bda06d9b-8bd9-4a43-83f1-3c8088a68f51" providerId="ADAL" clId="{41DDB679-CFC7-48D1-B552-33BB08E56BB0}" dt="2022-06-11T11:58:50.681" v="956" actId="20577"/>
          <ac:spMkLst>
            <pc:docMk/>
            <pc:sldMk cId="306911331" sldId="263"/>
            <ac:spMk id="3" creationId="{11FC5E54-B949-BD0D-965E-C0796D7ECE12}"/>
          </ac:spMkLst>
        </pc:spChg>
        <pc:spChg chg="add mod">
          <ac:chgData name="友治 三沢" userId="bda06d9b-8bd9-4a43-83f1-3c8088a68f51" providerId="ADAL" clId="{41DDB679-CFC7-48D1-B552-33BB08E56BB0}" dt="2022-06-11T11:06:31.069" v="596" actId="14100"/>
          <ac:spMkLst>
            <pc:docMk/>
            <pc:sldMk cId="306911331" sldId="263"/>
            <ac:spMk id="7" creationId="{874AC58D-2A86-29C1-996C-F8D531C264A9}"/>
          </ac:spMkLst>
        </pc:spChg>
        <pc:spChg chg="add">
          <ac:chgData name="友治 三沢" userId="bda06d9b-8bd9-4a43-83f1-3c8088a68f51" providerId="ADAL" clId="{41DDB679-CFC7-48D1-B552-33BB08E56BB0}" dt="2022-06-11T11:06:12.382" v="593" actId="26606"/>
          <ac:spMkLst>
            <pc:docMk/>
            <pc:sldMk cId="306911331" sldId="263"/>
            <ac:spMk id="10" creationId="{1C582B07-D0F0-4B6B-A5D9-D2F192CB3A4E}"/>
          </ac:spMkLst>
        </pc:spChg>
        <pc:spChg chg="add mod">
          <ac:chgData name="友治 三沢" userId="bda06d9b-8bd9-4a43-83f1-3c8088a68f51" providerId="ADAL" clId="{41DDB679-CFC7-48D1-B552-33BB08E56BB0}" dt="2022-06-11T11:19:54.064" v="760" actId="14100"/>
          <ac:spMkLst>
            <pc:docMk/>
            <pc:sldMk cId="306911331" sldId="263"/>
            <ac:spMk id="11" creationId="{6D08F26C-A00E-41CE-DF09-6B54885FE262}"/>
          </ac:spMkLst>
        </pc:spChg>
        <pc:spChg chg="add">
          <ac:chgData name="友治 三沢" userId="bda06d9b-8bd9-4a43-83f1-3c8088a68f51" providerId="ADAL" clId="{41DDB679-CFC7-48D1-B552-33BB08E56BB0}" dt="2022-06-11T11:06:12.382" v="593" actId="26606"/>
          <ac:spMkLst>
            <pc:docMk/>
            <pc:sldMk cId="306911331" sldId="263"/>
            <ac:spMk id="12" creationId="{3712ED8D-807A-4E94-A9AF-C44676151773}"/>
          </ac:spMkLst>
        </pc:spChg>
        <pc:spChg chg="add">
          <ac:chgData name="友治 三沢" userId="bda06d9b-8bd9-4a43-83f1-3c8088a68f51" providerId="ADAL" clId="{41DDB679-CFC7-48D1-B552-33BB08E56BB0}" dt="2022-06-11T11:06:12.382" v="593" actId="26606"/>
          <ac:spMkLst>
            <pc:docMk/>
            <pc:sldMk cId="306911331" sldId="263"/>
            <ac:spMk id="14" creationId="{DA1A4301-6FFC-4C82-A1FA-7634D8CAA8F5}"/>
          </ac:spMkLst>
        </pc:spChg>
        <pc:spChg chg="add">
          <ac:chgData name="友治 三沢" userId="bda06d9b-8bd9-4a43-83f1-3c8088a68f51" providerId="ADAL" clId="{41DDB679-CFC7-48D1-B552-33BB08E56BB0}" dt="2022-06-11T11:06:12.382" v="593" actId="26606"/>
          <ac:spMkLst>
            <pc:docMk/>
            <pc:sldMk cId="306911331" sldId="263"/>
            <ac:spMk id="47" creationId="{D8667B21-A39C-4ABB-9CED-0DD4CD739502}"/>
          </ac:spMkLst>
        </pc:spChg>
        <pc:spChg chg="add mod">
          <ac:chgData name="友治 三沢" userId="bda06d9b-8bd9-4a43-83f1-3c8088a68f51" providerId="ADAL" clId="{41DDB679-CFC7-48D1-B552-33BB08E56BB0}" dt="2022-06-11T11:56:56.383" v="806" actId="14100"/>
          <ac:spMkLst>
            <pc:docMk/>
            <pc:sldMk cId="306911331" sldId="263"/>
            <ac:spMk id="53" creationId="{EFB09554-23DB-AF30-171B-5FAD84A76952}"/>
          </ac:spMkLst>
        </pc:spChg>
        <pc:grpChg chg="add">
          <ac:chgData name="友治 三沢" userId="bda06d9b-8bd9-4a43-83f1-3c8088a68f51" providerId="ADAL" clId="{41DDB679-CFC7-48D1-B552-33BB08E56BB0}" dt="2022-06-11T11:06:35.291" v="597" actId="164"/>
          <ac:grpSpMkLst>
            <pc:docMk/>
            <pc:sldMk cId="306911331" sldId="263"/>
            <ac:grpSpMk id="8" creationId="{84580BF0-C64C-8550-4AA9-212C59D259AD}"/>
          </ac:grpSpMkLst>
        </pc:grpChg>
        <pc:grpChg chg="add">
          <ac:chgData name="友治 三沢" userId="bda06d9b-8bd9-4a43-83f1-3c8088a68f51" providerId="ADAL" clId="{41DDB679-CFC7-48D1-B552-33BB08E56BB0}" dt="2022-06-11T11:19:58.139" v="761" actId="164"/>
          <ac:grpSpMkLst>
            <pc:docMk/>
            <pc:sldMk cId="306911331" sldId="263"/>
            <ac:grpSpMk id="13" creationId="{C342DB0F-2EBC-12F7-8AF4-0A7829D3C682}"/>
          </ac:grpSpMkLst>
        </pc:grpChg>
        <pc:grpChg chg="add">
          <ac:chgData name="友治 三沢" userId="bda06d9b-8bd9-4a43-83f1-3c8088a68f51" providerId="ADAL" clId="{41DDB679-CFC7-48D1-B552-33BB08E56BB0}" dt="2022-06-11T11:06:12.382" v="593" actId="26606"/>
          <ac:grpSpMkLst>
            <pc:docMk/>
            <pc:sldMk cId="306911331" sldId="263"/>
            <ac:grpSpMk id="16" creationId="{8323DD1D-77DE-48B2-A0A0-6265801531E5}"/>
          </ac:grpSpMkLst>
        </pc:grpChg>
        <pc:picChg chg="add del mod">
          <ac:chgData name="友治 三沢" userId="bda06d9b-8bd9-4a43-83f1-3c8088a68f51" providerId="ADAL" clId="{41DDB679-CFC7-48D1-B552-33BB08E56BB0}" dt="2022-06-11T11:06:08.431" v="591" actId="478"/>
          <ac:picMkLst>
            <pc:docMk/>
            <pc:sldMk cId="306911331" sldId="263"/>
            <ac:picMk id="4" creationId="{BF794DB9-A382-C078-8035-EF7CE658736C}"/>
          </ac:picMkLst>
        </pc:picChg>
        <pc:picChg chg="add mod">
          <ac:chgData name="友治 三沢" userId="bda06d9b-8bd9-4a43-83f1-3c8088a68f51" providerId="ADAL" clId="{41DDB679-CFC7-48D1-B552-33BB08E56BB0}" dt="2022-06-11T11:06:12.382" v="593" actId="26606"/>
          <ac:picMkLst>
            <pc:docMk/>
            <pc:sldMk cId="306911331" sldId="263"/>
            <ac:picMk id="5" creationId="{A0F38C36-C144-C1D2-D108-64C054E7FE8C}"/>
          </ac:picMkLst>
        </pc:picChg>
        <pc:picChg chg="add mod">
          <ac:chgData name="友治 三沢" userId="bda06d9b-8bd9-4a43-83f1-3c8088a68f51" providerId="ADAL" clId="{41DDB679-CFC7-48D1-B552-33BB08E56BB0}" dt="2022-06-11T11:55:15.587" v="796" actId="1076"/>
          <ac:picMkLst>
            <pc:docMk/>
            <pc:sldMk cId="306911331" sldId="263"/>
            <ac:picMk id="46" creationId="{B1985C95-0885-4AD1-26C7-99D562F06AD0}"/>
          </ac:picMkLst>
        </pc:picChg>
        <pc:picChg chg="add del mod">
          <ac:chgData name="友治 三沢" userId="bda06d9b-8bd9-4a43-83f1-3c8088a68f51" providerId="ADAL" clId="{41DDB679-CFC7-48D1-B552-33BB08E56BB0}" dt="2022-06-11T11:55:56.582" v="798" actId="478"/>
          <ac:picMkLst>
            <pc:docMk/>
            <pc:sldMk cId="306911331" sldId="263"/>
            <ac:picMk id="49" creationId="{8123A994-E719-5B77-0913-D2A98C887DD3}"/>
          </ac:picMkLst>
        </pc:picChg>
        <pc:picChg chg="add mod">
          <ac:chgData name="友治 三沢" userId="bda06d9b-8bd9-4a43-83f1-3c8088a68f51" providerId="ADAL" clId="{41DDB679-CFC7-48D1-B552-33BB08E56BB0}" dt="2022-06-11T11:56:36.385" v="803" actId="1076"/>
          <ac:picMkLst>
            <pc:docMk/>
            <pc:sldMk cId="306911331" sldId="263"/>
            <ac:picMk id="51" creationId="{E110EE71-2FA4-0D3D-A204-E81F954595DB}"/>
          </ac:picMkLst>
        </pc:picChg>
      </pc:sldChg>
      <pc:sldChg chg="addSp delSp modSp new mod setBg">
        <pc:chgData name="友治 三沢" userId="bda06d9b-8bd9-4a43-83f1-3c8088a68f51" providerId="ADAL" clId="{41DDB679-CFC7-48D1-B552-33BB08E56BB0}" dt="2022-06-11T12:10:36.009" v="1384" actId="26606"/>
        <pc:sldMkLst>
          <pc:docMk/>
          <pc:sldMk cId="1667111049" sldId="264"/>
        </pc:sldMkLst>
        <pc:spChg chg="mod">
          <ac:chgData name="友治 三沢" userId="bda06d9b-8bd9-4a43-83f1-3c8088a68f51" providerId="ADAL" clId="{41DDB679-CFC7-48D1-B552-33BB08E56BB0}" dt="2022-06-11T12:07:30.644" v="1375" actId="26606"/>
          <ac:spMkLst>
            <pc:docMk/>
            <pc:sldMk cId="1667111049" sldId="264"/>
            <ac:spMk id="2" creationId="{9A39EBB0-A192-3406-3748-96E37372DB16}"/>
          </ac:spMkLst>
        </pc:spChg>
        <pc:spChg chg="mod">
          <ac:chgData name="友治 三沢" userId="bda06d9b-8bd9-4a43-83f1-3c8088a68f51" providerId="ADAL" clId="{41DDB679-CFC7-48D1-B552-33BB08E56BB0}" dt="2022-06-11T12:10:07.972" v="1380" actId="20577"/>
          <ac:spMkLst>
            <pc:docMk/>
            <pc:sldMk cId="1667111049" sldId="264"/>
            <ac:spMk id="3" creationId="{54F51CF0-1A43-B9E6-18E9-618FD3C45A96}"/>
          </ac:spMkLst>
        </pc:spChg>
        <pc:spChg chg="add">
          <ac:chgData name="友治 三沢" userId="bda06d9b-8bd9-4a43-83f1-3c8088a68f51" providerId="ADAL" clId="{41DDB679-CFC7-48D1-B552-33BB08E56BB0}" dt="2022-06-11T12:07:21.304" v="1373" actId="22"/>
          <ac:spMkLst>
            <pc:docMk/>
            <pc:sldMk cId="1667111049" sldId="264"/>
            <ac:spMk id="7" creationId="{0489D7D9-4000-9AC0-E497-9DC8518CE43B}"/>
          </ac:spMkLst>
        </pc:spChg>
        <pc:spChg chg="add">
          <ac:chgData name="友治 三沢" userId="bda06d9b-8bd9-4a43-83f1-3c8088a68f51" providerId="ADAL" clId="{41DDB679-CFC7-48D1-B552-33BB08E56BB0}" dt="2022-06-11T12:10:24.974" v="1382" actId="22"/>
          <ac:spMkLst>
            <pc:docMk/>
            <pc:sldMk cId="1667111049" sldId="264"/>
            <ac:spMk id="12" creationId="{94F4E1F5-95A9-3789-D03F-2B7F0B99FE08}"/>
          </ac:spMkLst>
        </pc:spChg>
        <pc:spChg chg="add del">
          <ac:chgData name="友治 三沢" userId="bda06d9b-8bd9-4a43-83f1-3c8088a68f51" providerId="ADAL" clId="{41DDB679-CFC7-48D1-B552-33BB08E56BB0}" dt="2022-06-11T12:10:36.009" v="1384" actId="26606"/>
          <ac:spMkLst>
            <pc:docMk/>
            <pc:sldMk cId="1667111049" sldId="264"/>
            <ac:spMk id="13" creationId="{1C582B07-D0F0-4B6B-A5D9-D2F192CB3A4E}"/>
          </ac:spMkLst>
        </pc:spChg>
        <pc:spChg chg="add del">
          <ac:chgData name="友治 三沢" userId="bda06d9b-8bd9-4a43-83f1-3c8088a68f51" providerId="ADAL" clId="{41DDB679-CFC7-48D1-B552-33BB08E56BB0}" dt="2022-06-11T12:10:36.009" v="1384" actId="26606"/>
          <ac:spMkLst>
            <pc:docMk/>
            <pc:sldMk cId="1667111049" sldId="264"/>
            <ac:spMk id="15" creationId="{3712ED8D-807A-4E94-A9AF-C44676151773}"/>
          </ac:spMkLst>
        </pc:spChg>
        <pc:spChg chg="add del">
          <ac:chgData name="友治 三沢" userId="bda06d9b-8bd9-4a43-83f1-3c8088a68f51" providerId="ADAL" clId="{41DDB679-CFC7-48D1-B552-33BB08E56BB0}" dt="2022-06-11T12:10:36.009" v="1384" actId="26606"/>
          <ac:spMkLst>
            <pc:docMk/>
            <pc:sldMk cId="1667111049" sldId="264"/>
            <ac:spMk id="17" creationId="{DA1A4301-6FFC-4C82-A1FA-7634D8CAA8F5}"/>
          </ac:spMkLst>
        </pc:spChg>
        <pc:spChg chg="add del">
          <ac:chgData name="友治 三沢" userId="bda06d9b-8bd9-4a43-83f1-3c8088a68f51" providerId="ADAL" clId="{41DDB679-CFC7-48D1-B552-33BB08E56BB0}" dt="2022-06-11T12:10:36.009" v="1384" actId="26606"/>
          <ac:spMkLst>
            <pc:docMk/>
            <pc:sldMk cId="1667111049" sldId="264"/>
            <ac:spMk id="50" creationId="{D8667B21-A39C-4ABB-9CED-0DD4CD739502}"/>
          </ac:spMkLst>
        </pc:spChg>
        <pc:spChg chg="add">
          <ac:chgData name="友治 三沢" userId="bda06d9b-8bd9-4a43-83f1-3c8088a68f51" providerId="ADAL" clId="{41DDB679-CFC7-48D1-B552-33BB08E56BB0}" dt="2022-06-11T12:10:36.009" v="1384" actId="26606"/>
          <ac:spMkLst>
            <pc:docMk/>
            <pc:sldMk cId="1667111049" sldId="264"/>
            <ac:spMk id="55" creationId="{1C582B07-D0F0-4B6B-A5D9-D2F192CB3A4E}"/>
          </ac:spMkLst>
        </pc:spChg>
        <pc:spChg chg="add">
          <ac:chgData name="友治 三沢" userId="bda06d9b-8bd9-4a43-83f1-3c8088a68f51" providerId="ADAL" clId="{41DDB679-CFC7-48D1-B552-33BB08E56BB0}" dt="2022-06-11T12:10:36.009" v="1384" actId="26606"/>
          <ac:spMkLst>
            <pc:docMk/>
            <pc:sldMk cId="1667111049" sldId="264"/>
            <ac:spMk id="57" creationId="{3712ED8D-807A-4E94-A9AF-C44676151773}"/>
          </ac:spMkLst>
        </pc:spChg>
        <pc:spChg chg="add">
          <ac:chgData name="友治 三沢" userId="bda06d9b-8bd9-4a43-83f1-3c8088a68f51" providerId="ADAL" clId="{41DDB679-CFC7-48D1-B552-33BB08E56BB0}" dt="2022-06-11T12:10:36.009" v="1384" actId="26606"/>
          <ac:spMkLst>
            <pc:docMk/>
            <pc:sldMk cId="1667111049" sldId="264"/>
            <ac:spMk id="59" creationId="{DA1A4301-6FFC-4C82-A1FA-7634D8CAA8F5}"/>
          </ac:spMkLst>
        </pc:spChg>
        <pc:spChg chg="add">
          <ac:chgData name="友治 三沢" userId="bda06d9b-8bd9-4a43-83f1-3c8088a68f51" providerId="ADAL" clId="{41DDB679-CFC7-48D1-B552-33BB08E56BB0}" dt="2022-06-11T12:10:36.009" v="1384" actId="26606"/>
          <ac:spMkLst>
            <pc:docMk/>
            <pc:sldMk cId="1667111049" sldId="264"/>
            <ac:spMk id="92" creationId="{D8667B21-A39C-4ABB-9CED-0DD4CD739502}"/>
          </ac:spMkLst>
        </pc:spChg>
        <pc:grpChg chg="add del mod">
          <ac:chgData name="友治 三沢" userId="bda06d9b-8bd9-4a43-83f1-3c8088a68f51" providerId="ADAL" clId="{41DDB679-CFC7-48D1-B552-33BB08E56BB0}" dt="2022-06-11T12:10:24.420" v="1381" actId="478"/>
          <ac:grpSpMkLst>
            <pc:docMk/>
            <pc:sldMk cId="1667111049" sldId="264"/>
            <ac:grpSpMk id="8" creationId="{58E1BF5D-BEB8-E61D-8251-BF60ABAE0ACA}"/>
          </ac:grpSpMkLst>
        </pc:grpChg>
        <pc:grpChg chg="add mod">
          <ac:chgData name="友治 三沢" userId="bda06d9b-8bd9-4a43-83f1-3c8088a68f51" providerId="ADAL" clId="{41DDB679-CFC7-48D1-B552-33BB08E56BB0}" dt="2022-06-11T12:10:36.009" v="1384" actId="26606"/>
          <ac:grpSpMkLst>
            <pc:docMk/>
            <pc:sldMk cId="1667111049" sldId="264"/>
            <ac:grpSpMk id="14" creationId="{89300667-3D0A-DD56-4B1B-346297BD977E}"/>
          </ac:grpSpMkLst>
        </pc:grpChg>
        <pc:grpChg chg="add del">
          <ac:chgData name="友治 三沢" userId="bda06d9b-8bd9-4a43-83f1-3c8088a68f51" providerId="ADAL" clId="{41DDB679-CFC7-48D1-B552-33BB08E56BB0}" dt="2022-06-11T12:10:36.009" v="1384" actId="26606"/>
          <ac:grpSpMkLst>
            <pc:docMk/>
            <pc:sldMk cId="1667111049" sldId="264"/>
            <ac:grpSpMk id="19" creationId="{8323DD1D-77DE-48B2-A0A0-6265801531E5}"/>
          </ac:grpSpMkLst>
        </pc:grpChg>
        <pc:grpChg chg="add">
          <ac:chgData name="友治 三沢" userId="bda06d9b-8bd9-4a43-83f1-3c8088a68f51" providerId="ADAL" clId="{41DDB679-CFC7-48D1-B552-33BB08E56BB0}" dt="2022-06-11T12:10:36.009" v="1384" actId="26606"/>
          <ac:grpSpMkLst>
            <pc:docMk/>
            <pc:sldMk cId="1667111049" sldId="264"/>
            <ac:grpSpMk id="61" creationId="{8323DD1D-77DE-48B2-A0A0-6265801531E5}"/>
          </ac:grpSpMkLst>
        </pc:grpChg>
        <pc:picChg chg="add">
          <ac:chgData name="友治 三沢" userId="bda06d9b-8bd9-4a43-83f1-3c8088a68f51" providerId="ADAL" clId="{41DDB679-CFC7-48D1-B552-33BB08E56BB0}" dt="2022-06-11T12:07:21.304" v="1373" actId="22"/>
          <ac:picMkLst>
            <pc:docMk/>
            <pc:sldMk cId="1667111049" sldId="264"/>
            <ac:picMk id="5" creationId="{2EDCE0C6-4932-A371-BDA4-332D5AA648FB}"/>
          </ac:picMkLst>
        </pc:picChg>
        <pc:picChg chg="add">
          <ac:chgData name="友治 三沢" userId="bda06d9b-8bd9-4a43-83f1-3c8088a68f51" providerId="ADAL" clId="{41DDB679-CFC7-48D1-B552-33BB08E56BB0}" dt="2022-06-11T12:10:24.974" v="1382" actId="22"/>
          <ac:picMkLst>
            <pc:docMk/>
            <pc:sldMk cId="1667111049" sldId="264"/>
            <ac:picMk id="10" creationId="{D88135F5-A2A2-67F2-C0B2-ADD4C198B8CA}"/>
          </ac:picMkLst>
        </pc:picChg>
      </pc:sldChg>
      <pc:sldChg chg="addSp delSp modSp new mod setBg">
        <pc:chgData name="友治 三沢" userId="bda06d9b-8bd9-4a43-83f1-3c8088a68f51" providerId="ADAL" clId="{41DDB679-CFC7-48D1-B552-33BB08E56BB0}" dt="2022-06-11T12:19:00.335" v="1777" actId="20577"/>
        <pc:sldMkLst>
          <pc:docMk/>
          <pc:sldMk cId="1645045879" sldId="265"/>
        </pc:sldMkLst>
        <pc:spChg chg="mod">
          <ac:chgData name="友治 三沢" userId="bda06d9b-8bd9-4a43-83f1-3c8088a68f51" providerId="ADAL" clId="{41DDB679-CFC7-48D1-B552-33BB08E56BB0}" dt="2022-06-11T12:12:58.531" v="1499" actId="26606"/>
          <ac:spMkLst>
            <pc:docMk/>
            <pc:sldMk cId="1645045879" sldId="265"/>
            <ac:spMk id="2" creationId="{2B18CBFB-2F4F-EBA7-1935-5AFEA4EA6A00}"/>
          </ac:spMkLst>
        </pc:spChg>
        <pc:spChg chg="mod">
          <ac:chgData name="友治 三沢" userId="bda06d9b-8bd9-4a43-83f1-3c8088a68f51" providerId="ADAL" clId="{41DDB679-CFC7-48D1-B552-33BB08E56BB0}" dt="2022-06-11T12:19:00.335" v="1777" actId="20577"/>
          <ac:spMkLst>
            <pc:docMk/>
            <pc:sldMk cId="1645045879" sldId="265"/>
            <ac:spMk id="3" creationId="{BD238E98-2FB6-8A16-205A-645902861C5F}"/>
          </ac:spMkLst>
        </pc:spChg>
        <pc:spChg chg="add">
          <ac:chgData name="友治 三沢" userId="bda06d9b-8bd9-4a43-83f1-3c8088a68f51" providerId="ADAL" clId="{41DDB679-CFC7-48D1-B552-33BB08E56BB0}" dt="2022-06-11T12:12:43.289" v="1495" actId="22"/>
          <ac:spMkLst>
            <pc:docMk/>
            <pc:sldMk cId="1645045879" sldId="265"/>
            <ac:spMk id="7" creationId="{48BAD15F-0B06-51E8-9360-1F9035C5657C}"/>
          </ac:spMkLst>
        </pc:spChg>
        <pc:spChg chg="add">
          <ac:chgData name="友治 三沢" userId="bda06d9b-8bd9-4a43-83f1-3c8088a68f51" providerId="ADAL" clId="{41DDB679-CFC7-48D1-B552-33BB08E56BB0}" dt="2022-06-11T12:13:45.487" v="1501" actId="22"/>
          <ac:spMkLst>
            <pc:docMk/>
            <pc:sldMk cId="1645045879" sldId="265"/>
            <ac:spMk id="12" creationId="{26A8038A-634B-77D0-5BA9-44B5FCD1E976}"/>
          </ac:spMkLst>
        </pc:spChg>
        <pc:spChg chg="add del">
          <ac:chgData name="友治 三沢" userId="bda06d9b-8bd9-4a43-83f1-3c8088a68f51" providerId="ADAL" clId="{41DDB679-CFC7-48D1-B552-33BB08E56BB0}" dt="2022-06-11T12:12:58.500" v="1498" actId="26606"/>
          <ac:spMkLst>
            <pc:docMk/>
            <pc:sldMk cId="1645045879" sldId="265"/>
            <ac:spMk id="13" creationId="{1C582B07-D0F0-4B6B-A5D9-D2F192CB3A4E}"/>
          </ac:spMkLst>
        </pc:spChg>
        <pc:spChg chg="add del">
          <ac:chgData name="友治 三沢" userId="bda06d9b-8bd9-4a43-83f1-3c8088a68f51" providerId="ADAL" clId="{41DDB679-CFC7-48D1-B552-33BB08E56BB0}" dt="2022-06-11T12:12:58.500" v="1498" actId="26606"/>
          <ac:spMkLst>
            <pc:docMk/>
            <pc:sldMk cId="1645045879" sldId="265"/>
            <ac:spMk id="15" creationId="{7EE60796-BC52-4154-A3A9-773DE8285501}"/>
          </ac:spMkLst>
        </pc:spChg>
        <pc:spChg chg="add del">
          <ac:chgData name="友治 三沢" userId="bda06d9b-8bd9-4a43-83f1-3c8088a68f51" providerId="ADAL" clId="{41DDB679-CFC7-48D1-B552-33BB08E56BB0}" dt="2022-06-11T12:12:58.500" v="1498" actId="26606"/>
          <ac:spMkLst>
            <pc:docMk/>
            <pc:sldMk cId="1645045879" sldId="265"/>
            <ac:spMk id="17" creationId="{DA1A4301-6FFC-4C82-A1FA-7634D8CAA8F5}"/>
          </ac:spMkLst>
        </pc:spChg>
        <pc:spChg chg="add del">
          <ac:chgData name="友治 三沢" userId="bda06d9b-8bd9-4a43-83f1-3c8088a68f51" providerId="ADAL" clId="{41DDB679-CFC7-48D1-B552-33BB08E56BB0}" dt="2022-06-11T12:12:58.500" v="1498" actId="26606"/>
          <ac:spMkLst>
            <pc:docMk/>
            <pc:sldMk cId="1645045879" sldId="265"/>
            <ac:spMk id="19" creationId="{BFEC1042-3FDC-47A3-BCD7-CA9D052F987E}"/>
          </ac:spMkLst>
        </pc:spChg>
        <pc:spChg chg="add">
          <ac:chgData name="友治 三沢" userId="bda06d9b-8bd9-4a43-83f1-3c8088a68f51" providerId="ADAL" clId="{41DDB679-CFC7-48D1-B552-33BB08E56BB0}" dt="2022-06-11T12:12:58.531" v="1499" actId="26606"/>
          <ac:spMkLst>
            <pc:docMk/>
            <pc:sldMk cId="1645045879" sldId="265"/>
            <ac:spMk id="50" creationId="{D8667B21-A39C-4ABB-9CED-0DD4CD739502}"/>
          </ac:spMkLst>
        </pc:spChg>
        <pc:spChg chg="add">
          <ac:chgData name="友治 三沢" userId="bda06d9b-8bd9-4a43-83f1-3c8088a68f51" providerId="ADAL" clId="{41DDB679-CFC7-48D1-B552-33BB08E56BB0}" dt="2022-06-11T12:12:58.531" v="1499" actId="26606"/>
          <ac:spMkLst>
            <pc:docMk/>
            <pc:sldMk cId="1645045879" sldId="265"/>
            <ac:spMk id="52" creationId="{1C582B07-D0F0-4B6B-A5D9-D2F192CB3A4E}"/>
          </ac:spMkLst>
        </pc:spChg>
        <pc:spChg chg="add">
          <ac:chgData name="友治 三沢" userId="bda06d9b-8bd9-4a43-83f1-3c8088a68f51" providerId="ADAL" clId="{41DDB679-CFC7-48D1-B552-33BB08E56BB0}" dt="2022-06-11T12:12:58.531" v="1499" actId="26606"/>
          <ac:spMkLst>
            <pc:docMk/>
            <pc:sldMk cId="1645045879" sldId="265"/>
            <ac:spMk id="53" creationId="{3712ED8D-807A-4E94-A9AF-C44676151773}"/>
          </ac:spMkLst>
        </pc:spChg>
        <pc:spChg chg="add">
          <ac:chgData name="友治 三沢" userId="bda06d9b-8bd9-4a43-83f1-3c8088a68f51" providerId="ADAL" clId="{41DDB679-CFC7-48D1-B552-33BB08E56BB0}" dt="2022-06-11T12:12:58.531" v="1499" actId="26606"/>
          <ac:spMkLst>
            <pc:docMk/>
            <pc:sldMk cId="1645045879" sldId="265"/>
            <ac:spMk id="54" creationId="{DA1A4301-6FFC-4C82-A1FA-7634D8CAA8F5}"/>
          </ac:spMkLst>
        </pc:spChg>
        <pc:grpChg chg="add mod">
          <ac:chgData name="友治 三沢" userId="bda06d9b-8bd9-4a43-83f1-3c8088a68f51" providerId="ADAL" clId="{41DDB679-CFC7-48D1-B552-33BB08E56BB0}" dt="2022-06-11T12:14:15.585" v="1507" actId="1076"/>
          <ac:grpSpMkLst>
            <pc:docMk/>
            <pc:sldMk cId="1645045879" sldId="265"/>
            <ac:grpSpMk id="8" creationId="{2471BAD1-7DBC-ADD0-02BE-12158F54FB6B}"/>
          </ac:grpSpMkLst>
        </pc:grpChg>
        <pc:grpChg chg="add mod">
          <ac:chgData name="友治 三沢" userId="bda06d9b-8bd9-4a43-83f1-3c8088a68f51" providerId="ADAL" clId="{41DDB679-CFC7-48D1-B552-33BB08E56BB0}" dt="2022-06-11T12:14:12.704" v="1506" actId="1076"/>
          <ac:grpSpMkLst>
            <pc:docMk/>
            <pc:sldMk cId="1645045879" sldId="265"/>
            <ac:grpSpMk id="14" creationId="{82981F77-F727-BF24-1A13-8DF09D18E9AA}"/>
          </ac:grpSpMkLst>
        </pc:grpChg>
        <pc:grpChg chg="add del">
          <ac:chgData name="友治 三沢" userId="bda06d9b-8bd9-4a43-83f1-3c8088a68f51" providerId="ADAL" clId="{41DDB679-CFC7-48D1-B552-33BB08E56BB0}" dt="2022-06-11T12:12:58.500" v="1498" actId="26606"/>
          <ac:grpSpMkLst>
            <pc:docMk/>
            <pc:sldMk cId="1645045879" sldId="265"/>
            <ac:grpSpMk id="21" creationId="{8323DD1D-77DE-48B2-A0A0-6265801531E5}"/>
          </ac:grpSpMkLst>
        </pc:grpChg>
        <pc:grpChg chg="add">
          <ac:chgData name="友治 三沢" userId="bda06d9b-8bd9-4a43-83f1-3c8088a68f51" providerId="ADAL" clId="{41DDB679-CFC7-48D1-B552-33BB08E56BB0}" dt="2022-06-11T12:12:58.531" v="1499" actId="26606"/>
          <ac:grpSpMkLst>
            <pc:docMk/>
            <pc:sldMk cId="1645045879" sldId="265"/>
            <ac:grpSpMk id="55" creationId="{8323DD1D-77DE-48B2-A0A0-6265801531E5}"/>
          </ac:grpSpMkLst>
        </pc:grpChg>
        <pc:picChg chg="add">
          <ac:chgData name="友治 三沢" userId="bda06d9b-8bd9-4a43-83f1-3c8088a68f51" providerId="ADAL" clId="{41DDB679-CFC7-48D1-B552-33BB08E56BB0}" dt="2022-06-11T12:12:43.289" v="1495" actId="22"/>
          <ac:picMkLst>
            <pc:docMk/>
            <pc:sldMk cId="1645045879" sldId="265"/>
            <ac:picMk id="5" creationId="{4D5F1B01-46A4-37D5-C578-DB3C2FFC6802}"/>
          </ac:picMkLst>
        </pc:picChg>
        <pc:picChg chg="add">
          <ac:chgData name="友治 三沢" userId="bda06d9b-8bd9-4a43-83f1-3c8088a68f51" providerId="ADAL" clId="{41DDB679-CFC7-48D1-B552-33BB08E56BB0}" dt="2022-06-11T12:13:45.487" v="1501" actId="22"/>
          <ac:picMkLst>
            <pc:docMk/>
            <pc:sldMk cId="1645045879" sldId="265"/>
            <ac:picMk id="10" creationId="{12798EC8-25AD-6410-38CE-6C107B78E513}"/>
          </ac:picMkLst>
        </pc:picChg>
      </pc:sldChg>
      <pc:sldChg chg="addSp delSp modSp new mod setBg">
        <pc:chgData name="友治 三沢" userId="bda06d9b-8bd9-4a43-83f1-3c8088a68f51" providerId="ADAL" clId="{41DDB679-CFC7-48D1-B552-33BB08E56BB0}" dt="2022-06-11T12:28:44.297" v="2194" actId="6549"/>
        <pc:sldMkLst>
          <pc:docMk/>
          <pc:sldMk cId="4060344432" sldId="266"/>
        </pc:sldMkLst>
        <pc:spChg chg="mod">
          <ac:chgData name="友治 三沢" userId="bda06d9b-8bd9-4a43-83f1-3c8088a68f51" providerId="ADAL" clId="{41DDB679-CFC7-48D1-B552-33BB08E56BB0}" dt="2022-06-11T12:27:53.169" v="2133" actId="26606"/>
          <ac:spMkLst>
            <pc:docMk/>
            <pc:sldMk cId="4060344432" sldId="266"/>
            <ac:spMk id="2" creationId="{D2077ECF-1E5E-C48D-C230-3954DA6251CD}"/>
          </ac:spMkLst>
        </pc:spChg>
        <pc:spChg chg="mod">
          <ac:chgData name="友治 三沢" userId="bda06d9b-8bd9-4a43-83f1-3c8088a68f51" providerId="ADAL" clId="{41DDB679-CFC7-48D1-B552-33BB08E56BB0}" dt="2022-06-11T12:28:44.297" v="2194" actId="6549"/>
          <ac:spMkLst>
            <pc:docMk/>
            <pc:sldMk cId="4060344432" sldId="266"/>
            <ac:spMk id="3" creationId="{5047375C-3FC3-7ED6-29F8-655CBADF2C7F}"/>
          </ac:spMkLst>
        </pc:spChg>
        <pc:spChg chg="add">
          <ac:chgData name="友治 三沢" userId="bda06d9b-8bd9-4a43-83f1-3c8088a68f51" providerId="ADAL" clId="{41DDB679-CFC7-48D1-B552-33BB08E56BB0}" dt="2022-06-11T12:20:59.820" v="1833" actId="22"/>
          <ac:spMkLst>
            <pc:docMk/>
            <pc:sldMk cId="4060344432" sldId="266"/>
            <ac:spMk id="7" creationId="{3964BFD4-3A68-2A52-0260-4B26CF706018}"/>
          </ac:spMkLst>
        </pc:spChg>
        <pc:spChg chg="add del">
          <ac:chgData name="友治 三沢" userId="bda06d9b-8bd9-4a43-83f1-3c8088a68f51" providerId="ADAL" clId="{41DDB679-CFC7-48D1-B552-33BB08E56BB0}" dt="2022-06-11T12:27:53.169" v="2133" actId="26606"/>
          <ac:spMkLst>
            <pc:docMk/>
            <pc:sldMk cId="4060344432" sldId="266"/>
            <ac:spMk id="13" creationId="{1C582B07-D0F0-4B6B-A5D9-D2F192CB3A4E}"/>
          </ac:spMkLst>
        </pc:spChg>
        <pc:spChg chg="add del">
          <ac:chgData name="友治 三沢" userId="bda06d9b-8bd9-4a43-83f1-3c8088a68f51" providerId="ADAL" clId="{41DDB679-CFC7-48D1-B552-33BB08E56BB0}" dt="2022-06-11T12:27:53.169" v="2133" actId="26606"/>
          <ac:spMkLst>
            <pc:docMk/>
            <pc:sldMk cId="4060344432" sldId="266"/>
            <ac:spMk id="15" creationId="{3712ED8D-807A-4E94-A9AF-C44676151773}"/>
          </ac:spMkLst>
        </pc:spChg>
        <pc:spChg chg="add del">
          <ac:chgData name="友治 三沢" userId="bda06d9b-8bd9-4a43-83f1-3c8088a68f51" providerId="ADAL" clId="{41DDB679-CFC7-48D1-B552-33BB08E56BB0}" dt="2022-06-11T12:27:53.169" v="2133" actId="26606"/>
          <ac:spMkLst>
            <pc:docMk/>
            <pc:sldMk cId="4060344432" sldId="266"/>
            <ac:spMk id="17" creationId="{DA1A4301-6FFC-4C82-A1FA-7634D8CAA8F5}"/>
          </ac:spMkLst>
        </pc:spChg>
        <pc:spChg chg="add del">
          <ac:chgData name="友治 三沢" userId="bda06d9b-8bd9-4a43-83f1-3c8088a68f51" providerId="ADAL" clId="{41DDB679-CFC7-48D1-B552-33BB08E56BB0}" dt="2022-06-11T12:27:53.169" v="2133" actId="26606"/>
          <ac:spMkLst>
            <pc:docMk/>
            <pc:sldMk cId="4060344432" sldId="266"/>
            <ac:spMk id="50" creationId="{D8667B21-A39C-4ABB-9CED-0DD4CD739502}"/>
          </ac:spMkLst>
        </pc:spChg>
        <pc:spChg chg="add">
          <ac:chgData name="友治 三沢" userId="bda06d9b-8bd9-4a43-83f1-3c8088a68f51" providerId="ADAL" clId="{41DDB679-CFC7-48D1-B552-33BB08E56BB0}" dt="2022-06-11T12:27:53.169" v="2133" actId="26606"/>
          <ac:spMkLst>
            <pc:docMk/>
            <pc:sldMk cId="4060344432" sldId="266"/>
            <ac:spMk id="55" creationId="{1C582B07-D0F0-4B6B-A5D9-D2F192CB3A4E}"/>
          </ac:spMkLst>
        </pc:spChg>
        <pc:spChg chg="add">
          <ac:chgData name="友治 三沢" userId="bda06d9b-8bd9-4a43-83f1-3c8088a68f51" providerId="ADAL" clId="{41DDB679-CFC7-48D1-B552-33BB08E56BB0}" dt="2022-06-11T12:27:53.169" v="2133" actId="26606"/>
          <ac:spMkLst>
            <pc:docMk/>
            <pc:sldMk cId="4060344432" sldId="266"/>
            <ac:spMk id="57" creationId="{7EE60796-BC52-4154-A3A9-773DE8285501}"/>
          </ac:spMkLst>
        </pc:spChg>
        <pc:spChg chg="add">
          <ac:chgData name="友治 三沢" userId="bda06d9b-8bd9-4a43-83f1-3c8088a68f51" providerId="ADAL" clId="{41DDB679-CFC7-48D1-B552-33BB08E56BB0}" dt="2022-06-11T12:27:53.169" v="2133" actId="26606"/>
          <ac:spMkLst>
            <pc:docMk/>
            <pc:sldMk cId="4060344432" sldId="266"/>
            <ac:spMk id="59" creationId="{DA1A4301-6FFC-4C82-A1FA-7634D8CAA8F5}"/>
          </ac:spMkLst>
        </pc:spChg>
        <pc:spChg chg="add">
          <ac:chgData name="友治 三沢" userId="bda06d9b-8bd9-4a43-83f1-3c8088a68f51" providerId="ADAL" clId="{41DDB679-CFC7-48D1-B552-33BB08E56BB0}" dt="2022-06-11T12:27:53.169" v="2133" actId="26606"/>
          <ac:spMkLst>
            <pc:docMk/>
            <pc:sldMk cId="4060344432" sldId="266"/>
            <ac:spMk id="61" creationId="{BFEC1042-3FDC-47A3-BCD7-CA9D052F987E}"/>
          </ac:spMkLst>
        </pc:spChg>
        <pc:grpChg chg="add mod">
          <ac:chgData name="友治 三沢" userId="bda06d9b-8bd9-4a43-83f1-3c8088a68f51" providerId="ADAL" clId="{41DDB679-CFC7-48D1-B552-33BB08E56BB0}" dt="2022-06-11T12:27:53.169" v="2133" actId="26606"/>
          <ac:grpSpMkLst>
            <pc:docMk/>
            <pc:sldMk cId="4060344432" sldId="266"/>
            <ac:grpSpMk id="8" creationId="{E2AA6E88-FA36-6872-957B-A73AB351DF8B}"/>
          </ac:grpSpMkLst>
        </pc:grpChg>
        <pc:grpChg chg="add del">
          <ac:chgData name="友治 三沢" userId="bda06d9b-8bd9-4a43-83f1-3c8088a68f51" providerId="ADAL" clId="{41DDB679-CFC7-48D1-B552-33BB08E56BB0}" dt="2022-06-11T12:27:53.169" v="2133" actId="26606"/>
          <ac:grpSpMkLst>
            <pc:docMk/>
            <pc:sldMk cId="4060344432" sldId="266"/>
            <ac:grpSpMk id="19" creationId="{8323DD1D-77DE-48B2-A0A0-6265801531E5}"/>
          </ac:grpSpMkLst>
        </pc:grpChg>
        <pc:grpChg chg="add">
          <ac:chgData name="友治 三沢" userId="bda06d9b-8bd9-4a43-83f1-3c8088a68f51" providerId="ADAL" clId="{41DDB679-CFC7-48D1-B552-33BB08E56BB0}" dt="2022-06-11T12:27:53.169" v="2133" actId="26606"/>
          <ac:grpSpMkLst>
            <pc:docMk/>
            <pc:sldMk cId="4060344432" sldId="266"/>
            <ac:grpSpMk id="63" creationId="{8323DD1D-77DE-48B2-A0A0-6265801531E5}"/>
          </ac:grpSpMkLst>
        </pc:grpChg>
        <pc:picChg chg="add">
          <ac:chgData name="友治 三沢" userId="bda06d9b-8bd9-4a43-83f1-3c8088a68f51" providerId="ADAL" clId="{41DDB679-CFC7-48D1-B552-33BB08E56BB0}" dt="2022-06-11T12:20:59.820" v="1833" actId="22"/>
          <ac:picMkLst>
            <pc:docMk/>
            <pc:sldMk cId="4060344432" sldId="266"/>
            <ac:picMk id="5" creationId="{60248219-EB53-18FD-E24D-00C42C37765B}"/>
          </ac:picMkLst>
        </pc:picChg>
      </pc:sldChg>
      <pc:sldChg chg="modSp add mod">
        <pc:chgData name="友治 三沢" userId="bda06d9b-8bd9-4a43-83f1-3c8088a68f51" providerId="ADAL" clId="{41DDB679-CFC7-48D1-B552-33BB08E56BB0}" dt="2022-06-11T12:31:48.487" v="2205" actId="20577"/>
        <pc:sldMkLst>
          <pc:docMk/>
          <pc:sldMk cId="898861620" sldId="267"/>
        </pc:sldMkLst>
        <pc:spChg chg="mod">
          <ac:chgData name="友治 三沢" userId="bda06d9b-8bd9-4a43-83f1-3c8088a68f51" providerId="ADAL" clId="{41DDB679-CFC7-48D1-B552-33BB08E56BB0}" dt="2022-06-11T12:31:48.487" v="2205" actId="20577"/>
          <ac:spMkLst>
            <pc:docMk/>
            <pc:sldMk cId="898861620" sldId="267"/>
            <ac:spMk id="7" creationId="{91D4096E-5597-543C-2A73-570F7DAB05EB}"/>
          </ac:spMkLst>
        </pc:spChg>
      </pc:sldChg>
      <pc:sldChg chg="addSp modSp new mod setBg">
        <pc:chgData name="友治 三沢" userId="bda06d9b-8bd9-4a43-83f1-3c8088a68f51" providerId="ADAL" clId="{41DDB679-CFC7-48D1-B552-33BB08E56BB0}" dt="2022-06-11T12:40:47.264" v="2871" actId="14100"/>
        <pc:sldMkLst>
          <pc:docMk/>
          <pc:sldMk cId="463791811" sldId="268"/>
        </pc:sldMkLst>
        <pc:spChg chg="mod">
          <ac:chgData name="友治 三沢" userId="bda06d9b-8bd9-4a43-83f1-3c8088a68f51" providerId="ADAL" clId="{41DDB679-CFC7-48D1-B552-33BB08E56BB0}" dt="2022-06-11T12:34:26.818" v="2274" actId="26606"/>
          <ac:spMkLst>
            <pc:docMk/>
            <pc:sldMk cId="463791811" sldId="268"/>
            <ac:spMk id="2" creationId="{4AFB38D0-4248-8207-F6D7-C55484339ED9}"/>
          </ac:spMkLst>
        </pc:spChg>
        <pc:spChg chg="mod">
          <ac:chgData name="友治 三沢" userId="bda06d9b-8bd9-4a43-83f1-3c8088a68f51" providerId="ADAL" clId="{41DDB679-CFC7-48D1-B552-33BB08E56BB0}" dt="2022-06-11T12:40:20.501" v="2864" actId="20577"/>
          <ac:spMkLst>
            <pc:docMk/>
            <pc:sldMk cId="463791811" sldId="268"/>
            <ac:spMk id="3" creationId="{D77926A9-7E45-5853-A044-6B2DD59DA80E}"/>
          </ac:spMkLst>
        </pc:spChg>
        <pc:spChg chg="add mod">
          <ac:chgData name="友治 三沢" userId="bda06d9b-8bd9-4a43-83f1-3c8088a68f51" providerId="ADAL" clId="{41DDB679-CFC7-48D1-B552-33BB08E56BB0}" dt="2022-06-11T12:34:17.594" v="2272" actId="14100"/>
          <ac:spMkLst>
            <pc:docMk/>
            <pc:sldMk cId="463791811" sldId="268"/>
            <ac:spMk id="7" creationId="{619F62B3-083E-A356-8001-3A468EF9E44E}"/>
          </ac:spMkLst>
        </pc:spChg>
        <pc:spChg chg="add">
          <ac:chgData name="友治 三沢" userId="bda06d9b-8bd9-4a43-83f1-3c8088a68f51" providerId="ADAL" clId="{41DDB679-CFC7-48D1-B552-33BB08E56BB0}" dt="2022-06-11T12:34:26.818" v="2274" actId="26606"/>
          <ac:spMkLst>
            <pc:docMk/>
            <pc:sldMk cId="463791811" sldId="268"/>
            <ac:spMk id="13" creationId="{1C582B07-D0F0-4B6B-A5D9-D2F192CB3A4E}"/>
          </ac:spMkLst>
        </pc:spChg>
        <pc:spChg chg="add">
          <ac:chgData name="友治 三沢" userId="bda06d9b-8bd9-4a43-83f1-3c8088a68f51" providerId="ADAL" clId="{41DDB679-CFC7-48D1-B552-33BB08E56BB0}" dt="2022-06-11T12:34:26.818" v="2274" actId="26606"/>
          <ac:spMkLst>
            <pc:docMk/>
            <pc:sldMk cId="463791811" sldId="268"/>
            <ac:spMk id="15" creationId="{3712ED8D-807A-4E94-A9AF-C44676151773}"/>
          </ac:spMkLst>
        </pc:spChg>
        <pc:spChg chg="add">
          <ac:chgData name="友治 三沢" userId="bda06d9b-8bd9-4a43-83f1-3c8088a68f51" providerId="ADAL" clId="{41DDB679-CFC7-48D1-B552-33BB08E56BB0}" dt="2022-06-11T12:34:26.818" v="2274" actId="26606"/>
          <ac:spMkLst>
            <pc:docMk/>
            <pc:sldMk cId="463791811" sldId="268"/>
            <ac:spMk id="17" creationId="{DA1A4301-6FFC-4C82-A1FA-7634D8CAA8F5}"/>
          </ac:spMkLst>
        </pc:spChg>
        <pc:spChg chg="add">
          <ac:chgData name="友治 三沢" userId="bda06d9b-8bd9-4a43-83f1-3c8088a68f51" providerId="ADAL" clId="{41DDB679-CFC7-48D1-B552-33BB08E56BB0}" dt="2022-06-11T12:34:26.818" v="2274" actId="26606"/>
          <ac:spMkLst>
            <pc:docMk/>
            <pc:sldMk cId="463791811" sldId="268"/>
            <ac:spMk id="50" creationId="{D8667B21-A39C-4ABB-9CED-0DD4CD739502}"/>
          </ac:spMkLst>
        </pc:spChg>
        <pc:grpChg chg="add mod">
          <ac:chgData name="友治 三沢" userId="bda06d9b-8bd9-4a43-83f1-3c8088a68f51" providerId="ADAL" clId="{41DDB679-CFC7-48D1-B552-33BB08E56BB0}" dt="2022-06-11T12:40:39.953" v="2868" actId="1076"/>
          <ac:grpSpMkLst>
            <pc:docMk/>
            <pc:sldMk cId="463791811" sldId="268"/>
            <ac:grpSpMk id="8" creationId="{34198780-AD58-E04C-651A-C55E2E9C8D5B}"/>
          </ac:grpSpMkLst>
        </pc:grpChg>
        <pc:grpChg chg="add">
          <ac:chgData name="友治 三沢" userId="bda06d9b-8bd9-4a43-83f1-3c8088a68f51" providerId="ADAL" clId="{41DDB679-CFC7-48D1-B552-33BB08E56BB0}" dt="2022-06-11T12:34:26.818" v="2274" actId="26606"/>
          <ac:grpSpMkLst>
            <pc:docMk/>
            <pc:sldMk cId="463791811" sldId="268"/>
            <ac:grpSpMk id="19" creationId="{8323DD1D-77DE-48B2-A0A0-6265801531E5}"/>
          </ac:grpSpMkLst>
        </pc:grpChg>
        <pc:picChg chg="add">
          <ac:chgData name="友治 三沢" userId="bda06d9b-8bd9-4a43-83f1-3c8088a68f51" providerId="ADAL" clId="{41DDB679-CFC7-48D1-B552-33BB08E56BB0}" dt="2022-06-11T12:34:03.981" v="2269" actId="22"/>
          <ac:picMkLst>
            <pc:docMk/>
            <pc:sldMk cId="463791811" sldId="268"/>
            <ac:picMk id="5" creationId="{419A51AD-5E30-AE66-9083-B0FCCE385BD5}"/>
          </ac:picMkLst>
        </pc:picChg>
        <pc:picChg chg="add mod">
          <ac:chgData name="友治 三沢" userId="bda06d9b-8bd9-4a43-83f1-3c8088a68f51" providerId="ADAL" clId="{41DDB679-CFC7-48D1-B552-33BB08E56BB0}" dt="2022-06-11T12:40:47.264" v="2871" actId="14100"/>
          <ac:picMkLst>
            <pc:docMk/>
            <pc:sldMk cId="463791811" sldId="268"/>
            <ac:picMk id="10" creationId="{8750F3D7-7D0C-3953-B65A-707120AC4F8D}"/>
          </ac:picMkLst>
        </pc:picChg>
      </pc:sldChg>
      <pc:sldChg chg="addSp modSp new mod setBg">
        <pc:chgData name="友治 三沢" userId="bda06d9b-8bd9-4a43-83f1-3c8088a68f51" providerId="ADAL" clId="{41DDB679-CFC7-48D1-B552-33BB08E56BB0}" dt="2022-06-11T12:38:08.903" v="2799" actId="164"/>
        <pc:sldMkLst>
          <pc:docMk/>
          <pc:sldMk cId="1000476857" sldId="269"/>
        </pc:sldMkLst>
        <pc:spChg chg="mod">
          <ac:chgData name="友治 三沢" userId="bda06d9b-8bd9-4a43-83f1-3c8088a68f51" providerId="ADAL" clId="{41DDB679-CFC7-48D1-B552-33BB08E56BB0}" dt="2022-06-11T12:37:43.597" v="2788" actId="26606"/>
          <ac:spMkLst>
            <pc:docMk/>
            <pc:sldMk cId="1000476857" sldId="269"/>
            <ac:spMk id="2" creationId="{DC569F25-7443-86FB-7DE0-A13158EBB149}"/>
          </ac:spMkLst>
        </pc:spChg>
        <pc:spChg chg="mod">
          <ac:chgData name="友治 三沢" userId="bda06d9b-8bd9-4a43-83f1-3c8088a68f51" providerId="ADAL" clId="{41DDB679-CFC7-48D1-B552-33BB08E56BB0}" dt="2022-06-11T12:37:43.597" v="2788" actId="26606"/>
          <ac:spMkLst>
            <pc:docMk/>
            <pc:sldMk cId="1000476857" sldId="269"/>
            <ac:spMk id="3" creationId="{A2C73883-B9D4-A15C-4C4E-1AC0385373FF}"/>
          </ac:spMkLst>
        </pc:spChg>
        <pc:spChg chg="add mod">
          <ac:chgData name="友治 三沢" userId="bda06d9b-8bd9-4a43-83f1-3c8088a68f51" providerId="ADAL" clId="{41DDB679-CFC7-48D1-B552-33BB08E56BB0}" dt="2022-06-11T12:38:04.542" v="2798" actId="1035"/>
          <ac:spMkLst>
            <pc:docMk/>
            <pc:sldMk cId="1000476857" sldId="269"/>
            <ac:spMk id="7" creationId="{45F2EED8-8A32-A446-0AB3-0D60A19175A8}"/>
          </ac:spMkLst>
        </pc:spChg>
        <pc:spChg chg="add">
          <ac:chgData name="友治 三沢" userId="bda06d9b-8bd9-4a43-83f1-3c8088a68f51" providerId="ADAL" clId="{41DDB679-CFC7-48D1-B552-33BB08E56BB0}" dt="2022-06-11T12:37:43.597" v="2788" actId="26606"/>
          <ac:spMkLst>
            <pc:docMk/>
            <pc:sldMk cId="1000476857" sldId="269"/>
            <ac:spMk id="10" creationId="{1C582B07-D0F0-4B6B-A5D9-D2F192CB3A4E}"/>
          </ac:spMkLst>
        </pc:spChg>
        <pc:spChg chg="add">
          <ac:chgData name="友治 三沢" userId="bda06d9b-8bd9-4a43-83f1-3c8088a68f51" providerId="ADAL" clId="{41DDB679-CFC7-48D1-B552-33BB08E56BB0}" dt="2022-06-11T12:37:43.597" v="2788" actId="26606"/>
          <ac:spMkLst>
            <pc:docMk/>
            <pc:sldMk cId="1000476857" sldId="269"/>
            <ac:spMk id="12" creationId="{3712ED8D-807A-4E94-A9AF-C44676151773}"/>
          </ac:spMkLst>
        </pc:spChg>
        <pc:spChg chg="add">
          <ac:chgData name="友治 三沢" userId="bda06d9b-8bd9-4a43-83f1-3c8088a68f51" providerId="ADAL" clId="{41DDB679-CFC7-48D1-B552-33BB08E56BB0}" dt="2022-06-11T12:37:43.597" v="2788" actId="26606"/>
          <ac:spMkLst>
            <pc:docMk/>
            <pc:sldMk cId="1000476857" sldId="269"/>
            <ac:spMk id="14" creationId="{DA1A4301-6FFC-4C82-A1FA-7634D8CAA8F5}"/>
          </ac:spMkLst>
        </pc:spChg>
        <pc:spChg chg="add">
          <ac:chgData name="友治 三沢" userId="bda06d9b-8bd9-4a43-83f1-3c8088a68f51" providerId="ADAL" clId="{41DDB679-CFC7-48D1-B552-33BB08E56BB0}" dt="2022-06-11T12:37:43.597" v="2788" actId="26606"/>
          <ac:spMkLst>
            <pc:docMk/>
            <pc:sldMk cId="1000476857" sldId="269"/>
            <ac:spMk id="47" creationId="{D8667B21-A39C-4ABB-9CED-0DD4CD739502}"/>
          </ac:spMkLst>
        </pc:spChg>
        <pc:grpChg chg="add">
          <ac:chgData name="友治 三沢" userId="bda06d9b-8bd9-4a43-83f1-3c8088a68f51" providerId="ADAL" clId="{41DDB679-CFC7-48D1-B552-33BB08E56BB0}" dt="2022-06-11T12:38:08.903" v="2799" actId="164"/>
          <ac:grpSpMkLst>
            <pc:docMk/>
            <pc:sldMk cId="1000476857" sldId="269"/>
            <ac:grpSpMk id="8" creationId="{705C1E6E-C808-CBE1-EC88-57C8DAC9C57B}"/>
          </ac:grpSpMkLst>
        </pc:grpChg>
        <pc:grpChg chg="add">
          <ac:chgData name="友治 三沢" userId="bda06d9b-8bd9-4a43-83f1-3c8088a68f51" providerId="ADAL" clId="{41DDB679-CFC7-48D1-B552-33BB08E56BB0}" dt="2022-06-11T12:37:43.597" v="2788" actId="26606"/>
          <ac:grpSpMkLst>
            <pc:docMk/>
            <pc:sldMk cId="1000476857" sldId="269"/>
            <ac:grpSpMk id="16" creationId="{8323DD1D-77DE-48B2-A0A0-6265801531E5}"/>
          </ac:grpSpMkLst>
        </pc:grpChg>
        <pc:picChg chg="add mod">
          <ac:chgData name="友治 三沢" userId="bda06d9b-8bd9-4a43-83f1-3c8088a68f51" providerId="ADAL" clId="{41DDB679-CFC7-48D1-B552-33BB08E56BB0}" dt="2022-06-11T12:37:52.858" v="2791" actId="1076"/>
          <ac:picMkLst>
            <pc:docMk/>
            <pc:sldMk cId="1000476857" sldId="269"/>
            <ac:picMk id="5" creationId="{167E5641-4725-B2EF-F7D5-B41278C4C11A}"/>
          </ac:picMkLst>
        </pc:picChg>
      </pc:sldChg>
      <pc:sldChg chg="addSp modSp new mod setBg">
        <pc:chgData name="友治 三沢" userId="bda06d9b-8bd9-4a43-83f1-3c8088a68f51" providerId="ADAL" clId="{41DDB679-CFC7-48D1-B552-33BB08E56BB0}" dt="2022-06-11T13:28:01.580" v="3257" actId="26606"/>
        <pc:sldMkLst>
          <pc:docMk/>
          <pc:sldMk cId="1796708249" sldId="270"/>
        </pc:sldMkLst>
        <pc:spChg chg="mod">
          <ac:chgData name="友治 三沢" userId="bda06d9b-8bd9-4a43-83f1-3c8088a68f51" providerId="ADAL" clId="{41DDB679-CFC7-48D1-B552-33BB08E56BB0}" dt="2022-06-11T13:28:01.580" v="3257" actId="26606"/>
          <ac:spMkLst>
            <pc:docMk/>
            <pc:sldMk cId="1796708249" sldId="270"/>
            <ac:spMk id="2" creationId="{4F707A4D-07D2-C387-2EFF-468E391557F5}"/>
          </ac:spMkLst>
        </pc:spChg>
        <pc:spChg chg="mod">
          <ac:chgData name="友治 三沢" userId="bda06d9b-8bd9-4a43-83f1-3c8088a68f51" providerId="ADAL" clId="{41DDB679-CFC7-48D1-B552-33BB08E56BB0}" dt="2022-06-11T13:28:01.580" v="3257" actId="26606"/>
          <ac:spMkLst>
            <pc:docMk/>
            <pc:sldMk cId="1796708249" sldId="270"/>
            <ac:spMk id="3" creationId="{B14A9FC0-9B36-4FA1-43E7-E98B2DA37630}"/>
          </ac:spMkLst>
        </pc:spChg>
        <pc:spChg chg="add">
          <ac:chgData name="友治 三沢" userId="bda06d9b-8bd9-4a43-83f1-3c8088a68f51" providerId="ADAL" clId="{41DDB679-CFC7-48D1-B552-33BB08E56BB0}" dt="2022-06-11T12:45:15.247" v="2971" actId="22"/>
          <ac:spMkLst>
            <pc:docMk/>
            <pc:sldMk cId="1796708249" sldId="270"/>
            <ac:spMk id="7" creationId="{820E0BD0-42B9-9C4F-CE42-40E54E3B1A35}"/>
          </ac:spMkLst>
        </pc:spChg>
        <pc:spChg chg="add">
          <ac:chgData name="友治 三沢" userId="bda06d9b-8bd9-4a43-83f1-3c8088a68f51" providerId="ADAL" clId="{41DDB679-CFC7-48D1-B552-33BB08E56BB0}" dt="2022-06-11T12:45:15.247" v="2971" actId="22"/>
          <ac:spMkLst>
            <pc:docMk/>
            <pc:sldMk cId="1796708249" sldId="270"/>
            <ac:spMk id="9" creationId="{5C7EC5C5-A3DA-5EA6-C5B8-B44C675C4A20}"/>
          </ac:spMkLst>
        </pc:spChg>
        <pc:spChg chg="add">
          <ac:chgData name="友治 三沢" userId="bda06d9b-8bd9-4a43-83f1-3c8088a68f51" providerId="ADAL" clId="{41DDB679-CFC7-48D1-B552-33BB08E56BB0}" dt="2022-06-11T13:28:01.580" v="3257" actId="26606"/>
          <ac:spMkLst>
            <pc:docMk/>
            <pc:sldMk cId="1796708249" sldId="270"/>
            <ac:spMk id="15" creationId="{1C582B07-D0F0-4B6B-A5D9-D2F192CB3A4E}"/>
          </ac:spMkLst>
        </pc:spChg>
        <pc:spChg chg="add">
          <ac:chgData name="友治 三沢" userId="bda06d9b-8bd9-4a43-83f1-3c8088a68f51" providerId="ADAL" clId="{41DDB679-CFC7-48D1-B552-33BB08E56BB0}" dt="2022-06-11T13:28:01.580" v="3257" actId="26606"/>
          <ac:spMkLst>
            <pc:docMk/>
            <pc:sldMk cId="1796708249" sldId="270"/>
            <ac:spMk id="17" creationId="{3712ED8D-807A-4E94-A9AF-C44676151773}"/>
          </ac:spMkLst>
        </pc:spChg>
        <pc:spChg chg="add">
          <ac:chgData name="友治 三沢" userId="bda06d9b-8bd9-4a43-83f1-3c8088a68f51" providerId="ADAL" clId="{41DDB679-CFC7-48D1-B552-33BB08E56BB0}" dt="2022-06-11T13:28:01.580" v="3257" actId="26606"/>
          <ac:spMkLst>
            <pc:docMk/>
            <pc:sldMk cId="1796708249" sldId="270"/>
            <ac:spMk id="19" creationId="{DA1A4301-6FFC-4C82-A1FA-7634D8CAA8F5}"/>
          </ac:spMkLst>
        </pc:spChg>
        <pc:spChg chg="add">
          <ac:chgData name="友治 三沢" userId="bda06d9b-8bd9-4a43-83f1-3c8088a68f51" providerId="ADAL" clId="{41DDB679-CFC7-48D1-B552-33BB08E56BB0}" dt="2022-06-11T13:28:01.580" v="3257" actId="26606"/>
          <ac:spMkLst>
            <pc:docMk/>
            <pc:sldMk cId="1796708249" sldId="270"/>
            <ac:spMk id="52" creationId="{D8667B21-A39C-4ABB-9CED-0DD4CD739502}"/>
          </ac:spMkLst>
        </pc:spChg>
        <pc:grpChg chg="add mod">
          <ac:chgData name="友治 三沢" userId="bda06d9b-8bd9-4a43-83f1-3c8088a68f51" providerId="ADAL" clId="{41DDB679-CFC7-48D1-B552-33BB08E56BB0}" dt="2022-06-11T13:28:01.580" v="3257" actId="26606"/>
          <ac:grpSpMkLst>
            <pc:docMk/>
            <pc:sldMk cId="1796708249" sldId="270"/>
            <ac:grpSpMk id="10" creationId="{60F24540-D4D0-CAD3-3660-931AC26A8B7C}"/>
          </ac:grpSpMkLst>
        </pc:grpChg>
        <pc:grpChg chg="add">
          <ac:chgData name="友治 三沢" userId="bda06d9b-8bd9-4a43-83f1-3c8088a68f51" providerId="ADAL" clId="{41DDB679-CFC7-48D1-B552-33BB08E56BB0}" dt="2022-06-11T13:28:01.580" v="3257" actId="26606"/>
          <ac:grpSpMkLst>
            <pc:docMk/>
            <pc:sldMk cId="1796708249" sldId="270"/>
            <ac:grpSpMk id="21" creationId="{8323DD1D-77DE-48B2-A0A0-6265801531E5}"/>
          </ac:grpSpMkLst>
        </pc:grpChg>
        <pc:picChg chg="add">
          <ac:chgData name="友治 三沢" userId="bda06d9b-8bd9-4a43-83f1-3c8088a68f51" providerId="ADAL" clId="{41DDB679-CFC7-48D1-B552-33BB08E56BB0}" dt="2022-06-11T12:45:15.247" v="2971" actId="22"/>
          <ac:picMkLst>
            <pc:docMk/>
            <pc:sldMk cId="1796708249" sldId="270"/>
            <ac:picMk id="5" creationId="{DBBF6013-B201-BBC5-CC54-62EF0D3DC2D8}"/>
          </ac:picMkLst>
        </pc:picChg>
      </pc:sldChg>
      <pc:sldChg chg="modSp add mod">
        <pc:chgData name="友治 三沢" userId="bda06d9b-8bd9-4a43-83f1-3c8088a68f51" providerId="ADAL" clId="{41DDB679-CFC7-48D1-B552-33BB08E56BB0}" dt="2022-06-11T15:15:52.248" v="4460" actId="20577"/>
        <pc:sldMkLst>
          <pc:docMk/>
          <pc:sldMk cId="207189111" sldId="271"/>
        </pc:sldMkLst>
        <pc:spChg chg="mod">
          <ac:chgData name="友治 三沢" userId="bda06d9b-8bd9-4a43-83f1-3c8088a68f51" providerId="ADAL" clId="{41DDB679-CFC7-48D1-B552-33BB08E56BB0}" dt="2022-06-11T15:15:52.248" v="4460" actId="20577"/>
          <ac:spMkLst>
            <pc:docMk/>
            <pc:sldMk cId="207189111" sldId="271"/>
            <ac:spMk id="7" creationId="{91D4096E-5597-543C-2A73-570F7DAB05EB}"/>
          </ac:spMkLst>
        </pc:spChg>
      </pc:sldChg>
      <pc:sldChg chg="addSp modSp new mod setBg">
        <pc:chgData name="友治 三沢" userId="bda06d9b-8bd9-4a43-83f1-3c8088a68f51" providerId="ADAL" clId="{41DDB679-CFC7-48D1-B552-33BB08E56BB0}" dt="2022-06-11T15:16:27.801" v="4497" actId="20577"/>
        <pc:sldMkLst>
          <pc:docMk/>
          <pc:sldMk cId="963520688" sldId="272"/>
        </pc:sldMkLst>
        <pc:spChg chg="mod">
          <ac:chgData name="友治 三沢" userId="bda06d9b-8bd9-4a43-83f1-3c8088a68f51" providerId="ADAL" clId="{41DDB679-CFC7-48D1-B552-33BB08E56BB0}" dt="2022-06-11T14:59:27.612" v="3332" actId="20577"/>
          <ac:spMkLst>
            <pc:docMk/>
            <pc:sldMk cId="963520688" sldId="272"/>
            <ac:spMk id="2" creationId="{A3128A03-D46D-AE26-6D25-8C275665416A}"/>
          </ac:spMkLst>
        </pc:spChg>
        <pc:spChg chg="mod">
          <ac:chgData name="友治 三沢" userId="bda06d9b-8bd9-4a43-83f1-3c8088a68f51" providerId="ADAL" clId="{41DDB679-CFC7-48D1-B552-33BB08E56BB0}" dt="2022-06-11T15:16:27.801" v="4497" actId="20577"/>
          <ac:spMkLst>
            <pc:docMk/>
            <pc:sldMk cId="963520688" sldId="272"/>
            <ac:spMk id="3" creationId="{088EDCF6-FFF5-AFF3-78AF-340998D89EA9}"/>
          </ac:spMkLst>
        </pc:spChg>
        <pc:spChg chg="add">
          <ac:chgData name="友治 三沢" userId="bda06d9b-8bd9-4a43-83f1-3c8088a68f51" providerId="ADAL" clId="{41DDB679-CFC7-48D1-B552-33BB08E56BB0}" dt="2022-06-11T14:33:51.642" v="3268" actId="26606"/>
          <ac:spMkLst>
            <pc:docMk/>
            <pc:sldMk cId="963520688" sldId="272"/>
            <ac:spMk id="12" creationId="{1C582B07-D0F0-4B6B-A5D9-D2F192CB3A4E}"/>
          </ac:spMkLst>
        </pc:spChg>
        <pc:spChg chg="add">
          <ac:chgData name="友治 三沢" userId="bda06d9b-8bd9-4a43-83f1-3c8088a68f51" providerId="ADAL" clId="{41DDB679-CFC7-48D1-B552-33BB08E56BB0}" dt="2022-06-11T14:33:51.642" v="3268" actId="26606"/>
          <ac:spMkLst>
            <pc:docMk/>
            <pc:sldMk cId="963520688" sldId="272"/>
            <ac:spMk id="14" creationId="{A08F75C9-6503-4894-B4F5-0E181C9F4775}"/>
          </ac:spMkLst>
        </pc:spChg>
        <pc:spChg chg="add">
          <ac:chgData name="友治 三沢" userId="bda06d9b-8bd9-4a43-83f1-3c8088a68f51" providerId="ADAL" clId="{41DDB679-CFC7-48D1-B552-33BB08E56BB0}" dt="2022-06-11T14:33:51.642" v="3268" actId="26606"/>
          <ac:spMkLst>
            <pc:docMk/>
            <pc:sldMk cId="963520688" sldId="272"/>
            <ac:spMk id="16" creationId="{69CC4D24-95F1-4CC0-B8CE-9C6E748DADD5}"/>
          </ac:spMkLst>
        </pc:spChg>
        <pc:grpChg chg="add">
          <ac:chgData name="友治 三沢" userId="bda06d9b-8bd9-4a43-83f1-3c8088a68f51" providerId="ADAL" clId="{41DDB679-CFC7-48D1-B552-33BB08E56BB0}" dt="2022-06-11T14:33:51.642" v="3268" actId="26606"/>
          <ac:grpSpMkLst>
            <pc:docMk/>
            <pc:sldMk cId="963520688" sldId="272"/>
            <ac:grpSpMk id="18" creationId="{A9702B8E-3529-45A9-9AA5-FD0A05C6C57F}"/>
          </ac:grpSpMkLst>
        </pc:grpChg>
        <pc:picChg chg="add mod">
          <ac:chgData name="友治 三沢" userId="bda06d9b-8bd9-4a43-83f1-3c8088a68f51" providerId="ADAL" clId="{41DDB679-CFC7-48D1-B552-33BB08E56BB0}" dt="2022-06-11T14:33:51.642" v="3268" actId="26606"/>
          <ac:picMkLst>
            <pc:docMk/>
            <pc:sldMk cId="963520688" sldId="272"/>
            <ac:picMk id="5" creationId="{CF303920-FF42-7B72-27BE-C52184885FE3}"/>
          </ac:picMkLst>
        </pc:picChg>
        <pc:picChg chg="add mod">
          <ac:chgData name="友治 三沢" userId="bda06d9b-8bd9-4a43-83f1-3c8088a68f51" providerId="ADAL" clId="{41DDB679-CFC7-48D1-B552-33BB08E56BB0}" dt="2022-06-11T14:33:51.642" v="3268" actId="26606"/>
          <ac:picMkLst>
            <pc:docMk/>
            <pc:sldMk cId="963520688" sldId="272"/>
            <ac:picMk id="7" creationId="{9C342BE0-F81B-6B30-C98A-E4725E122DE1}"/>
          </ac:picMkLst>
        </pc:picChg>
      </pc:sldChg>
      <pc:sldChg chg="addSp modSp new mod setBg">
        <pc:chgData name="友治 三沢" userId="bda06d9b-8bd9-4a43-83f1-3c8088a68f51" providerId="ADAL" clId="{41DDB679-CFC7-48D1-B552-33BB08E56BB0}" dt="2022-06-11T15:11:59.313" v="4131" actId="20577"/>
        <pc:sldMkLst>
          <pc:docMk/>
          <pc:sldMk cId="2690963412" sldId="273"/>
        </pc:sldMkLst>
        <pc:spChg chg="mod">
          <ac:chgData name="友治 三沢" userId="bda06d9b-8bd9-4a43-83f1-3c8088a68f51" providerId="ADAL" clId="{41DDB679-CFC7-48D1-B552-33BB08E56BB0}" dt="2022-06-11T15:11:59.313" v="4131" actId="20577"/>
          <ac:spMkLst>
            <pc:docMk/>
            <pc:sldMk cId="2690963412" sldId="273"/>
            <ac:spMk id="2" creationId="{392590F0-AB4C-A1F8-CED4-4EB4C1B3C6D8}"/>
          </ac:spMkLst>
        </pc:spChg>
        <pc:spChg chg="mod">
          <ac:chgData name="友治 三沢" userId="bda06d9b-8bd9-4a43-83f1-3c8088a68f51" providerId="ADAL" clId="{41DDB679-CFC7-48D1-B552-33BB08E56BB0}" dt="2022-06-11T15:06:45.111" v="3800" actId="26606"/>
          <ac:spMkLst>
            <pc:docMk/>
            <pc:sldMk cId="2690963412" sldId="273"/>
            <ac:spMk id="3" creationId="{C45B45A4-3838-7233-82CD-CBCA0BB34CAA}"/>
          </ac:spMkLst>
        </pc:spChg>
        <pc:spChg chg="add mod">
          <ac:chgData name="友治 三沢" userId="bda06d9b-8bd9-4a43-83f1-3c8088a68f51" providerId="ADAL" clId="{41DDB679-CFC7-48D1-B552-33BB08E56BB0}" dt="2022-06-11T15:07:01.496" v="3803" actId="14100"/>
          <ac:spMkLst>
            <pc:docMk/>
            <pc:sldMk cId="2690963412" sldId="273"/>
            <ac:spMk id="7" creationId="{7D2FE9DF-E82F-7695-AA02-FC81912CDCCB}"/>
          </ac:spMkLst>
        </pc:spChg>
        <pc:spChg chg="add">
          <ac:chgData name="友治 三沢" userId="bda06d9b-8bd9-4a43-83f1-3c8088a68f51" providerId="ADAL" clId="{41DDB679-CFC7-48D1-B552-33BB08E56BB0}" dt="2022-06-11T15:06:45.111" v="3800" actId="26606"/>
          <ac:spMkLst>
            <pc:docMk/>
            <pc:sldMk cId="2690963412" sldId="273"/>
            <ac:spMk id="10" creationId="{1C582B07-D0F0-4B6B-A5D9-D2F192CB3A4E}"/>
          </ac:spMkLst>
        </pc:spChg>
        <pc:spChg chg="add">
          <ac:chgData name="友治 三沢" userId="bda06d9b-8bd9-4a43-83f1-3c8088a68f51" providerId="ADAL" clId="{41DDB679-CFC7-48D1-B552-33BB08E56BB0}" dt="2022-06-11T15:06:45.111" v="3800" actId="26606"/>
          <ac:spMkLst>
            <pc:docMk/>
            <pc:sldMk cId="2690963412" sldId="273"/>
            <ac:spMk id="12" creationId="{3712ED8D-807A-4E94-A9AF-C44676151773}"/>
          </ac:spMkLst>
        </pc:spChg>
        <pc:spChg chg="add">
          <ac:chgData name="友治 三沢" userId="bda06d9b-8bd9-4a43-83f1-3c8088a68f51" providerId="ADAL" clId="{41DDB679-CFC7-48D1-B552-33BB08E56BB0}" dt="2022-06-11T15:06:45.111" v="3800" actId="26606"/>
          <ac:spMkLst>
            <pc:docMk/>
            <pc:sldMk cId="2690963412" sldId="273"/>
            <ac:spMk id="14" creationId="{DA1A4301-6FFC-4C82-A1FA-7634D8CAA8F5}"/>
          </ac:spMkLst>
        </pc:spChg>
        <pc:spChg chg="add">
          <ac:chgData name="友治 三沢" userId="bda06d9b-8bd9-4a43-83f1-3c8088a68f51" providerId="ADAL" clId="{41DDB679-CFC7-48D1-B552-33BB08E56BB0}" dt="2022-06-11T15:06:45.111" v="3800" actId="26606"/>
          <ac:spMkLst>
            <pc:docMk/>
            <pc:sldMk cId="2690963412" sldId="273"/>
            <ac:spMk id="47" creationId="{D8667B21-A39C-4ABB-9CED-0DD4CD739502}"/>
          </ac:spMkLst>
        </pc:spChg>
        <pc:grpChg chg="add">
          <ac:chgData name="友治 三沢" userId="bda06d9b-8bd9-4a43-83f1-3c8088a68f51" providerId="ADAL" clId="{41DDB679-CFC7-48D1-B552-33BB08E56BB0}" dt="2022-06-11T15:09:00.172" v="3835" actId="164"/>
          <ac:grpSpMkLst>
            <pc:docMk/>
            <pc:sldMk cId="2690963412" sldId="273"/>
            <ac:grpSpMk id="9" creationId="{70E173B2-A4BD-A3C8-32A3-6CA22BF2CAF4}"/>
          </ac:grpSpMkLst>
        </pc:grpChg>
        <pc:grpChg chg="add">
          <ac:chgData name="友治 三沢" userId="bda06d9b-8bd9-4a43-83f1-3c8088a68f51" providerId="ADAL" clId="{41DDB679-CFC7-48D1-B552-33BB08E56BB0}" dt="2022-06-11T15:06:45.111" v="3800" actId="26606"/>
          <ac:grpSpMkLst>
            <pc:docMk/>
            <pc:sldMk cId="2690963412" sldId="273"/>
            <ac:grpSpMk id="16" creationId="{8323DD1D-77DE-48B2-A0A0-6265801531E5}"/>
          </ac:grpSpMkLst>
        </pc:grpChg>
        <pc:picChg chg="add mod">
          <ac:chgData name="友治 三沢" userId="bda06d9b-8bd9-4a43-83f1-3c8088a68f51" providerId="ADAL" clId="{41DDB679-CFC7-48D1-B552-33BB08E56BB0}" dt="2022-06-11T15:06:45.111" v="3800" actId="26606"/>
          <ac:picMkLst>
            <pc:docMk/>
            <pc:sldMk cId="2690963412" sldId="273"/>
            <ac:picMk id="5" creationId="{F932E496-F409-1B4A-B075-89C3D8A94882}"/>
          </ac:picMkLst>
        </pc:picChg>
        <pc:picChg chg="add mod">
          <ac:chgData name="友治 三沢" userId="bda06d9b-8bd9-4a43-83f1-3c8088a68f51" providerId="ADAL" clId="{41DDB679-CFC7-48D1-B552-33BB08E56BB0}" dt="2022-06-11T15:08:55.109" v="3834" actId="571"/>
          <ac:picMkLst>
            <pc:docMk/>
            <pc:sldMk cId="2690963412" sldId="273"/>
            <ac:picMk id="8" creationId="{140F1C8E-0473-1657-6D16-DEB5741A2333}"/>
          </ac:picMkLst>
        </pc:picChg>
      </pc:sldChg>
      <pc:sldChg chg="modSp add del mod">
        <pc:chgData name="友治 三沢" userId="bda06d9b-8bd9-4a43-83f1-3c8088a68f51" providerId="ADAL" clId="{41DDB679-CFC7-48D1-B552-33BB08E56BB0}" dt="2022-06-11T15:00:25.532" v="3374" actId="47"/>
        <pc:sldMkLst>
          <pc:docMk/>
          <pc:sldMk cId="4107391741" sldId="273"/>
        </pc:sldMkLst>
        <pc:spChg chg="mod">
          <ac:chgData name="友治 三沢" userId="bda06d9b-8bd9-4a43-83f1-3c8088a68f51" providerId="ADAL" clId="{41DDB679-CFC7-48D1-B552-33BB08E56BB0}" dt="2022-06-11T14:59:19.989" v="3325" actId="20577"/>
          <ac:spMkLst>
            <pc:docMk/>
            <pc:sldMk cId="4107391741" sldId="273"/>
            <ac:spMk id="7" creationId="{91D4096E-5597-543C-2A73-570F7DAB05EB}"/>
          </ac:spMkLst>
        </pc:spChg>
      </pc:sldChg>
      <pc:sldChg chg="modSp add mod">
        <pc:chgData name="友治 三沢" userId="bda06d9b-8bd9-4a43-83f1-3c8088a68f51" providerId="ADAL" clId="{41DDB679-CFC7-48D1-B552-33BB08E56BB0}" dt="2022-06-11T15:29:11.735" v="5157" actId="20577"/>
        <pc:sldMkLst>
          <pc:docMk/>
          <pc:sldMk cId="1861113188" sldId="274"/>
        </pc:sldMkLst>
        <pc:spChg chg="mod">
          <ac:chgData name="友治 三沢" userId="bda06d9b-8bd9-4a43-83f1-3c8088a68f51" providerId="ADAL" clId="{41DDB679-CFC7-48D1-B552-33BB08E56BB0}" dt="2022-06-11T15:29:11.735" v="5157" actId="20577"/>
          <ac:spMkLst>
            <pc:docMk/>
            <pc:sldMk cId="1861113188" sldId="274"/>
            <ac:spMk id="7" creationId="{91D4096E-5597-543C-2A73-570F7DAB05EB}"/>
          </ac:spMkLst>
        </pc:spChg>
      </pc:sldChg>
      <pc:sldChg chg="addSp delSp modSp new mod setBg">
        <pc:chgData name="友治 三沢" userId="bda06d9b-8bd9-4a43-83f1-3c8088a68f51" providerId="ADAL" clId="{41DDB679-CFC7-48D1-B552-33BB08E56BB0}" dt="2022-06-11T15:14:19.725" v="4451" actId="164"/>
        <pc:sldMkLst>
          <pc:docMk/>
          <pc:sldMk cId="3077623489" sldId="275"/>
        </pc:sldMkLst>
        <pc:spChg chg="mod">
          <ac:chgData name="友治 三沢" userId="bda06d9b-8bd9-4a43-83f1-3c8088a68f51" providerId="ADAL" clId="{41DDB679-CFC7-48D1-B552-33BB08E56BB0}" dt="2022-06-11T15:11:55.643" v="4128" actId="20577"/>
          <ac:spMkLst>
            <pc:docMk/>
            <pc:sldMk cId="3077623489" sldId="275"/>
            <ac:spMk id="2" creationId="{D5E0B8AA-A9DF-DE9A-0B2B-650A8BD66238}"/>
          </ac:spMkLst>
        </pc:spChg>
        <pc:spChg chg="del">
          <ac:chgData name="友治 三沢" userId="bda06d9b-8bd9-4a43-83f1-3c8088a68f51" providerId="ADAL" clId="{41DDB679-CFC7-48D1-B552-33BB08E56BB0}" dt="2022-06-11T15:08:29.428" v="3827" actId="22"/>
          <ac:spMkLst>
            <pc:docMk/>
            <pc:sldMk cId="3077623489" sldId="275"/>
            <ac:spMk id="3" creationId="{DBAA9823-9EEB-8D6A-0418-A1D84650E0D0}"/>
          </ac:spMkLst>
        </pc:spChg>
        <pc:spChg chg="add mod">
          <ac:chgData name="友治 三沢" userId="bda06d9b-8bd9-4a43-83f1-3c8088a68f51" providerId="ADAL" clId="{41DDB679-CFC7-48D1-B552-33BB08E56BB0}" dt="2022-06-11T15:09:22.199" v="3840" actId="14100"/>
          <ac:spMkLst>
            <pc:docMk/>
            <pc:sldMk cId="3077623489" sldId="275"/>
            <ac:spMk id="7" creationId="{99DC0976-92F8-B39C-B70F-E497F2951B90}"/>
          </ac:spMkLst>
        </pc:spChg>
        <pc:spChg chg="add mod">
          <ac:chgData name="友治 三沢" userId="bda06d9b-8bd9-4a43-83f1-3c8088a68f51" providerId="ADAL" clId="{41DDB679-CFC7-48D1-B552-33BB08E56BB0}" dt="2022-06-11T15:11:21.332" v="4110" actId="20577"/>
          <ac:spMkLst>
            <pc:docMk/>
            <pc:sldMk cId="3077623489" sldId="275"/>
            <ac:spMk id="9" creationId="{B798C5A5-D792-DDE7-591F-A3BEB7B4B9EA}"/>
          </ac:spMkLst>
        </pc:spChg>
        <pc:spChg chg="add del">
          <ac:chgData name="友治 三沢" userId="bda06d9b-8bd9-4a43-83f1-3c8088a68f51" providerId="ADAL" clId="{41DDB679-CFC7-48D1-B552-33BB08E56BB0}" dt="2022-06-11T15:08:50.667" v="3832" actId="26606"/>
          <ac:spMkLst>
            <pc:docMk/>
            <pc:sldMk cId="3077623489" sldId="275"/>
            <ac:spMk id="12" creationId="{1C582B07-D0F0-4B6B-A5D9-D2F192CB3A4E}"/>
          </ac:spMkLst>
        </pc:spChg>
        <pc:spChg chg="add del">
          <ac:chgData name="友治 三沢" userId="bda06d9b-8bd9-4a43-83f1-3c8088a68f51" providerId="ADAL" clId="{41DDB679-CFC7-48D1-B552-33BB08E56BB0}" dt="2022-06-11T15:08:50.667" v="3832" actId="26606"/>
          <ac:spMkLst>
            <pc:docMk/>
            <pc:sldMk cId="3077623489" sldId="275"/>
            <ac:spMk id="14" creationId="{3712ED8D-807A-4E94-A9AF-C44676151773}"/>
          </ac:spMkLst>
        </pc:spChg>
        <pc:spChg chg="add del">
          <ac:chgData name="友治 三沢" userId="bda06d9b-8bd9-4a43-83f1-3c8088a68f51" providerId="ADAL" clId="{41DDB679-CFC7-48D1-B552-33BB08E56BB0}" dt="2022-06-11T15:08:50.667" v="3832" actId="26606"/>
          <ac:spMkLst>
            <pc:docMk/>
            <pc:sldMk cId="3077623489" sldId="275"/>
            <ac:spMk id="16" creationId="{DA1A4301-6FFC-4C82-A1FA-7634D8CAA8F5}"/>
          </ac:spMkLst>
        </pc:spChg>
        <pc:spChg chg="add del">
          <ac:chgData name="友治 三沢" userId="bda06d9b-8bd9-4a43-83f1-3c8088a68f51" providerId="ADAL" clId="{41DDB679-CFC7-48D1-B552-33BB08E56BB0}" dt="2022-06-11T15:08:50.667" v="3832" actId="26606"/>
          <ac:spMkLst>
            <pc:docMk/>
            <pc:sldMk cId="3077623489" sldId="275"/>
            <ac:spMk id="49" creationId="{D8667B21-A39C-4ABB-9CED-0DD4CD739502}"/>
          </ac:spMkLst>
        </pc:spChg>
        <pc:spChg chg="add">
          <ac:chgData name="友治 三沢" userId="bda06d9b-8bd9-4a43-83f1-3c8088a68f51" providerId="ADAL" clId="{41DDB679-CFC7-48D1-B552-33BB08E56BB0}" dt="2022-06-11T15:08:50.667" v="3832" actId="26606"/>
          <ac:spMkLst>
            <pc:docMk/>
            <pc:sldMk cId="3077623489" sldId="275"/>
            <ac:spMk id="54" creationId="{1C582B07-D0F0-4B6B-A5D9-D2F192CB3A4E}"/>
          </ac:spMkLst>
        </pc:spChg>
        <pc:spChg chg="add">
          <ac:chgData name="友治 三沢" userId="bda06d9b-8bd9-4a43-83f1-3c8088a68f51" providerId="ADAL" clId="{41DDB679-CFC7-48D1-B552-33BB08E56BB0}" dt="2022-06-11T15:08:50.667" v="3832" actId="26606"/>
          <ac:spMkLst>
            <pc:docMk/>
            <pc:sldMk cId="3077623489" sldId="275"/>
            <ac:spMk id="56" creationId="{7EE60796-BC52-4154-A3A9-773DE8285501}"/>
          </ac:spMkLst>
        </pc:spChg>
        <pc:spChg chg="add">
          <ac:chgData name="友治 三沢" userId="bda06d9b-8bd9-4a43-83f1-3c8088a68f51" providerId="ADAL" clId="{41DDB679-CFC7-48D1-B552-33BB08E56BB0}" dt="2022-06-11T15:08:50.667" v="3832" actId="26606"/>
          <ac:spMkLst>
            <pc:docMk/>
            <pc:sldMk cId="3077623489" sldId="275"/>
            <ac:spMk id="58" creationId="{DA1A4301-6FFC-4C82-A1FA-7634D8CAA8F5}"/>
          </ac:spMkLst>
        </pc:spChg>
        <pc:spChg chg="add">
          <ac:chgData name="友治 三沢" userId="bda06d9b-8bd9-4a43-83f1-3c8088a68f51" providerId="ADAL" clId="{41DDB679-CFC7-48D1-B552-33BB08E56BB0}" dt="2022-06-11T15:08:50.667" v="3832" actId="26606"/>
          <ac:spMkLst>
            <pc:docMk/>
            <pc:sldMk cId="3077623489" sldId="275"/>
            <ac:spMk id="60" creationId="{BFEC1042-3FDC-47A3-BCD7-CA9D052F987E}"/>
          </ac:spMkLst>
        </pc:spChg>
        <pc:grpChg chg="add">
          <ac:chgData name="友治 三沢" userId="bda06d9b-8bd9-4a43-83f1-3c8088a68f51" providerId="ADAL" clId="{41DDB679-CFC7-48D1-B552-33BB08E56BB0}" dt="2022-06-11T15:14:19.725" v="4451" actId="164"/>
          <ac:grpSpMkLst>
            <pc:docMk/>
            <pc:sldMk cId="3077623489" sldId="275"/>
            <ac:grpSpMk id="8" creationId="{542E65A2-D4D5-C637-4568-DBC99FBAA833}"/>
          </ac:grpSpMkLst>
        </pc:grpChg>
        <pc:grpChg chg="add del">
          <ac:chgData name="友治 三沢" userId="bda06d9b-8bd9-4a43-83f1-3c8088a68f51" providerId="ADAL" clId="{41DDB679-CFC7-48D1-B552-33BB08E56BB0}" dt="2022-06-11T15:08:50.667" v="3832" actId="26606"/>
          <ac:grpSpMkLst>
            <pc:docMk/>
            <pc:sldMk cId="3077623489" sldId="275"/>
            <ac:grpSpMk id="18" creationId="{8323DD1D-77DE-48B2-A0A0-6265801531E5}"/>
          </ac:grpSpMkLst>
        </pc:grpChg>
        <pc:grpChg chg="add">
          <ac:chgData name="友治 三沢" userId="bda06d9b-8bd9-4a43-83f1-3c8088a68f51" providerId="ADAL" clId="{41DDB679-CFC7-48D1-B552-33BB08E56BB0}" dt="2022-06-11T15:08:50.667" v="3832" actId="26606"/>
          <ac:grpSpMkLst>
            <pc:docMk/>
            <pc:sldMk cId="3077623489" sldId="275"/>
            <ac:grpSpMk id="62" creationId="{8323DD1D-77DE-48B2-A0A0-6265801531E5}"/>
          </ac:grpSpMkLst>
        </pc:grpChg>
        <pc:picChg chg="add mod">
          <ac:chgData name="友治 三沢" userId="bda06d9b-8bd9-4a43-83f1-3c8088a68f51" providerId="ADAL" clId="{41DDB679-CFC7-48D1-B552-33BB08E56BB0}" dt="2022-06-11T15:08:50.667" v="3832" actId="26606"/>
          <ac:picMkLst>
            <pc:docMk/>
            <pc:sldMk cId="3077623489" sldId="275"/>
            <ac:picMk id="5" creationId="{A0C98DE6-4DC9-5F32-90FA-CBCF72D6AAF3}"/>
          </ac:picMkLst>
        </pc:picChg>
      </pc:sldChg>
      <pc:sldChg chg="addSp delSp modSp new mod setBg">
        <pc:chgData name="友治 三沢" userId="bda06d9b-8bd9-4a43-83f1-3c8088a68f51" providerId="ADAL" clId="{41DDB679-CFC7-48D1-B552-33BB08E56BB0}" dt="2022-06-11T15:14:40.442" v="4457" actId="164"/>
        <pc:sldMkLst>
          <pc:docMk/>
          <pc:sldMk cId="860009691" sldId="276"/>
        </pc:sldMkLst>
        <pc:spChg chg="mod">
          <ac:chgData name="友治 三沢" userId="bda06d9b-8bd9-4a43-83f1-3c8088a68f51" providerId="ADAL" clId="{41DDB679-CFC7-48D1-B552-33BB08E56BB0}" dt="2022-06-11T15:12:33.446" v="4148" actId="26606"/>
          <ac:spMkLst>
            <pc:docMk/>
            <pc:sldMk cId="860009691" sldId="276"/>
            <ac:spMk id="2" creationId="{9DE62962-BF5D-B0C4-C6AE-AB01D631019A}"/>
          </ac:spMkLst>
        </pc:spChg>
        <pc:spChg chg="mod">
          <ac:chgData name="友治 三沢" userId="bda06d9b-8bd9-4a43-83f1-3c8088a68f51" providerId="ADAL" clId="{41DDB679-CFC7-48D1-B552-33BB08E56BB0}" dt="2022-06-11T15:14:06.714" v="4450" actId="20577"/>
          <ac:spMkLst>
            <pc:docMk/>
            <pc:sldMk cId="860009691" sldId="276"/>
            <ac:spMk id="3" creationId="{C42754A5-2D7B-E8F7-BE3C-661C3D0751E5}"/>
          </ac:spMkLst>
        </pc:spChg>
        <pc:spChg chg="add del">
          <ac:chgData name="友治 三沢" userId="bda06d9b-8bd9-4a43-83f1-3c8088a68f51" providerId="ADAL" clId="{41DDB679-CFC7-48D1-B552-33BB08E56BB0}" dt="2022-06-11T15:12:07.142" v="4134" actId="22"/>
          <ac:spMkLst>
            <pc:docMk/>
            <pc:sldMk cId="860009691" sldId="276"/>
            <ac:spMk id="5" creationId="{285B4FF7-E45F-5126-B5A3-137D4A1CD160}"/>
          </ac:spMkLst>
        </pc:spChg>
        <pc:spChg chg="add mod">
          <ac:chgData name="友治 三沢" userId="bda06d9b-8bd9-4a43-83f1-3c8088a68f51" providerId="ADAL" clId="{41DDB679-CFC7-48D1-B552-33BB08E56BB0}" dt="2022-06-11T15:14:36.844" v="4456" actId="14100"/>
          <ac:spMkLst>
            <pc:docMk/>
            <pc:sldMk cId="860009691" sldId="276"/>
            <ac:spMk id="9" creationId="{E4220BF4-CBC7-DC2E-2C97-31CF184097DE}"/>
          </ac:spMkLst>
        </pc:spChg>
        <pc:spChg chg="add">
          <ac:chgData name="友治 三沢" userId="bda06d9b-8bd9-4a43-83f1-3c8088a68f51" providerId="ADAL" clId="{41DDB679-CFC7-48D1-B552-33BB08E56BB0}" dt="2022-06-11T15:12:33.446" v="4148" actId="26606"/>
          <ac:spMkLst>
            <pc:docMk/>
            <pc:sldMk cId="860009691" sldId="276"/>
            <ac:spMk id="12" creationId="{1C582B07-D0F0-4B6B-A5D9-D2F192CB3A4E}"/>
          </ac:spMkLst>
        </pc:spChg>
        <pc:spChg chg="add">
          <ac:chgData name="友治 三沢" userId="bda06d9b-8bd9-4a43-83f1-3c8088a68f51" providerId="ADAL" clId="{41DDB679-CFC7-48D1-B552-33BB08E56BB0}" dt="2022-06-11T15:12:33.446" v="4148" actId="26606"/>
          <ac:spMkLst>
            <pc:docMk/>
            <pc:sldMk cId="860009691" sldId="276"/>
            <ac:spMk id="14" creationId="{3712ED8D-807A-4E94-A9AF-C44676151773}"/>
          </ac:spMkLst>
        </pc:spChg>
        <pc:spChg chg="add">
          <ac:chgData name="友治 三沢" userId="bda06d9b-8bd9-4a43-83f1-3c8088a68f51" providerId="ADAL" clId="{41DDB679-CFC7-48D1-B552-33BB08E56BB0}" dt="2022-06-11T15:12:33.446" v="4148" actId="26606"/>
          <ac:spMkLst>
            <pc:docMk/>
            <pc:sldMk cId="860009691" sldId="276"/>
            <ac:spMk id="16" creationId="{DA1A4301-6FFC-4C82-A1FA-7634D8CAA8F5}"/>
          </ac:spMkLst>
        </pc:spChg>
        <pc:spChg chg="add">
          <ac:chgData name="友治 三沢" userId="bda06d9b-8bd9-4a43-83f1-3c8088a68f51" providerId="ADAL" clId="{41DDB679-CFC7-48D1-B552-33BB08E56BB0}" dt="2022-06-11T15:12:33.446" v="4148" actId="26606"/>
          <ac:spMkLst>
            <pc:docMk/>
            <pc:sldMk cId="860009691" sldId="276"/>
            <ac:spMk id="49" creationId="{D8667B21-A39C-4ABB-9CED-0DD4CD739502}"/>
          </ac:spMkLst>
        </pc:spChg>
        <pc:grpChg chg="add">
          <ac:chgData name="友治 三沢" userId="bda06d9b-8bd9-4a43-83f1-3c8088a68f51" providerId="ADAL" clId="{41DDB679-CFC7-48D1-B552-33BB08E56BB0}" dt="2022-06-11T15:14:40.442" v="4457" actId="164"/>
          <ac:grpSpMkLst>
            <pc:docMk/>
            <pc:sldMk cId="860009691" sldId="276"/>
            <ac:grpSpMk id="10" creationId="{8C9B144F-B6F8-8A0F-E8E2-CB3E49D21D4A}"/>
          </ac:grpSpMkLst>
        </pc:grpChg>
        <pc:grpChg chg="add">
          <ac:chgData name="友治 三沢" userId="bda06d9b-8bd9-4a43-83f1-3c8088a68f51" providerId="ADAL" clId="{41DDB679-CFC7-48D1-B552-33BB08E56BB0}" dt="2022-06-11T15:12:33.446" v="4148" actId="26606"/>
          <ac:grpSpMkLst>
            <pc:docMk/>
            <pc:sldMk cId="860009691" sldId="276"/>
            <ac:grpSpMk id="18" creationId="{8323DD1D-77DE-48B2-A0A0-6265801531E5}"/>
          </ac:grpSpMkLst>
        </pc:grpChg>
        <pc:picChg chg="add mod">
          <ac:chgData name="友治 三沢" userId="bda06d9b-8bd9-4a43-83f1-3c8088a68f51" providerId="ADAL" clId="{41DDB679-CFC7-48D1-B552-33BB08E56BB0}" dt="2022-06-11T15:12:33.446" v="4148" actId="26606"/>
          <ac:picMkLst>
            <pc:docMk/>
            <pc:sldMk cId="860009691" sldId="276"/>
            <ac:picMk id="7" creationId="{5D9CC7E6-B282-1526-0FE7-0CFB3F395491}"/>
          </ac:picMkLst>
        </pc:picChg>
      </pc:sldChg>
      <pc:sldChg chg="addSp modSp new mod setBg">
        <pc:chgData name="友治 三沢" userId="bda06d9b-8bd9-4a43-83f1-3c8088a68f51" providerId="ADAL" clId="{41DDB679-CFC7-48D1-B552-33BB08E56BB0}" dt="2022-06-11T15:22:47.056" v="4809" actId="164"/>
        <pc:sldMkLst>
          <pc:docMk/>
          <pc:sldMk cId="1776679994" sldId="277"/>
        </pc:sldMkLst>
        <pc:spChg chg="mod">
          <ac:chgData name="友治 三沢" userId="bda06d9b-8bd9-4a43-83f1-3c8088a68f51" providerId="ADAL" clId="{41DDB679-CFC7-48D1-B552-33BB08E56BB0}" dt="2022-06-11T15:18:41.845" v="4576" actId="20577"/>
          <ac:spMkLst>
            <pc:docMk/>
            <pc:sldMk cId="1776679994" sldId="277"/>
            <ac:spMk id="2" creationId="{449F7650-76BC-49CE-B09E-8970308FDF65}"/>
          </ac:spMkLst>
        </pc:spChg>
        <pc:spChg chg="mod">
          <ac:chgData name="友治 三沢" userId="bda06d9b-8bd9-4a43-83f1-3c8088a68f51" providerId="ADAL" clId="{41DDB679-CFC7-48D1-B552-33BB08E56BB0}" dt="2022-06-11T15:22:24.020" v="4804" actId="20577"/>
          <ac:spMkLst>
            <pc:docMk/>
            <pc:sldMk cId="1776679994" sldId="277"/>
            <ac:spMk id="3" creationId="{D3AD8560-58B5-196B-D4BE-3396D7D8DA58}"/>
          </ac:spMkLst>
        </pc:spChg>
        <pc:spChg chg="add mod">
          <ac:chgData name="友治 三沢" userId="bda06d9b-8bd9-4a43-83f1-3c8088a68f51" providerId="ADAL" clId="{41DDB679-CFC7-48D1-B552-33BB08E56BB0}" dt="2022-06-11T15:22:43.624" v="4808" actId="14100"/>
          <ac:spMkLst>
            <pc:docMk/>
            <pc:sldMk cId="1776679994" sldId="277"/>
            <ac:spMk id="7" creationId="{3825D938-189B-EF8A-B1CE-0815271D2E13}"/>
          </ac:spMkLst>
        </pc:spChg>
        <pc:spChg chg="add">
          <ac:chgData name="友治 三沢" userId="bda06d9b-8bd9-4a43-83f1-3c8088a68f51" providerId="ADAL" clId="{41DDB679-CFC7-48D1-B552-33BB08E56BB0}" dt="2022-06-11T15:17:50.946" v="4531" actId="26606"/>
          <ac:spMkLst>
            <pc:docMk/>
            <pc:sldMk cId="1776679994" sldId="277"/>
            <ac:spMk id="10" creationId="{1C582B07-D0F0-4B6B-A5D9-D2F192CB3A4E}"/>
          </ac:spMkLst>
        </pc:spChg>
        <pc:spChg chg="add">
          <ac:chgData name="友治 三沢" userId="bda06d9b-8bd9-4a43-83f1-3c8088a68f51" providerId="ADAL" clId="{41DDB679-CFC7-48D1-B552-33BB08E56BB0}" dt="2022-06-11T15:17:50.946" v="4531" actId="26606"/>
          <ac:spMkLst>
            <pc:docMk/>
            <pc:sldMk cId="1776679994" sldId="277"/>
            <ac:spMk id="12" creationId="{7EE60796-BC52-4154-A3A9-773DE8285501}"/>
          </ac:spMkLst>
        </pc:spChg>
        <pc:spChg chg="add">
          <ac:chgData name="友治 三沢" userId="bda06d9b-8bd9-4a43-83f1-3c8088a68f51" providerId="ADAL" clId="{41DDB679-CFC7-48D1-B552-33BB08E56BB0}" dt="2022-06-11T15:17:50.946" v="4531" actId="26606"/>
          <ac:spMkLst>
            <pc:docMk/>
            <pc:sldMk cId="1776679994" sldId="277"/>
            <ac:spMk id="14" creationId="{DA1A4301-6FFC-4C82-A1FA-7634D8CAA8F5}"/>
          </ac:spMkLst>
        </pc:spChg>
        <pc:spChg chg="add">
          <ac:chgData name="友治 三沢" userId="bda06d9b-8bd9-4a43-83f1-3c8088a68f51" providerId="ADAL" clId="{41DDB679-CFC7-48D1-B552-33BB08E56BB0}" dt="2022-06-11T15:17:50.946" v="4531" actId="26606"/>
          <ac:spMkLst>
            <pc:docMk/>
            <pc:sldMk cId="1776679994" sldId="277"/>
            <ac:spMk id="16" creationId="{BFEC1042-3FDC-47A3-BCD7-CA9D052F987E}"/>
          </ac:spMkLst>
        </pc:spChg>
        <pc:grpChg chg="add">
          <ac:chgData name="友治 三沢" userId="bda06d9b-8bd9-4a43-83f1-3c8088a68f51" providerId="ADAL" clId="{41DDB679-CFC7-48D1-B552-33BB08E56BB0}" dt="2022-06-11T15:22:47.056" v="4809" actId="164"/>
          <ac:grpSpMkLst>
            <pc:docMk/>
            <pc:sldMk cId="1776679994" sldId="277"/>
            <ac:grpSpMk id="8" creationId="{DD09CB4E-33A0-F58C-7B60-4ED48B45C35F}"/>
          </ac:grpSpMkLst>
        </pc:grpChg>
        <pc:grpChg chg="add">
          <ac:chgData name="友治 三沢" userId="bda06d9b-8bd9-4a43-83f1-3c8088a68f51" providerId="ADAL" clId="{41DDB679-CFC7-48D1-B552-33BB08E56BB0}" dt="2022-06-11T15:17:50.946" v="4531" actId="26606"/>
          <ac:grpSpMkLst>
            <pc:docMk/>
            <pc:sldMk cId="1776679994" sldId="277"/>
            <ac:grpSpMk id="18" creationId="{8323DD1D-77DE-48B2-A0A0-6265801531E5}"/>
          </ac:grpSpMkLst>
        </pc:grpChg>
        <pc:picChg chg="add mod">
          <ac:chgData name="友治 三沢" userId="bda06d9b-8bd9-4a43-83f1-3c8088a68f51" providerId="ADAL" clId="{41DDB679-CFC7-48D1-B552-33BB08E56BB0}" dt="2022-06-11T15:17:50.946" v="4531" actId="26606"/>
          <ac:picMkLst>
            <pc:docMk/>
            <pc:sldMk cId="1776679994" sldId="277"/>
            <ac:picMk id="5" creationId="{10E4BD43-A087-49FD-C4D4-D08BFE5E9F39}"/>
          </ac:picMkLst>
        </pc:picChg>
      </pc:sldChg>
      <pc:sldChg chg="addSp modSp new mod setBg">
        <pc:chgData name="友治 三沢" userId="bda06d9b-8bd9-4a43-83f1-3c8088a68f51" providerId="ADAL" clId="{41DDB679-CFC7-48D1-B552-33BB08E56BB0}" dt="2022-06-11T15:28:54.974" v="5138" actId="20577"/>
        <pc:sldMkLst>
          <pc:docMk/>
          <pc:sldMk cId="1013827778" sldId="278"/>
        </pc:sldMkLst>
        <pc:spChg chg="mod">
          <ac:chgData name="友治 三沢" userId="bda06d9b-8bd9-4a43-83f1-3c8088a68f51" providerId="ADAL" clId="{41DDB679-CFC7-48D1-B552-33BB08E56BB0}" dt="2022-06-11T15:28:54.974" v="5138" actId="20577"/>
          <ac:spMkLst>
            <pc:docMk/>
            <pc:sldMk cId="1013827778" sldId="278"/>
            <ac:spMk id="2" creationId="{505E5DDC-7885-D4D6-DB61-AC10804994B4}"/>
          </ac:spMkLst>
        </pc:spChg>
        <pc:spChg chg="mod">
          <ac:chgData name="友治 三沢" userId="bda06d9b-8bd9-4a43-83f1-3c8088a68f51" providerId="ADAL" clId="{41DDB679-CFC7-48D1-B552-33BB08E56BB0}" dt="2022-06-11T15:28:31.106" v="5090" actId="20577"/>
          <ac:spMkLst>
            <pc:docMk/>
            <pc:sldMk cId="1013827778" sldId="278"/>
            <ac:spMk id="3" creationId="{A00D316D-4D8B-55E6-5DBF-8716A55027FA}"/>
          </ac:spMkLst>
        </pc:spChg>
        <pc:spChg chg="add">
          <ac:chgData name="友治 三沢" userId="bda06d9b-8bd9-4a43-83f1-3c8088a68f51" providerId="ADAL" clId="{41DDB679-CFC7-48D1-B552-33BB08E56BB0}" dt="2022-06-11T15:23:23.319" v="4810" actId="22"/>
          <ac:spMkLst>
            <pc:docMk/>
            <pc:sldMk cId="1013827778" sldId="278"/>
            <ac:spMk id="7" creationId="{727E72DF-D9A6-A034-E6AE-EBF44C02AA0E}"/>
          </ac:spMkLst>
        </pc:spChg>
        <pc:spChg chg="add">
          <ac:chgData name="友治 三沢" userId="bda06d9b-8bd9-4a43-83f1-3c8088a68f51" providerId="ADAL" clId="{41DDB679-CFC7-48D1-B552-33BB08E56BB0}" dt="2022-06-11T15:23:23.319" v="4810" actId="22"/>
          <ac:spMkLst>
            <pc:docMk/>
            <pc:sldMk cId="1013827778" sldId="278"/>
            <ac:spMk id="9" creationId="{18F49121-D943-AF41-BBDB-D1CFEBCA0C99}"/>
          </ac:spMkLst>
        </pc:spChg>
        <pc:spChg chg="add">
          <ac:chgData name="友治 三沢" userId="bda06d9b-8bd9-4a43-83f1-3c8088a68f51" providerId="ADAL" clId="{41DDB679-CFC7-48D1-B552-33BB08E56BB0}" dt="2022-06-11T15:23:23.319" v="4810" actId="22"/>
          <ac:spMkLst>
            <pc:docMk/>
            <pc:sldMk cId="1013827778" sldId="278"/>
            <ac:spMk id="11" creationId="{62C82804-932A-A603-DACF-4DB7846BE0A4}"/>
          </ac:spMkLst>
        </pc:spChg>
        <pc:spChg chg="add">
          <ac:chgData name="友治 三沢" userId="bda06d9b-8bd9-4a43-83f1-3c8088a68f51" providerId="ADAL" clId="{41DDB679-CFC7-48D1-B552-33BB08E56BB0}" dt="2022-06-11T15:25:27.797" v="4822" actId="26606"/>
          <ac:spMkLst>
            <pc:docMk/>
            <pc:sldMk cId="1013827778" sldId="278"/>
            <ac:spMk id="17" creationId="{1C582B07-D0F0-4B6B-A5D9-D2F192CB3A4E}"/>
          </ac:spMkLst>
        </pc:spChg>
        <pc:spChg chg="add">
          <ac:chgData name="友治 三沢" userId="bda06d9b-8bd9-4a43-83f1-3c8088a68f51" providerId="ADAL" clId="{41DDB679-CFC7-48D1-B552-33BB08E56BB0}" dt="2022-06-11T15:25:27.797" v="4822" actId="26606"/>
          <ac:spMkLst>
            <pc:docMk/>
            <pc:sldMk cId="1013827778" sldId="278"/>
            <ac:spMk id="19" creationId="{7EE60796-BC52-4154-A3A9-773DE8285501}"/>
          </ac:spMkLst>
        </pc:spChg>
        <pc:spChg chg="add">
          <ac:chgData name="友治 三沢" userId="bda06d9b-8bd9-4a43-83f1-3c8088a68f51" providerId="ADAL" clId="{41DDB679-CFC7-48D1-B552-33BB08E56BB0}" dt="2022-06-11T15:25:27.797" v="4822" actId="26606"/>
          <ac:spMkLst>
            <pc:docMk/>
            <pc:sldMk cId="1013827778" sldId="278"/>
            <ac:spMk id="21" creationId="{DA1A4301-6FFC-4C82-A1FA-7634D8CAA8F5}"/>
          </ac:spMkLst>
        </pc:spChg>
        <pc:spChg chg="add">
          <ac:chgData name="友治 三沢" userId="bda06d9b-8bd9-4a43-83f1-3c8088a68f51" providerId="ADAL" clId="{41DDB679-CFC7-48D1-B552-33BB08E56BB0}" dt="2022-06-11T15:25:27.797" v="4822" actId="26606"/>
          <ac:spMkLst>
            <pc:docMk/>
            <pc:sldMk cId="1013827778" sldId="278"/>
            <ac:spMk id="23" creationId="{BFEC1042-3FDC-47A3-BCD7-CA9D052F987E}"/>
          </ac:spMkLst>
        </pc:spChg>
        <pc:grpChg chg="add mod">
          <ac:chgData name="友治 三沢" userId="bda06d9b-8bd9-4a43-83f1-3c8088a68f51" providerId="ADAL" clId="{41DDB679-CFC7-48D1-B552-33BB08E56BB0}" dt="2022-06-11T15:25:27.797" v="4822" actId="26606"/>
          <ac:grpSpMkLst>
            <pc:docMk/>
            <pc:sldMk cId="1013827778" sldId="278"/>
            <ac:grpSpMk id="12" creationId="{C5346C78-1E0D-C109-20BC-F37C0174424F}"/>
          </ac:grpSpMkLst>
        </pc:grpChg>
        <pc:grpChg chg="add">
          <ac:chgData name="友治 三沢" userId="bda06d9b-8bd9-4a43-83f1-3c8088a68f51" providerId="ADAL" clId="{41DDB679-CFC7-48D1-B552-33BB08E56BB0}" dt="2022-06-11T15:25:27.797" v="4822" actId="26606"/>
          <ac:grpSpMkLst>
            <pc:docMk/>
            <pc:sldMk cId="1013827778" sldId="278"/>
            <ac:grpSpMk id="25" creationId="{8323DD1D-77DE-48B2-A0A0-6265801531E5}"/>
          </ac:grpSpMkLst>
        </pc:grpChg>
        <pc:picChg chg="add">
          <ac:chgData name="友治 三沢" userId="bda06d9b-8bd9-4a43-83f1-3c8088a68f51" providerId="ADAL" clId="{41DDB679-CFC7-48D1-B552-33BB08E56BB0}" dt="2022-06-11T15:23:23.319" v="4810" actId="22"/>
          <ac:picMkLst>
            <pc:docMk/>
            <pc:sldMk cId="1013827778" sldId="278"/>
            <ac:picMk id="5" creationId="{D574D254-F843-9161-E25F-375BAD56A04E}"/>
          </ac:picMkLst>
        </pc:picChg>
      </pc:sldChg>
      <pc:sldChg chg="addSp modSp new mod setBg">
        <pc:chgData name="友治 三沢" userId="bda06d9b-8bd9-4a43-83f1-3c8088a68f51" providerId="ADAL" clId="{41DDB679-CFC7-48D1-B552-33BB08E56BB0}" dt="2022-06-11T15:50:30.483" v="5498" actId="20577"/>
        <pc:sldMkLst>
          <pc:docMk/>
          <pc:sldMk cId="1099978528" sldId="279"/>
        </pc:sldMkLst>
        <pc:spChg chg="mod">
          <ac:chgData name="友治 三沢" userId="bda06d9b-8bd9-4a43-83f1-3c8088a68f51" providerId="ADAL" clId="{41DDB679-CFC7-48D1-B552-33BB08E56BB0}" dt="2022-06-11T15:48:58.983" v="5196" actId="20577"/>
          <ac:spMkLst>
            <pc:docMk/>
            <pc:sldMk cId="1099978528" sldId="279"/>
            <ac:spMk id="2" creationId="{48119BC4-203D-D2CD-C764-206C12D74A88}"/>
          </ac:spMkLst>
        </pc:spChg>
        <pc:spChg chg="mod">
          <ac:chgData name="友治 三沢" userId="bda06d9b-8bd9-4a43-83f1-3c8088a68f51" providerId="ADAL" clId="{41DDB679-CFC7-48D1-B552-33BB08E56BB0}" dt="2022-06-11T15:50:30.483" v="5498" actId="20577"/>
          <ac:spMkLst>
            <pc:docMk/>
            <pc:sldMk cId="1099978528" sldId="279"/>
            <ac:spMk id="3" creationId="{9BD9A374-ECCF-E7DF-E4B3-8E530AFB8A22}"/>
          </ac:spMkLst>
        </pc:spChg>
        <pc:spChg chg="add mod">
          <ac:chgData name="友治 三沢" userId="bda06d9b-8bd9-4a43-83f1-3c8088a68f51" providerId="ADAL" clId="{41DDB679-CFC7-48D1-B552-33BB08E56BB0}" dt="2022-06-11T15:47:57.471" v="5161" actId="14100"/>
          <ac:spMkLst>
            <pc:docMk/>
            <pc:sldMk cId="1099978528" sldId="279"/>
            <ac:spMk id="7" creationId="{8BBF2AB6-EF6C-CBBD-6765-458BE8540067}"/>
          </ac:spMkLst>
        </pc:spChg>
        <pc:spChg chg="add mod">
          <ac:chgData name="友治 三沢" userId="bda06d9b-8bd9-4a43-83f1-3c8088a68f51" providerId="ADAL" clId="{41DDB679-CFC7-48D1-B552-33BB08E56BB0}" dt="2022-06-11T15:48:30.310" v="5171" actId="14100"/>
          <ac:spMkLst>
            <pc:docMk/>
            <pc:sldMk cId="1099978528" sldId="279"/>
            <ac:spMk id="12" creationId="{AD0B3C9E-43FD-0333-0049-C98615A09B3C}"/>
          </ac:spMkLst>
        </pc:spChg>
        <pc:spChg chg="add">
          <ac:chgData name="友治 三沢" userId="bda06d9b-8bd9-4a43-83f1-3c8088a68f51" providerId="ADAL" clId="{41DDB679-CFC7-48D1-B552-33BB08E56BB0}" dt="2022-06-11T15:48:44.752" v="5174" actId="26606"/>
          <ac:spMkLst>
            <pc:docMk/>
            <pc:sldMk cId="1099978528" sldId="279"/>
            <ac:spMk id="19" creationId="{1C582B07-D0F0-4B6B-A5D9-D2F192CB3A4E}"/>
          </ac:spMkLst>
        </pc:spChg>
        <pc:spChg chg="add">
          <ac:chgData name="友治 三沢" userId="bda06d9b-8bd9-4a43-83f1-3c8088a68f51" providerId="ADAL" clId="{41DDB679-CFC7-48D1-B552-33BB08E56BB0}" dt="2022-06-11T15:48:44.752" v="5174" actId="26606"/>
          <ac:spMkLst>
            <pc:docMk/>
            <pc:sldMk cId="1099978528" sldId="279"/>
            <ac:spMk id="21" creationId="{3712ED8D-807A-4E94-A9AF-C44676151773}"/>
          </ac:spMkLst>
        </pc:spChg>
        <pc:spChg chg="add">
          <ac:chgData name="友治 三沢" userId="bda06d9b-8bd9-4a43-83f1-3c8088a68f51" providerId="ADAL" clId="{41DDB679-CFC7-48D1-B552-33BB08E56BB0}" dt="2022-06-11T15:48:44.752" v="5174" actId="26606"/>
          <ac:spMkLst>
            <pc:docMk/>
            <pc:sldMk cId="1099978528" sldId="279"/>
            <ac:spMk id="23" creationId="{DA1A4301-6FFC-4C82-A1FA-7634D8CAA8F5}"/>
          </ac:spMkLst>
        </pc:spChg>
        <pc:spChg chg="add">
          <ac:chgData name="友治 三沢" userId="bda06d9b-8bd9-4a43-83f1-3c8088a68f51" providerId="ADAL" clId="{41DDB679-CFC7-48D1-B552-33BB08E56BB0}" dt="2022-06-11T15:48:44.752" v="5174" actId="26606"/>
          <ac:spMkLst>
            <pc:docMk/>
            <pc:sldMk cId="1099978528" sldId="279"/>
            <ac:spMk id="56" creationId="{D8667B21-A39C-4ABB-9CED-0DD4CD739502}"/>
          </ac:spMkLst>
        </pc:spChg>
        <pc:grpChg chg="add mod">
          <ac:chgData name="友治 三沢" userId="bda06d9b-8bd9-4a43-83f1-3c8088a68f51" providerId="ADAL" clId="{41DDB679-CFC7-48D1-B552-33BB08E56BB0}" dt="2022-06-11T15:48:18.712" v="5167" actId="1076"/>
          <ac:grpSpMkLst>
            <pc:docMk/>
            <pc:sldMk cId="1099978528" sldId="279"/>
            <ac:grpSpMk id="8" creationId="{7E88266C-97DE-6168-7F0B-F65BD78F73E6}"/>
          </ac:grpSpMkLst>
        </pc:grpChg>
        <pc:grpChg chg="add">
          <ac:chgData name="友治 三沢" userId="bda06d9b-8bd9-4a43-83f1-3c8088a68f51" providerId="ADAL" clId="{41DDB679-CFC7-48D1-B552-33BB08E56BB0}" dt="2022-06-11T15:48:33.127" v="5172" actId="164"/>
          <ac:grpSpMkLst>
            <pc:docMk/>
            <pc:sldMk cId="1099978528" sldId="279"/>
            <ac:grpSpMk id="13" creationId="{911F1E40-7713-9E99-80C9-CC75AE4E2BC0}"/>
          </ac:grpSpMkLst>
        </pc:grpChg>
        <pc:grpChg chg="add mod">
          <ac:chgData name="友治 三沢" userId="bda06d9b-8bd9-4a43-83f1-3c8088a68f51" providerId="ADAL" clId="{41DDB679-CFC7-48D1-B552-33BB08E56BB0}" dt="2022-06-11T15:48:44.752" v="5174" actId="26606"/>
          <ac:grpSpMkLst>
            <pc:docMk/>
            <pc:sldMk cId="1099978528" sldId="279"/>
            <ac:grpSpMk id="14" creationId="{C8A5231A-8426-1544-9241-9CFFA7402FAB}"/>
          </ac:grpSpMkLst>
        </pc:grpChg>
        <pc:grpChg chg="add">
          <ac:chgData name="友治 三沢" userId="bda06d9b-8bd9-4a43-83f1-3c8088a68f51" providerId="ADAL" clId="{41DDB679-CFC7-48D1-B552-33BB08E56BB0}" dt="2022-06-11T15:48:44.752" v="5174" actId="26606"/>
          <ac:grpSpMkLst>
            <pc:docMk/>
            <pc:sldMk cId="1099978528" sldId="279"/>
            <ac:grpSpMk id="25" creationId="{8323DD1D-77DE-48B2-A0A0-6265801531E5}"/>
          </ac:grpSpMkLst>
        </pc:grpChg>
        <pc:picChg chg="add">
          <ac:chgData name="友治 三沢" userId="bda06d9b-8bd9-4a43-83f1-3c8088a68f51" providerId="ADAL" clId="{41DDB679-CFC7-48D1-B552-33BB08E56BB0}" dt="2022-06-11T15:31:07.936" v="5158" actId="22"/>
          <ac:picMkLst>
            <pc:docMk/>
            <pc:sldMk cId="1099978528" sldId="279"/>
            <ac:picMk id="5" creationId="{CC6C4719-E9BE-7FA0-B613-F7F6BDF6FAA9}"/>
          </ac:picMkLst>
        </pc:picChg>
        <pc:picChg chg="add mod">
          <ac:chgData name="友治 三沢" userId="bda06d9b-8bd9-4a43-83f1-3c8088a68f51" providerId="ADAL" clId="{41DDB679-CFC7-48D1-B552-33BB08E56BB0}" dt="2022-06-11T15:48:20.126" v="5168" actId="1076"/>
          <ac:picMkLst>
            <pc:docMk/>
            <pc:sldMk cId="1099978528" sldId="279"/>
            <ac:picMk id="10" creationId="{BB06639D-46C2-DB02-EB48-2BA56953A911}"/>
          </ac:picMkLst>
        </pc:picChg>
      </pc:sldChg>
      <pc:sldChg chg="addSp modSp new mod setBg">
        <pc:chgData name="友治 三沢" userId="bda06d9b-8bd9-4a43-83f1-3c8088a68f51" providerId="ADAL" clId="{41DDB679-CFC7-48D1-B552-33BB08E56BB0}" dt="2022-06-11T15:53:26.147" v="5741" actId="20577"/>
        <pc:sldMkLst>
          <pc:docMk/>
          <pc:sldMk cId="1018529234" sldId="280"/>
        </pc:sldMkLst>
        <pc:spChg chg="mod">
          <ac:chgData name="友治 三沢" userId="bda06d9b-8bd9-4a43-83f1-3c8088a68f51" providerId="ADAL" clId="{41DDB679-CFC7-48D1-B552-33BB08E56BB0}" dt="2022-06-11T15:51:48.395" v="5653" actId="26606"/>
          <ac:spMkLst>
            <pc:docMk/>
            <pc:sldMk cId="1018529234" sldId="280"/>
            <ac:spMk id="2" creationId="{C63F5D72-0125-76D1-E4AD-904AFD2FDAE1}"/>
          </ac:spMkLst>
        </pc:spChg>
        <pc:spChg chg="mod">
          <ac:chgData name="友治 三沢" userId="bda06d9b-8bd9-4a43-83f1-3c8088a68f51" providerId="ADAL" clId="{41DDB679-CFC7-48D1-B552-33BB08E56BB0}" dt="2022-06-11T15:53:26.147" v="5741" actId="20577"/>
          <ac:spMkLst>
            <pc:docMk/>
            <pc:sldMk cId="1018529234" sldId="280"/>
            <ac:spMk id="3" creationId="{6C1B10BD-278E-53F8-0986-4B010231C55F}"/>
          </ac:spMkLst>
        </pc:spChg>
        <pc:spChg chg="add mod">
          <ac:chgData name="友治 三沢" userId="bda06d9b-8bd9-4a43-83f1-3c8088a68f51" providerId="ADAL" clId="{41DDB679-CFC7-48D1-B552-33BB08E56BB0}" dt="2022-06-11T15:52:32.741" v="5657" actId="1076"/>
          <ac:spMkLst>
            <pc:docMk/>
            <pc:sldMk cId="1018529234" sldId="280"/>
            <ac:spMk id="7" creationId="{2DE1D9C7-8009-4546-A8BC-323AD67AEEC9}"/>
          </ac:spMkLst>
        </pc:spChg>
        <pc:spChg chg="add mod">
          <ac:chgData name="友治 三沢" userId="bda06d9b-8bd9-4a43-83f1-3c8088a68f51" providerId="ADAL" clId="{41DDB679-CFC7-48D1-B552-33BB08E56BB0}" dt="2022-06-11T15:52:39.983" v="5659" actId="14100"/>
          <ac:spMkLst>
            <pc:docMk/>
            <pc:sldMk cId="1018529234" sldId="280"/>
            <ac:spMk id="8" creationId="{602DF750-1642-952E-F754-93274AED28FE}"/>
          </ac:spMkLst>
        </pc:spChg>
        <pc:spChg chg="add mod">
          <ac:chgData name="友治 三沢" userId="bda06d9b-8bd9-4a43-83f1-3c8088a68f51" providerId="ADAL" clId="{41DDB679-CFC7-48D1-B552-33BB08E56BB0}" dt="2022-06-11T15:52:46.669" v="5661" actId="14100"/>
          <ac:spMkLst>
            <pc:docMk/>
            <pc:sldMk cId="1018529234" sldId="280"/>
            <ac:spMk id="9" creationId="{51C794E7-65C3-C6DA-0CD0-8F58F7FEFD3F}"/>
          </ac:spMkLst>
        </pc:spChg>
        <pc:spChg chg="add">
          <ac:chgData name="友治 三沢" userId="bda06d9b-8bd9-4a43-83f1-3c8088a68f51" providerId="ADAL" clId="{41DDB679-CFC7-48D1-B552-33BB08E56BB0}" dt="2022-06-11T15:51:48.395" v="5653" actId="26606"/>
          <ac:spMkLst>
            <pc:docMk/>
            <pc:sldMk cId="1018529234" sldId="280"/>
            <ac:spMk id="10" creationId="{1C582B07-D0F0-4B6B-A5D9-D2F192CB3A4E}"/>
          </ac:spMkLst>
        </pc:spChg>
        <pc:spChg chg="add">
          <ac:chgData name="友治 三沢" userId="bda06d9b-8bd9-4a43-83f1-3c8088a68f51" providerId="ADAL" clId="{41DDB679-CFC7-48D1-B552-33BB08E56BB0}" dt="2022-06-11T15:51:48.395" v="5653" actId="26606"/>
          <ac:spMkLst>
            <pc:docMk/>
            <pc:sldMk cId="1018529234" sldId="280"/>
            <ac:spMk id="12" creationId="{3712ED8D-807A-4E94-A9AF-C44676151773}"/>
          </ac:spMkLst>
        </pc:spChg>
        <pc:spChg chg="add">
          <ac:chgData name="友治 三沢" userId="bda06d9b-8bd9-4a43-83f1-3c8088a68f51" providerId="ADAL" clId="{41DDB679-CFC7-48D1-B552-33BB08E56BB0}" dt="2022-06-11T15:51:48.395" v="5653" actId="26606"/>
          <ac:spMkLst>
            <pc:docMk/>
            <pc:sldMk cId="1018529234" sldId="280"/>
            <ac:spMk id="14" creationId="{DA1A4301-6FFC-4C82-A1FA-7634D8CAA8F5}"/>
          </ac:spMkLst>
        </pc:spChg>
        <pc:spChg chg="add">
          <ac:chgData name="友治 三沢" userId="bda06d9b-8bd9-4a43-83f1-3c8088a68f51" providerId="ADAL" clId="{41DDB679-CFC7-48D1-B552-33BB08E56BB0}" dt="2022-06-11T15:51:48.395" v="5653" actId="26606"/>
          <ac:spMkLst>
            <pc:docMk/>
            <pc:sldMk cId="1018529234" sldId="280"/>
            <ac:spMk id="47" creationId="{D8667B21-A39C-4ABB-9CED-0DD4CD739502}"/>
          </ac:spMkLst>
        </pc:spChg>
        <pc:grpChg chg="add">
          <ac:chgData name="友治 三沢" userId="bda06d9b-8bd9-4a43-83f1-3c8088a68f51" providerId="ADAL" clId="{41DDB679-CFC7-48D1-B552-33BB08E56BB0}" dt="2022-06-11T15:53:06.245" v="5663" actId="164"/>
          <ac:grpSpMkLst>
            <pc:docMk/>
            <pc:sldMk cId="1018529234" sldId="280"/>
            <ac:grpSpMk id="11" creationId="{64ACA595-6691-45CC-A9DE-8A039599A0A5}"/>
          </ac:grpSpMkLst>
        </pc:grpChg>
        <pc:grpChg chg="add">
          <ac:chgData name="友治 三沢" userId="bda06d9b-8bd9-4a43-83f1-3c8088a68f51" providerId="ADAL" clId="{41DDB679-CFC7-48D1-B552-33BB08E56BB0}" dt="2022-06-11T15:51:48.395" v="5653" actId="26606"/>
          <ac:grpSpMkLst>
            <pc:docMk/>
            <pc:sldMk cId="1018529234" sldId="280"/>
            <ac:grpSpMk id="16" creationId="{8323DD1D-77DE-48B2-A0A0-6265801531E5}"/>
          </ac:grpSpMkLst>
        </pc:grpChg>
        <pc:picChg chg="add mod modCrop">
          <ac:chgData name="友治 三沢" userId="bda06d9b-8bd9-4a43-83f1-3c8088a68f51" providerId="ADAL" clId="{41DDB679-CFC7-48D1-B552-33BB08E56BB0}" dt="2022-06-11T15:52:59.298" v="5662" actId="732"/>
          <ac:picMkLst>
            <pc:docMk/>
            <pc:sldMk cId="1018529234" sldId="280"/>
            <ac:picMk id="5" creationId="{435235DF-8235-DA44-EC80-C355793009EF}"/>
          </ac:picMkLst>
        </pc:picChg>
      </pc:sldChg>
      <pc:sldChg chg="addSp modSp new mod setBg">
        <pc:chgData name="友治 三沢" userId="bda06d9b-8bd9-4a43-83f1-3c8088a68f51" providerId="ADAL" clId="{41DDB679-CFC7-48D1-B552-33BB08E56BB0}" dt="2022-06-11T15:57:18.213" v="6082" actId="20577"/>
        <pc:sldMkLst>
          <pc:docMk/>
          <pc:sldMk cId="1760844216" sldId="281"/>
        </pc:sldMkLst>
        <pc:spChg chg="mod">
          <ac:chgData name="友治 三沢" userId="bda06d9b-8bd9-4a43-83f1-3c8088a68f51" providerId="ADAL" clId="{41DDB679-CFC7-48D1-B552-33BB08E56BB0}" dt="2022-06-11T15:56:57.692" v="6002" actId="26606"/>
          <ac:spMkLst>
            <pc:docMk/>
            <pc:sldMk cId="1760844216" sldId="281"/>
            <ac:spMk id="2" creationId="{127EB377-08C8-D296-44B2-C362AF5612B4}"/>
          </ac:spMkLst>
        </pc:spChg>
        <pc:spChg chg="mod">
          <ac:chgData name="友治 三沢" userId="bda06d9b-8bd9-4a43-83f1-3c8088a68f51" providerId="ADAL" clId="{41DDB679-CFC7-48D1-B552-33BB08E56BB0}" dt="2022-06-11T15:57:18.213" v="6082" actId="20577"/>
          <ac:spMkLst>
            <pc:docMk/>
            <pc:sldMk cId="1760844216" sldId="281"/>
            <ac:spMk id="3" creationId="{B3A3472F-65E2-EB45-E25C-62D256CCC60A}"/>
          </ac:spMkLst>
        </pc:spChg>
        <pc:spChg chg="add">
          <ac:chgData name="友治 三沢" userId="bda06d9b-8bd9-4a43-83f1-3c8088a68f51" providerId="ADAL" clId="{41DDB679-CFC7-48D1-B552-33BB08E56BB0}" dt="2022-06-11T15:55:14.847" v="5743" actId="22"/>
          <ac:spMkLst>
            <pc:docMk/>
            <pc:sldMk cId="1760844216" sldId="281"/>
            <ac:spMk id="7" creationId="{F3F6E36C-E4D7-8B50-B75E-B8095D6DA5D5}"/>
          </ac:spMkLst>
        </pc:spChg>
        <pc:spChg chg="add mod">
          <ac:chgData name="友治 三沢" userId="bda06d9b-8bd9-4a43-83f1-3c8088a68f51" providerId="ADAL" clId="{41DDB679-CFC7-48D1-B552-33BB08E56BB0}" dt="2022-06-11T15:55:39.814" v="5746" actId="14100"/>
          <ac:spMkLst>
            <pc:docMk/>
            <pc:sldMk cId="1760844216" sldId="281"/>
            <ac:spMk id="8" creationId="{C8650991-8487-9734-108E-617F1A67B9A0}"/>
          </ac:spMkLst>
        </pc:spChg>
        <pc:spChg chg="add">
          <ac:chgData name="友治 三沢" userId="bda06d9b-8bd9-4a43-83f1-3c8088a68f51" providerId="ADAL" clId="{41DDB679-CFC7-48D1-B552-33BB08E56BB0}" dt="2022-06-11T15:56:57.692" v="6002" actId="26606"/>
          <ac:spMkLst>
            <pc:docMk/>
            <pc:sldMk cId="1760844216" sldId="281"/>
            <ac:spMk id="14" creationId="{1C582B07-D0F0-4B6B-A5D9-D2F192CB3A4E}"/>
          </ac:spMkLst>
        </pc:spChg>
        <pc:spChg chg="add">
          <ac:chgData name="友治 三沢" userId="bda06d9b-8bd9-4a43-83f1-3c8088a68f51" providerId="ADAL" clId="{41DDB679-CFC7-48D1-B552-33BB08E56BB0}" dt="2022-06-11T15:56:57.692" v="6002" actId="26606"/>
          <ac:spMkLst>
            <pc:docMk/>
            <pc:sldMk cId="1760844216" sldId="281"/>
            <ac:spMk id="16" creationId="{3712ED8D-807A-4E94-A9AF-C44676151773}"/>
          </ac:spMkLst>
        </pc:spChg>
        <pc:spChg chg="add">
          <ac:chgData name="友治 三沢" userId="bda06d9b-8bd9-4a43-83f1-3c8088a68f51" providerId="ADAL" clId="{41DDB679-CFC7-48D1-B552-33BB08E56BB0}" dt="2022-06-11T15:56:57.692" v="6002" actId="26606"/>
          <ac:spMkLst>
            <pc:docMk/>
            <pc:sldMk cId="1760844216" sldId="281"/>
            <ac:spMk id="18" creationId="{DA1A4301-6FFC-4C82-A1FA-7634D8CAA8F5}"/>
          </ac:spMkLst>
        </pc:spChg>
        <pc:spChg chg="add">
          <ac:chgData name="友治 三沢" userId="bda06d9b-8bd9-4a43-83f1-3c8088a68f51" providerId="ADAL" clId="{41DDB679-CFC7-48D1-B552-33BB08E56BB0}" dt="2022-06-11T15:56:57.692" v="6002" actId="26606"/>
          <ac:spMkLst>
            <pc:docMk/>
            <pc:sldMk cId="1760844216" sldId="281"/>
            <ac:spMk id="51" creationId="{D8667B21-A39C-4ABB-9CED-0DD4CD739502}"/>
          </ac:spMkLst>
        </pc:spChg>
        <pc:grpChg chg="add mod">
          <ac:chgData name="友治 三沢" userId="bda06d9b-8bd9-4a43-83f1-3c8088a68f51" providerId="ADAL" clId="{41DDB679-CFC7-48D1-B552-33BB08E56BB0}" dt="2022-06-11T15:56:57.692" v="6002" actId="26606"/>
          <ac:grpSpMkLst>
            <pc:docMk/>
            <pc:sldMk cId="1760844216" sldId="281"/>
            <ac:grpSpMk id="9" creationId="{8E325B43-644E-85ED-02A4-5304B1A8AD2A}"/>
          </ac:grpSpMkLst>
        </pc:grpChg>
        <pc:grpChg chg="add">
          <ac:chgData name="友治 三沢" userId="bda06d9b-8bd9-4a43-83f1-3c8088a68f51" providerId="ADAL" clId="{41DDB679-CFC7-48D1-B552-33BB08E56BB0}" dt="2022-06-11T15:56:57.692" v="6002" actId="26606"/>
          <ac:grpSpMkLst>
            <pc:docMk/>
            <pc:sldMk cId="1760844216" sldId="281"/>
            <ac:grpSpMk id="20" creationId="{8323DD1D-77DE-48B2-A0A0-6265801531E5}"/>
          </ac:grpSpMkLst>
        </pc:grpChg>
        <pc:picChg chg="add mod modCrop">
          <ac:chgData name="友治 三沢" userId="bda06d9b-8bd9-4a43-83f1-3c8088a68f51" providerId="ADAL" clId="{41DDB679-CFC7-48D1-B552-33BB08E56BB0}" dt="2022-06-11T15:55:25.023" v="5744" actId="732"/>
          <ac:picMkLst>
            <pc:docMk/>
            <pc:sldMk cId="1760844216" sldId="281"/>
            <ac:picMk id="5" creationId="{49CFA537-EA20-43A6-8F8F-71C23269578D}"/>
          </ac:picMkLst>
        </pc:picChg>
      </pc:sldChg>
      <pc:sldChg chg="addSp delSp modSp new mod setBg">
        <pc:chgData name="友治 三沢" userId="bda06d9b-8bd9-4a43-83f1-3c8088a68f51" providerId="ADAL" clId="{41DDB679-CFC7-48D1-B552-33BB08E56BB0}" dt="2022-06-11T16:00:55.195" v="6298" actId="20577"/>
        <pc:sldMkLst>
          <pc:docMk/>
          <pc:sldMk cId="3852359117" sldId="282"/>
        </pc:sldMkLst>
        <pc:spChg chg="mod">
          <ac:chgData name="友治 三沢" userId="bda06d9b-8bd9-4a43-83f1-3c8088a68f51" providerId="ADAL" clId="{41DDB679-CFC7-48D1-B552-33BB08E56BB0}" dt="2022-06-11T16:00:29.301" v="6217" actId="26606"/>
          <ac:spMkLst>
            <pc:docMk/>
            <pc:sldMk cId="3852359117" sldId="282"/>
            <ac:spMk id="2" creationId="{4E4FB450-9832-2950-61E1-5DD576035DCF}"/>
          </ac:spMkLst>
        </pc:spChg>
        <pc:spChg chg="mod">
          <ac:chgData name="友治 三沢" userId="bda06d9b-8bd9-4a43-83f1-3c8088a68f51" providerId="ADAL" clId="{41DDB679-CFC7-48D1-B552-33BB08E56BB0}" dt="2022-06-11T16:00:55.195" v="6298" actId="20577"/>
          <ac:spMkLst>
            <pc:docMk/>
            <pc:sldMk cId="3852359117" sldId="282"/>
            <ac:spMk id="3" creationId="{C4656E05-9D82-192A-BC80-46911F45F1F8}"/>
          </ac:spMkLst>
        </pc:spChg>
        <pc:spChg chg="add ord">
          <ac:chgData name="友治 三沢" userId="bda06d9b-8bd9-4a43-83f1-3c8088a68f51" providerId="ADAL" clId="{41DDB679-CFC7-48D1-B552-33BB08E56BB0}" dt="2022-06-11T15:57:58.142" v="6086" actId="166"/>
          <ac:spMkLst>
            <pc:docMk/>
            <pc:sldMk cId="3852359117" sldId="282"/>
            <ac:spMk id="7" creationId="{90F317EF-58EE-1369-FA05-9BD91ECEC1CC}"/>
          </ac:spMkLst>
        </pc:spChg>
        <pc:spChg chg="add mod">
          <ac:chgData name="友治 三沢" userId="bda06d9b-8bd9-4a43-83f1-3c8088a68f51" providerId="ADAL" clId="{41DDB679-CFC7-48D1-B552-33BB08E56BB0}" dt="2022-06-11T15:59:50.215" v="6209" actId="14100"/>
          <ac:spMkLst>
            <pc:docMk/>
            <pc:sldMk cId="3852359117" sldId="282"/>
            <ac:spMk id="12" creationId="{F2E88F69-8567-1859-67DC-82B09CA21773}"/>
          </ac:spMkLst>
        </pc:spChg>
        <pc:spChg chg="add del">
          <ac:chgData name="友治 三沢" userId="bda06d9b-8bd9-4a43-83f1-3c8088a68f51" providerId="ADAL" clId="{41DDB679-CFC7-48D1-B552-33BB08E56BB0}" dt="2022-06-11T16:00:29.223" v="6216" actId="26606"/>
          <ac:spMkLst>
            <pc:docMk/>
            <pc:sldMk cId="3852359117" sldId="282"/>
            <ac:spMk id="19" creationId="{1C582B07-D0F0-4B6B-A5D9-D2F192CB3A4E}"/>
          </ac:spMkLst>
        </pc:spChg>
        <pc:spChg chg="add del">
          <ac:chgData name="友治 三沢" userId="bda06d9b-8bd9-4a43-83f1-3c8088a68f51" providerId="ADAL" clId="{41DDB679-CFC7-48D1-B552-33BB08E56BB0}" dt="2022-06-11T16:00:29.223" v="6216" actId="26606"/>
          <ac:spMkLst>
            <pc:docMk/>
            <pc:sldMk cId="3852359117" sldId="282"/>
            <ac:spMk id="21" creationId="{3712ED8D-807A-4E94-A9AF-C44676151773}"/>
          </ac:spMkLst>
        </pc:spChg>
        <pc:spChg chg="add del">
          <ac:chgData name="友治 三沢" userId="bda06d9b-8bd9-4a43-83f1-3c8088a68f51" providerId="ADAL" clId="{41DDB679-CFC7-48D1-B552-33BB08E56BB0}" dt="2022-06-11T16:00:29.223" v="6216" actId="26606"/>
          <ac:spMkLst>
            <pc:docMk/>
            <pc:sldMk cId="3852359117" sldId="282"/>
            <ac:spMk id="23" creationId="{DA1A4301-6FFC-4C82-A1FA-7634D8CAA8F5}"/>
          </ac:spMkLst>
        </pc:spChg>
        <pc:spChg chg="add del">
          <ac:chgData name="友治 三沢" userId="bda06d9b-8bd9-4a43-83f1-3c8088a68f51" providerId="ADAL" clId="{41DDB679-CFC7-48D1-B552-33BB08E56BB0}" dt="2022-06-11T16:00:29.223" v="6216" actId="26606"/>
          <ac:spMkLst>
            <pc:docMk/>
            <pc:sldMk cId="3852359117" sldId="282"/>
            <ac:spMk id="56" creationId="{D8667B21-A39C-4ABB-9CED-0DD4CD739502}"/>
          </ac:spMkLst>
        </pc:spChg>
        <pc:spChg chg="add">
          <ac:chgData name="友治 三沢" userId="bda06d9b-8bd9-4a43-83f1-3c8088a68f51" providerId="ADAL" clId="{41DDB679-CFC7-48D1-B552-33BB08E56BB0}" dt="2022-06-11T16:00:29.301" v="6217" actId="26606"/>
          <ac:spMkLst>
            <pc:docMk/>
            <pc:sldMk cId="3852359117" sldId="282"/>
            <ac:spMk id="58" creationId="{1C582B07-D0F0-4B6B-A5D9-D2F192CB3A4E}"/>
          </ac:spMkLst>
        </pc:spChg>
        <pc:spChg chg="add">
          <ac:chgData name="友治 三沢" userId="bda06d9b-8bd9-4a43-83f1-3c8088a68f51" providerId="ADAL" clId="{41DDB679-CFC7-48D1-B552-33BB08E56BB0}" dt="2022-06-11T16:00:29.301" v="6217" actId="26606"/>
          <ac:spMkLst>
            <pc:docMk/>
            <pc:sldMk cId="3852359117" sldId="282"/>
            <ac:spMk id="59" creationId="{7EE60796-BC52-4154-A3A9-773DE8285501}"/>
          </ac:spMkLst>
        </pc:spChg>
        <pc:spChg chg="add">
          <ac:chgData name="友治 三沢" userId="bda06d9b-8bd9-4a43-83f1-3c8088a68f51" providerId="ADAL" clId="{41DDB679-CFC7-48D1-B552-33BB08E56BB0}" dt="2022-06-11T16:00:29.301" v="6217" actId="26606"/>
          <ac:spMkLst>
            <pc:docMk/>
            <pc:sldMk cId="3852359117" sldId="282"/>
            <ac:spMk id="60" creationId="{DA1A4301-6FFC-4C82-A1FA-7634D8CAA8F5}"/>
          </ac:spMkLst>
        </pc:spChg>
        <pc:spChg chg="add">
          <ac:chgData name="友治 三沢" userId="bda06d9b-8bd9-4a43-83f1-3c8088a68f51" providerId="ADAL" clId="{41DDB679-CFC7-48D1-B552-33BB08E56BB0}" dt="2022-06-11T16:00:29.301" v="6217" actId="26606"/>
          <ac:spMkLst>
            <pc:docMk/>
            <pc:sldMk cId="3852359117" sldId="282"/>
            <ac:spMk id="61" creationId="{BFEC1042-3FDC-47A3-BCD7-CA9D052F987E}"/>
          </ac:spMkLst>
        </pc:spChg>
        <pc:grpChg chg="add mod">
          <ac:chgData name="友治 三沢" userId="bda06d9b-8bd9-4a43-83f1-3c8088a68f51" providerId="ADAL" clId="{41DDB679-CFC7-48D1-B552-33BB08E56BB0}" dt="2022-06-11T16:00:15.383" v="6213" actId="1076"/>
          <ac:grpSpMkLst>
            <pc:docMk/>
            <pc:sldMk cId="3852359117" sldId="282"/>
            <ac:grpSpMk id="8" creationId="{6DACE396-0B1D-71B8-1229-A1C814AF4B3B}"/>
          </ac:grpSpMkLst>
        </pc:grpChg>
        <pc:grpChg chg="add mod">
          <ac:chgData name="友治 三沢" userId="bda06d9b-8bd9-4a43-83f1-3c8088a68f51" providerId="ADAL" clId="{41DDB679-CFC7-48D1-B552-33BB08E56BB0}" dt="2022-06-11T16:00:09.055" v="6212" actId="14100"/>
          <ac:grpSpMkLst>
            <pc:docMk/>
            <pc:sldMk cId="3852359117" sldId="282"/>
            <ac:grpSpMk id="13" creationId="{251A6422-11AE-123B-B2CF-24111CF92F7A}"/>
          </ac:grpSpMkLst>
        </pc:grpChg>
        <pc:grpChg chg="add mod">
          <ac:chgData name="友治 三沢" userId="bda06d9b-8bd9-4a43-83f1-3c8088a68f51" providerId="ADAL" clId="{41DDB679-CFC7-48D1-B552-33BB08E56BB0}" dt="2022-06-11T16:00:29.301" v="6217" actId="26606"/>
          <ac:grpSpMkLst>
            <pc:docMk/>
            <pc:sldMk cId="3852359117" sldId="282"/>
            <ac:grpSpMk id="14" creationId="{A3897911-13BB-AD95-8B45-8FFC95D5BD0D}"/>
          </ac:grpSpMkLst>
        </pc:grpChg>
        <pc:grpChg chg="add del">
          <ac:chgData name="友治 三沢" userId="bda06d9b-8bd9-4a43-83f1-3c8088a68f51" providerId="ADAL" clId="{41DDB679-CFC7-48D1-B552-33BB08E56BB0}" dt="2022-06-11T16:00:29.223" v="6216" actId="26606"/>
          <ac:grpSpMkLst>
            <pc:docMk/>
            <pc:sldMk cId="3852359117" sldId="282"/>
            <ac:grpSpMk id="25" creationId="{8323DD1D-77DE-48B2-A0A0-6265801531E5}"/>
          </ac:grpSpMkLst>
        </pc:grpChg>
        <pc:grpChg chg="add">
          <ac:chgData name="友治 三沢" userId="bda06d9b-8bd9-4a43-83f1-3c8088a68f51" providerId="ADAL" clId="{41DDB679-CFC7-48D1-B552-33BB08E56BB0}" dt="2022-06-11T16:00:29.301" v="6217" actId="26606"/>
          <ac:grpSpMkLst>
            <pc:docMk/>
            <pc:sldMk cId="3852359117" sldId="282"/>
            <ac:grpSpMk id="27" creationId="{8323DD1D-77DE-48B2-A0A0-6265801531E5}"/>
          </ac:grpSpMkLst>
        </pc:grpChg>
        <pc:picChg chg="add mod ord modCrop">
          <ac:chgData name="友治 三沢" userId="bda06d9b-8bd9-4a43-83f1-3c8088a68f51" providerId="ADAL" clId="{41DDB679-CFC7-48D1-B552-33BB08E56BB0}" dt="2022-06-11T15:57:58.142" v="6086" actId="166"/>
          <ac:picMkLst>
            <pc:docMk/>
            <pc:sldMk cId="3852359117" sldId="282"/>
            <ac:picMk id="5" creationId="{8058D63D-8F28-80AA-8642-517DCFEB1190}"/>
          </ac:picMkLst>
        </pc:picChg>
        <pc:picChg chg="add mod modCrop">
          <ac:chgData name="友治 三沢" userId="bda06d9b-8bd9-4a43-83f1-3c8088a68f51" providerId="ADAL" clId="{41DDB679-CFC7-48D1-B552-33BB08E56BB0}" dt="2022-06-11T15:59:34.751" v="6205" actId="14100"/>
          <ac:picMkLst>
            <pc:docMk/>
            <pc:sldMk cId="3852359117" sldId="282"/>
            <ac:picMk id="10" creationId="{5C883291-2B09-9F86-7DBF-C399041A871B}"/>
          </ac:picMkLst>
        </pc:picChg>
      </pc:sldChg>
      <pc:sldChg chg="addSp modSp new mod setBg">
        <pc:chgData name="友治 三沢" userId="bda06d9b-8bd9-4a43-83f1-3c8088a68f51" providerId="ADAL" clId="{41DDB679-CFC7-48D1-B552-33BB08E56BB0}" dt="2022-06-11T16:06:22.424" v="6553" actId="164"/>
        <pc:sldMkLst>
          <pc:docMk/>
          <pc:sldMk cId="729586120" sldId="283"/>
        </pc:sldMkLst>
        <pc:spChg chg="mod">
          <ac:chgData name="友治 三沢" userId="bda06d9b-8bd9-4a43-83f1-3c8088a68f51" providerId="ADAL" clId="{41DDB679-CFC7-48D1-B552-33BB08E56BB0}" dt="2022-06-11T16:04:02.453" v="6382" actId="20577"/>
          <ac:spMkLst>
            <pc:docMk/>
            <pc:sldMk cId="729586120" sldId="283"/>
            <ac:spMk id="2" creationId="{3D765CE4-CACB-2667-1E93-DB7127EB9226}"/>
          </ac:spMkLst>
        </pc:spChg>
        <pc:spChg chg="mod">
          <ac:chgData name="友治 三沢" userId="bda06d9b-8bd9-4a43-83f1-3c8088a68f51" providerId="ADAL" clId="{41DDB679-CFC7-48D1-B552-33BB08E56BB0}" dt="2022-06-11T16:04:39.567" v="6529" actId="20577"/>
          <ac:spMkLst>
            <pc:docMk/>
            <pc:sldMk cId="729586120" sldId="283"/>
            <ac:spMk id="3" creationId="{2A1D1DCC-982E-44BF-B630-1EF33AB0AB7F}"/>
          </ac:spMkLst>
        </pc:spChg>
        <pc:spChg chg="add mod">
          <ac:chgData name="友治 三沢" userId="bda06d9b-8bd9-4a43-83f1-3c8088a68f51" providerId="ADAL" clId="{41DDB679-CFC7-48D1-B552-33BB08E56BB0}" dt="2022-06-11T16:03:21.356" v="6324" actId="1038"/>
          <ac:spMkLst>
            <pc:docMk/>
            <pc:sldMk cId="729586120" sldId="283"/>
            <ac:spMk id="9" creationId="{E3611E88-0193-245F-4E78-B135E6FD7945}"/>
          </ac:spMkLst>
        </pc:spChg>
        <pc:spChg chg="add mod">
          <ac:chgData name="友治 三沢" userId="bda06d9b-8bd9-4a43-83f1-3c8088a68f51" providerId="ADAL" clId="{41DDB679-CFC7-48D1-B552-33BB08E56BB0}" dt="2022-06-11T16:03:29.616" v="6326" actId="14100"/>
          <ac:spMkLst>
            <pc:docMk/>
            <pc:sldMk cId="729586120" sldId="283"/>
            <ac:spMk id="10" creationId="{15499A82-201C-F7DD-E85A-4E532A505BE8}"/>
          </ac:spMkLst>
        </pc:spChg>
        <pc:spChg chg="add mod">
          <ac:chgData name="友治 三沢" userId="bda06d9b-8bd9-4a43-83f1-3c8088a68f51" providerId="ADAL" clId="{41DDB679-CFC7-48D1-B552-33BB08E56BB0}" dt="2022-06-11T16:03:36.208" v="6328" actId="14100"/>
          <ac:spMkLst>
            <pc:docMk/>
            <pc:sldMk cId="729586120" sldId="283"/>
            <ac:spMk id="11" creationId="{D66E810E-9DCE-08E5-6BC7-808FA65A99C4}"/>
          </ac:spMkLst>
        </pc:spChg>
        <pc:spChg chg="add">
          <ac:chgData name="友治 三沢" userId="bda06d9b-8bd9-4a43-83f1-3c8088a68f51" providerId="ADAL" clId="{41DDB679-CFC7-48D1-B552-33BB08E56BB0}" dt="2022-06-11T16:02:43.855" v="6308" actId="26606"/>
          <ac:spMkLst>
            <pc:docMk/>
            <pc:sldMk cId="729586120" sldId="283"/>
            <ac:spMk id="12" creationId="{1C582B07-D0F0-4B6B-A5D9-D2F192CB3A4E}"/>
          </ac:spMkLst>
        </pc:spChg>
        <pc:spChg chg="add">
          <ac:chgData name="友治 三沢" userId="bda06d9b-8bd9-4a43-83f1-3c8088a68f51" providerId="ADAL" clId="{41DDB679-CFC7-48D1-B552-33BB08E56BB0}" dt="2022-06-11T16:02:43.855" v="6308" actId="26606"/>
          <ac:spMkLst>
            <pc:docMk/>
            <pc:sldMk cId="729586120" sldId="283"/>
            <ac:spMk id="14" creationId="{A08F75C9-6503-4894-B4F5-0E181C9F4775}"/>
          </ac:spMkLst>
        </pc:spChg>
        <pc:spChg chg="add">
          <ac:chgData name="友治 三沢" userId="bda06d9b-8bd9-4a43-83f1-3c8088a68f51" providerId="ADAL" clId="{41DDB679-CFC7-48D1-B552-33BB08E56BB0}" dt="2022-06-11T16:02:43.855" v="6308" actId="26606"/>
          <ac:spMkLst>
            <pc:docMk/>
            <pc:sldMk cId="729586120" sldId="283"/>
            <ac:spMk id="16" creationId="{69CC4D24-95F1-4CC0-B8CE-9C6E748DADD5}"/>
          </ac:spMkLst>
        </pc:spChg>
        <pc:grpChg chg="add">
          <ac:chgData name="友治 三沢" userId="bda06d9b-8bd9-4a43-83f1-3c8088a68f51" providerId="ADAL" clId="{41DDB679-CFC7-48D1-B552-33BB08E56BB0}" dt="2022-06-11T16:06:16.529" v="6552" actId="164"/>
          <ac:grpSpMkLst>
            <pc:docMk/>
            <pc:sldMk cId="729586120" sldId="283"/>
            <ac:grpSpMk id="13" creationId="{90E54073-2468-F8FC-E1DB-E1647133F471}"/>
          </ac:grpSpMkLst>
        </pc:grpChg>
        <pc:grpChg chg="add">
          <ac:chgData name="友治 三沢" userId="bda06d9b-8bd9-4a43-83f1-3c8088a68f51" providerId="ADAL" clId="{41DDB679-CFC7-48D1-B552-33BB08E56BB0}" dt="2022-06-11T16:06:22.424" v="6553" actId="164"/>
          <ac:grpSpMkLst>
            <pc:docMk/>
            <pc:sldMk cId="729586120" sldId="283"/>
            <ac:grpSpMk id="15" creationId="{4B41D874-6E53-5800-D9A6-C0C9F513E18C}"/>
          </ac:grpSpMkLst>
        </pc:grpChg>
        <pc:grpChg chg="add">
          <ac:chgData name="友治 三沢" userId="bda06d9b-8bd9-4a43-83f1-3c8088a68f51" providerId="ADAL" clId="{41DDB679-CFC7-48D1-B552-33BB08E56BB0}" dt="2022-06-11T16:02:43.855" v="6308" actId="26606"/>
          <ac:grpSpMkLst>
            <pc:docMk/>
            <pc:sldMk cId="729586120" sldId="283"/>
            <ac:grpSpMk id="18" creationId="{A9702B8E-3529-45A9-9AA5-FD0A05C6C57F}"/>
          </ac:grpSpMkLst>
        </pc:grpChg>
        <pc:picChg chg="add mod modCrop">
          <ac:chgData name="友治 三沢" userId="bda06d9b-8bd9-4a43-83f1-3c8088a68f51" providerId="ADAL" clId="{41DDB679-CFC7-48D1-B552-33BB08E56BB0}" dt="2022-06-11T16:05:31.237" v="6549" actId="1035"/>
          <ac:picMkLst>
            <pc:docMk/>
            <pc:sldMk cId="729586120" sldId="283"/>
            <ac:picMk id="5" creationId="{114667CC-E540-AA0F-4822-F412B74FEC55}"/>
          </ac:picMkLst>
        </pc:picChg>
        <pc:picChg chg="add mod modCrop">
          <ac:chgData name="友治 三沢" userId="bda06d9b-8bd9-4a43-83f1-3c8088a68f51" providerId="ADAL" clId="{41DDB679-CFC7-48D1-B552-33BB08E56BB0}" dt="2022-06-11T16:05:50.862" v="6551" actId="18131"/>
          <ac:picMkLst>
            <pc:docMk/>
            <pc:sldMk cId="729586120" sldId="283"/>
            <ac:picMk id="7" creationId="{D20FEC81-A1CB-D4FC-2BCE-2BF40FCAA1F0}"/>
          </ac:picMkLst>
        </pc:picChg>
      </pc:sldChg>
      <pc:sldChg chg="addSp delSp modSp new mod setBg">
        <pc:chgData name="友治 三沢" userId="bda06d9b-8bd9-4a43-83f1-3c8088a68f51" providerId="ADAL" clId="{41DDB679-CFC7-48D1-B552-33BB08E56BB0}" dt="2022-06-11T16:09:59.091" v="6834" actId="20577"/>
        <pc:sldMkLst>
          <pc:docMk/>
          <pc:sldMk cId="3362679469" sldId="284"/>
        </pc:sldMkLst>
        <pc:spChg chg="mod">
          <ac:chgData name="友治 三沢" userId="bda06d9b-8bd9-4a43-83f1-3c8088a68f51" providerId="ADAL" clId="{41DDB679-CFC7-48D1-B552-33BB08E56BB0}" dt="2022-06-11T16:07:29.254" v="6590" actId="20577"/>
          <ac:spMkLst>
            <pc:docMk/>
            <pc:sldMk cId="3362679469" sldId="284"/>
            <ac:spMk id="2" creationId="{7FC608DB-A8F3-EC18-379B-C1FC0071C54B}"/>
          </ac:spMkLst>
        </pc:spChg>
        <pc:spChg chg="mod">
          <ac:chgData name="友治 三沢" userId="bda06d9b-8bd9-4a43-83f1-3c8088a68f51" providerId="ADAL" clId="{41DDB679-CFC7-48D1-B552-33BB08E56BB0}" dt="2022-06-11T16:09:59.091" v="6834" actId="20577"/>
          <ac:spMkLst>
            <pc:docMk/>
            <pc:sldMk cId="3362679469" sldId="284"/>
            <ac:spMk id="3" creationId="{06442FED-0F23-BAC0-6AFD-236FD8347006}"/>
          </ac:spMkLst>
        </pc:spChg>
        <pc:spChg chg="add mod topLvl">
          <ac:chgData name="友治 三沢" userId="bda06d9b-8bd9-4a43-83f1-3c8088a68f51" providerId="ADAL" clId="{41DDB679-CFC7-48D1-B552-33BB08E56BB0}" dt="2022-06-11T16:09:10.441" v="6654" actId="165"/>
          <ac:spMkLst>
            <pc:docMk/>
            <pc:sldMk cId="3362679469" sldId="284"/>
            <ac:spMk id="7" creationId="{02ECECA7-089D-FAB4-A7B5-B02E44EA7CB7}"/>
          </ac:spMkLst>
        </pc:spChg>
        <pc:spChg chg="add mod topLvl">
          <ac:chgData name="友治 三沢" userId="bda06d9b-8bd9-4a43-83f1-3c8088a68f51" providerId="ADAL" clId="{41DDB679-CFC7-48D1-B552-33BB08E56BB0}" dt="2022-06-11T16:09:10.441" v="6654" actId="165"/>
          <ac:spMkLst>
            <pc:docMk/>
            <pc:sldMk cId="3362679469" sldId="284"/>
            <ac:spMk id="10" creationId="{C5993BF7-30B9-7EFE-2E5A-CEEC8028609A}"/>
          </ac:spMkLst>
        </pc:spChg>
        <pc:spChg chg="add">
          <ac:chgData name="友治 三沢" userId="bda06d9b-8bd9-4a43-83f1-3c8088a68f51" providerId="ADAL" clId="{41DDB679-CFC7-48D1-B552-33BB08E56BB0}" dt="2022-06-11T16:07:13.864" v="6561" actId="26606"/>
          <ac:spMkLst>
            <pc:docMk/>
            <pc:sldMk cId="3362679469" sldId="284"/>
            <ac:spMk id="14" creationId="{1C582B07-D0F0-4B6B-A5D9-D2F192CB3A4E}"/>
          </ac:spMkLst>
        </pc:spChg>
        <pc:spChg chg="add">
          <ac:chgData name="友治 三沢" userId="bda06d9b-8bd9-4a43-83f1-3c8088a68f51" providerId="ADAL" clId="{41DDB679-CFC7-48D1-B552-33BB08E56BB0}" dt="2022-06-11T16:07:13.864" v="6561" actId="26606"/>
          <ac:spMkLst>
            <pc:docMk/>
            <pc:sldMk cId="3362679469" sldId="284"/>
            <ac:spMk id="16" creationId="{3712ED8D-807A-4E94-A9AF-C44676151773}"/>
          </ac:spMkLst>
        </pc:spChg>
        <pc:spChg chg="add">
          <ac:chgData name="友治 三沢" userId="bda06d9b-8bd9-4a43-83f1-3c8088a68f51" providerId="ADAL" clId="{41DDB679-CFC7-48D1-B552-33BB08E56BB0}" dt="2022-06-11T16:07:13.864" v="6561" actId="26606"/>
          <ac:spMkLst>
            <pc:docMk/>
            <pc:sldMk cId="3362679469" sldId="284"/>
            <ac:spMk id="18" creationId="{DA1A4301-6FFC-4C82-A1FA-7634D8CAA8F5}"/>
          </ac:spMkLst>
        </pc:spChg>
        <pc:spChg chg="add">
          <ac:chgData name="友治 三沢" userId="bda06d9b-8bd9-4a43-83f1-3c8088a68f51" providerId="ADAL" clId="{41DDB679-CFC7-48D1-B552-33BB08E56BB0}" dt="2022-06-11T16:07:13.864" v="6561" actId="26606"/>
          <ac:spMkLst>
            <pc:docMk/>
            <pc:sldMk cId="3362679469" sldId="284"/>
            <ac:spMk id="51" creationId="{D8667B21-A39C-4ABB-9CED-0DD4CD739502}"/>
          </ac:spMkLst>
        </pc:spChg>
        <pc:grpChg chg="add del">
          <ac:chgData name="友治 三沢" userId="bda06d9b-8bd9-4a43-83f1-3c8088a68f51" providerId="ADAL" clId="{41DDB679-CFC7-48D1-B552-33BB08E56BB0}" dt="2022-06-11T16:06:47.525" v="6558" actId="164"/>
          <ac:grpSpMkLst>
            <pc:docMk/>
            <pc:sldMk cId="3362679469" sldId="284"/>
            <ac:grpSpMk id="8" creationId="{8F913610-4749-1E35-A14F-FE53E1AC5235}"/>
          </ac:grpSpMkLst>
        </pc:grpChg>
        <pc:grpChg chg="add del mod">
          <ac:chgData name="友治 三沢" userId="bda06d9b-8bd9-4a43-83f1-3c8088a68f51" providerId="ADAL" clId="{41DDB679-CFC7-48D1-B552-33BB08E56BB0}" dt="2022-06-11T16:09:10.441" v="6654" actId="165"/>
          <ac:grpSpMkLst>
            <pc:docMk/>
            <pc:sldMk cId="3362679469" sldId="284"/>
            <ac:grpSpMk id="9" creationId="{D8301A89-AD09-28C5-0C64-B35E502E455B}"/>
          </ac:grpSpMkLst>
        </pc:grpChg>
        <pc:grpChg chg="add">
          <ac:chgData name="友治 三沢" userId="bda06d9b-8bd9-4a43-83f1-3c8088a68f51" providerId="ADAL" clId="{41DDB679-CFC7-48D1-B552-33BB08E56BB0}" dt="2022-06-11T16:09:14.074" v="6655" actId="164"/>
          <ac:grpSpMkLst>
            <pc:docMk/>
            <pc:sldMk cId="3362679469" sldId="284"/>
            <ac:grpSpMk id="11" creationId="{69B7FE5F-3A99-EEE3-A2B8-2F657999B7D3}"/>
          </ac:grpSpMkLst>
        </pc:grpChg>
        <pc:grpChg chg="add">
          <ac:chgData name="友治 三沢" userId="bda06d9b-8bd9-4a43-83f1-3c8088a68f51" providerId="ADAL" clId="{41DDB679-CFC7-48D1-B552-33BB08E56BB0}" dt="2022-06-11T16:07:13.864" v="6561" actId="26606"/>
          <ac:grpSpMkLst>
            <pc:docMk/>
            <pc:sldMk cId="3362679469" sldId="284"/>
            <ac:grpSpMk id="20" creationId="{8323DD1D-77DE-48B2-A0A0-6265801531E5}"/>
          </ac:grpSpMkLst>
        </pc:grpChg>
        <pc:picChg chg="add mod topLvl modCrop">
          <ac:chgData name="友治 三沢" userId="bda06d9b-8bd9-4a43-83f1-3c8088a68f51" providerId="ADAL" clId="{41DDB679-CFC7-48D1-B552-33BB08E56BB0}" dt="2022-06-11T16:09:10.441" v="6654" actId="165"/>
          <ac:picMkLst>
            <pc:docMk/>
            <pc:sldMk cId="3362679469" sldId="284"/>
            <ac:picMk id="5" creationId="{EB0E36DE-89CC-BDE2-DF38-A9FC13DE017C}"/>
          </ac:picMkLst>
        </pc:picChg>
      </pc:sldChg>
      <pc:sldChg chg="addSp modSp new mod">
        <pc:chgData name="友治 三沢" userId="bda06d9b-8bd9-4a43-83f1-3c8088a68f51" providerId="ADAL" clId="{41DDB679-CFC7-48D1-B552-33BB08E56BB0}" dt="2022-06-11T16:12:14.588" v="7145" actId="14100"/>
        <pc:sldMkLst>
          <pc:docMk/>
          <pc:sldMk cId="3821199449" sldId="285"/>
        </pc:sldMkLst>
        <pc:spChg chg="mod">
          <ac:chgData name="友治 三沢" userId="bda06d9b-8bd9-4a43-83f1-3c8088a68f51" providerId="ADAL" clId="{41DDB679-CFC7-48D1-B552-33BB08E56BB0}" dt="2022-06-11T16:10:30.263" v="6923" actId="20577"/>
          <ac:spMkLst>
            <pc:docMk/>
            <pc:sldMk cId="3821199449" sldId="285"/>
            <ac:spMk id="2" creationId="{CA550060-8F8E-156F-FF31-CBD3BF4B4FE4}"/>
          </ac:spMkLst>
        </pc:spChg>
        <pc:spChg chg="mod">
          <ac:chgData name="友治 三沢" userId="bda06d9b-8bd9-4a43-83f1-3c8088a68f51" providerId="ADAL" clId="{41DDB679-CFC7-48D1-B552-33BB08E56BB0}" dt="2022-06-11T16:12:08.891" v="7144" actId="20577"/>
          <ac:spMkLst>
            <pc:docMk/>
            <pc:sldMk cId="3821199449" sldId="285"/>
            <ac:spMk id="3" creationId="{B1DC69BD-44C1-CA26-7B82-8291527DEEC8}"/>
          </ac:spMkLst>
        </pc:spChg>
        <pc:picChg chg="add mod modCrop">
          <ac:chgData name="友治 三沢" userId="bda06d9b-8bd9-4a43-83f1-3c8088a68f51" providerId="ADAL" clId="{41DDB679-CFC7-48D1-B552-33BB08E56BB0}" dt="2022-06-11T16:11:10.593" v="6926" actId="1076"/>
          <ac:picMkLst>
            <pc:docMk/>
            <pc:sldMk cId="3821199449" sldId="285"/>
            <ac:picMk id="5" creationId="{1DD9AD6F-C56E-84CE-34F9-7722E87AA193}"/>
          </ac:picMkLst>
        </pc:picChg>
        <pc:picChg chg="add mod modCrop">
          <ac:chgData name="友治 三沢" userId="bda06d9b-8bd9-4a43-83f1-3c8088a68f51" providerId="ADAL" clId="{41DDB679-CFC7-48D1-B552-33BB08E56BB0}" dt="2022-06-11T16:12:14.588" v="7145" actId="14100"/>
          <ac:picMkLst>
            <pc:docMk/>
            <pc:sldMk cId="3821199449" sldId="285"/>
            <ac:picMk id="7" creationId="{C5D6AF14-6744-62BA-6BA2-A465CCDAA1C8}"/>
          </ac:picMkLst>
        </pc:picChg>
      </pc:sldChg>
      <pc:sldChg chg="modSp new mod">
        <pc:chgData name="友治 三沢" userId="bda06d9b-8bd9-4a43-83f1-3c8088a68f51" providerId="ADAL" clId="{41DDB679-CFC7-48D1-B552-33BB08E56BB0}" dt="2022-06-11T16:25:43.811" v="7704" actId="20577"/>
        <pc:sldMkLst>
          <pc:docMk/>
          <pc:sldMk cId="298094323" sldId="286"/>
        </pc:sldMkLst>
        <pc:spChg chg="mod">
          <ac:chgData name="友治 三沢" userId="bda06d9b-8bd9-4a43-83f1-3c8088a68f51" providerId="ADAL" clId="{41DDB679-CFC7-48D1-B552-33BB08E56BB0}" dt="2022-06-11T16:12:24.750" v="7155" actId="20577"/>
          <ac:spMkLst>
            <pc:docMk/>
            <pc:sldMk cId="298094323" sldId="286"/>
            <ac:spMk id="2" creationId="{3561D1B7-C988-5851-2321-D00B03888DD2}"/>
          </ac:spMkLst>
        </pc:spChg>
        <pc:spChg chg="mod">
          <ac:chgData name="友治 三沢" userId="bda06d9b-8bd9-4a43-83f1-3c8088a68f51" providerId="ADAL" clId="{41DDB679-CFC7-48D1-B552-33BB08E56BB0}" dt="2022-06-11T16:25:43.811" v="7704" actId="20577"/>
          <ac:spMkLst>
            <pc:docMk/>
            <pc:sldMk cId="298094323" sldId="286"/>
            <ac:spMk id="3" creationId="{9D73A94F-DFAF-6B06-893A-BF73EAE19E5A}"/>
          </ac:spMkLst>
        </pc:spChg>
      </pc:sldChg>
      <pc:sldChg chg="delSp modSp new mod">
        <pc:chgData name="友治 三沢" userId="bda06d9b-8bd9-4a43-83f1-3c8088a68f51" providerId="ADAL" clId="{41DDB679-CFC7-48D1-B552-33BB08E56BB0}" dt="2022-06-12T16:32:47.765" v="7745" actId="14100"/>
        <pc:sldMkLst>
          <pc:docMk/>
          <pc:sldMk cId="924661440" sldId="287"/>
        </pc:sldMkLst>
        <pc:spChg chg="del">
          <ac:chgData name="友治 三沢" userId="bda06d9b-8bd9-4a43-83f1-3c8088a68f51" providerId="ADAL" clId="{41DDB679-CFC7-48D1-B552-33BB08E56BB0}" dt="2022-06-12T16:32:36.892" v="7727" actId="478"/>
          <ac:spMkLst>
            <pc:docMk/>
            <pc:sldMk cId="924661440" sldId="287"/>
            <ac:spMk id="2" creationId="{439085A5-858F-381C-806F-300CB0965179}"/>
          </ac:spMkLst>
        </pc:spChg>
        <pc:spChg chg="mod">
          <ac:chgData name="友治 三沢" userId="bda06d9b-8bd9-4a43-83f1-3c8088a68f51" providerId="ADAL" clId="{41DDB679-CFC7-48D1-B552-33BB08E56BB0}" dt="2022-06-12T16:32:47.765" v="7745" actId="14100"/>
          <ac:spMkLst>
            <pc:docMk/>
            <pc:sldMk cId="924661440" sldId="287"/>
            <ac:spMk id="3" creationId="{FF2AA33F-B705-6378-4750-528C082419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6/13/2022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6458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6/13/2022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4488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6/13/2022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0878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6/13/2022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5187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6/13/2022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131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6/13/2022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4576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6/13/2022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462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6/13/2022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4697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6/13/2022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5202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6/13/2022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9398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6/13/2022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2183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lIns="109728" tIns="109728" rIns="109728" bIns="91440" anchor="ctr"/>
          <a:lstStyle>
            <a:lvl1pPr algn="l">
              <a:defRPr sz="900" cap="all" spc="150" baseline="0">
                <a:solidFill>
                  <a:srgbClr val="FFFFFF"/>
                </a:solidFill>
              </a:defRPr>
            </a:lvl1pPr>
          </a:lstStyle>
          <a:p>
            <a:fld id="{193BAB95-8DA7-460B-B00A-7037C8394FB0}" type="datetime1">
              <a:rPr lang="en-US" smtClean="0"/>
              <a:pPr/>
              <a:t>6/13/2022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lIns="109728" tIns="109728" rIns="109728" bIns="91440" anchor="ctr"/>
          <a:lstStyle>
            <a:lvl1pPr algn="ctr">
              <a:defRPr sz="900" cap="none"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lIns="109728" tIns="109728" rIns="109728" bIns="9144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27180240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10000"/>
        </a:lnSpc>
        <a:spcBef>
          <a:spcPct val="0"/>
        </a:spcBef>
        <a:buNone/>
        <a:defRPr sz="4400" kern="1200" spc="120">
          <a:solidFill>
            <a:srgbClr val="FFFFFF"/>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bg1"/>
        </a:buClr>
        <a:buSzPct val="75000"/>
        <a:buFont typeface="Arial" panose="020B0604020202020204" pitchFamily="34" charset="0"/>
        <a:buChar char="•"/>
        <a:defRPr sz="2400" kern="1200" spc="90">
          <a:solidFill>
            <a:srgbClr val="FFFFFF"/>
          </a:solidFill>
          <a:latin typeface="+mn-lt"/>
          <a:ea typeface="+mn-ea"/>
          <a:cs typeface="+mn-cs"/>
        </a:defRPr>
      </a:lvl1pPr>
      <a:lvl2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2000" kern="1200" spc="90">
          <a:solidFill>
            <a:srgbClr val="FFFFFF"/>
          </a:solidFill>
          <a:latin typeface="+mn-lt"/>
          <a:ea typeface="+mn-ea"/>
          <a:cs typeface="+mn-cs"/>
        </a:defRPr>
      </a:lvl2pPr>
      <a:lvl3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800" kern="1200" spc="90">
          <a:solidFill>
            <a:srgbClr val="FFFFFF"/>
          </a:solidFill>
          <a:latin typeface="+mn-lt"/>
          <a:ea typeface="+mn-ea"/>
          <a:cs typeface="+mn-cs"/>
        </a:defRPr>
      </a:lvl3pPr>
      <a:lvl4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4pPr>
      <a:lvl5pPr marL="228600" indent="-228600" algn="l" defTabSz="914400" rtl="0" eaLnBrk="1" latinLnBrk="0" hangingPunct="1">
        <a:lnSpc>
          <a:spcPct val="114000"/>
        </a:lnSpc>
        <a:spcBef>
          <a:spcPts val="500"/>
        </a:spcBef>
        <a:buClr>
          <a:schemeClr val="bg1"/>
        </a:buClr>
        <a:buSzPct val="75000"/>
        <a:buFont typeface="Arial" panose="020B0604020202020204" pitchFamily="34" charset="0"/>
        <a:buChar char="•"/>
        <a:defRPr sz="1600" kern="1200" spc="9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ngrok.com/download"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ashboard.ngrok.com/signu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ashboard.ngrok.com/get-started/setu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ja-jp/microsoftteams/platform/apps-in-teams-meetings/teams-live-share-overview?WT.mc_id=M365-MVP-500249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ja-jp/learn/modules/msteams-meetings-apps/?WT.mc_id=M365-MVP-5002496"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2" name="Picture 3" descr="背景パターン, 散布図&#10;&#10;自動的に生成された説明">
            <a:extLst>
              <a:ext uri="{FF2B5EF4-FFF2-40B4-BE49-F238E27FC236}">
                <a16:creationId xmlns:a16="http://schemas.microsoft.com/office/drawing/2014/main" id="{A138DD88-CE30-FA42-C88C-A5FC86F91CF8}"/>
              </a:ext>
            </a:extLst>
          </p:cNvPr>
          <p:cNvPicPr>
            <a:picLocks noChangeAspect="1"/>
          </p:cNvPicPr>
          <p:nvPr/>
        </p:nvPicPr>
        <p:blipFill rotWithShape="1">
          <a:blip r:embed="rId2"/>
          <a:srcRect t="5827" b="9903"/>
          <a:stretch/>
        </p:blipFill>
        <p:spPr>
          <a:xfrm>
            <a:off x="20" y="10"/>
            <a:ext cx="12191980" cy="6857989"/>
          </a:xfrm>
          <a:prstGeom prst="rect">
            <a:avLst/>
          </a:prstGeom>
        </p:spPr>
      </p:pic>
      <p:grpSp>
        <p:nvGrpSpPr>
          <p:cNvPr id="59" name="Group 58">
            <a:extLst>
              <a:ext uri="{FF2B5EF4-FFF2-40B4-BE49-F238E27FC236}">
                <a16:creationId xmlns:a16="http://schemas.microsoft.com/office/drawing/2014/main" id="{E299E832-D146-4687-88A1-FFB2D9CD07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E865416E-03F8-41D5-B990-2911FA29A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686E1E3-1241-4AA2-A367-C7119C0C48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897C712-5A4F-43EB-9CEA-220F5F0DA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B53BC4-9922-4FEF-8353-5348483363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4FDEA2D-ABFE-4720-A244-531CCA0ABD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CA8723-4D9E-4722-9BE8-2C9821E30E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C24E667-10C9-44C4-878A-C370377F9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5102688-674E-43F6-ABC3-4AE351E1D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BDA0729-ED17-489A-AEAE-89B60BE0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FEE5360-9A9D-4788-A560-35BAB29F3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5086894-C61B-4448-A330-99C40F1C1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3AD06EB-39E5-4D26-B2ED-6EF8646D05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15DA48D-BCBA-4A53-97A3-4CCF2F58AC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7A948D-328F-49D1-AF64-51DF9B19C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7F605F-FD57-48CB-95AD-6196426598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8CE02A-DA6D-42CE-AE65-35873216D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62FE60-E280-45A8-9D85-00BB73B61E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EEBA5B-B307-4E41-9397-402ED0BF72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15CCDED-5405-45BC-824F-DD9ACF7352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0190AD4-C8CE-475C-B031-B135A61A5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AFB7E4D-BFAD-46EB-832A-AD6ED848E2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F9C3911-D2CC-4086-82E0-3AB46B7B9B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0D4ED45-A52C-4058-A1B0-2725C67233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B40E485-93E7-461C-890F-85E7D6A9E2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E28923B-9D5C-4F68-AE61-AD3B0738B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479B422-6C82-4016-B782-E666D15808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77E6D5F-267B-471E-8B10-190045F11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3842B5D-D3DA-467F-AA3C-3C8A5566F0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3750A41-E0B6-4A67-B612-DEFBE85815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83C375E8-F6F8-46A9-AAA9-EDE318CA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79808" cy="3276600"/>
          </a:xfrm>
          <a:custGeom>
            <a:avLst/>
            <a:gdLst>
              <a:gd name="connsiteX0" fmla="*/ 8951169 w 12179808"/>
              <a:gd name="connsiteY0" fmla="*/ 21 h 2933519"/>
              <a:gd name="connsiteX1" fmla="*/ 11653845 w 12179808"/>
              <a:gd name="connsiteY1" fmla="*/ 146056 h 2933519"/>
              <a:gd name="connsiteX2" fmla="*/ 12178450 w 12179808"/>
              <a:gd name="connsiteY2" fmla="*/ 199538 h 2933519"/>
              <a:gd name="connsiteX3" fmla="*/ 12178450 w 12179808"/>
              <a:gd name="connsiteY3" fmla="*/ 1261956 h 2933519"/>
              <a:gd name="connsiteX4" fmla="*/ 12179808 w 12179808"/>
              <a:gd name="connsiteY4" fmla="*/ 1261956 h 2933519"/>
              <a:gd name="connsiteX5" fmla="*/ 12179808 w 12179808"/>
              <a:gd name="connsiteY5" fmla="*/ 2933519 h 2933519"/>
              <a:gd name="connsiteX6" fmla="*/ 0 w 12179808"/>
              <a:gd name="connsiteY6" fmla="*/ 2933519 h 2933519"/>
              <a:gd name="connsiteX7" fmla="*/ 0 w 12179808"/>
              <a:gd name="connsiteY7" fmla="*/ 1392987 h 2933519"/>
              <a:gd name="connsiteX8" fmla="*/ 0 w 12179808"/>
              <a:gd name="connsiteY8" fmla="*/ 1261956 h 2933519"/>
              <a:gd name="connsiteX9" fmla="*/ 0 w 12179808"/>
              <a:gd name="connsiteY9" fmla="*/ 703569 h 2933519"/>
              <a:gd name="connsiteX10" fmla="*/ 8951169 w 12179808"/>
              <a:gd name="connsiteY10" fmla="*/ 21 h 293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9808" h="2933519">
                <a:moveTo>
                  <a:pt x="8951169" y="21"/>
                </a:moveTo>
                <a:cubicBezTo>
                  <a:pt x="9704520" y="1107"/>
                  <a:pt x="10578586" y="43239"/>
                  <a:pt x="11653845" y="146056"/>
                </a:cubicBezTo>
                <a:lnTo>
                  <a:pt x="12178450" y="199538"/>
                </a:lnTo>
                <a:lnTo>
                  <a:pt x="12178450" y="1261956"/>
                </a:lnTo>
                <a:lnTo>
                  <a:pt x="12179808" y="1261956"/>
                </a:lnTo>
                <a:lnTo>
                  <a:pt x="12179808" y="2933519"/>
                </a:lnTo>
                <a:lnTo>
                  <a:pt x="0" y="2933519"/>
                </a:lnTo>
                <a:lnTo>
                  <a:pt x="0" y="1392987"/>
                </a:lnTo>
                <a:lnTo>
                  <a:pt x="0" y="1261956"/>
                </a:lnTo>
                <a:lnTo>
                  <a:pt x="0" y="703569"/>
                </a:lnTo>
                <a:cubicBezTo>
                  <a:pt x="4768989" y="703569"/>
                  <a:pt x="5812206" y="-4505"/>
                  <a:pt x="8951169" y="21"/>
                </a:cubicBezTo>
                <a:close/>
              </a:path>
            </a:pathLst>
          </a:cu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タイトル 1">
            <a:extLst>
              <a:ext uri="{FF2B5EF4-FFF2-40B4-BE49-F238E27FC236}">
                <a16:creationId xmlns:a16="http://schemas.microsoft.com/office/drawing/2014/main" id="{58AA527C-2AE1-E379-E469-33934F03BC32}"/>
              </a:ext>
            </a:extLst>
          </p:cNvPr>
          <p:cNvSpPr>
            <a:spLocks noGrp="1"/>
          </p:cNvSpPr>
          <p:nvPr>
            <p:ph type="ctrTitle"/>
          </p:nvPr>
        </p:nvSpPr>
        <p:spPr>
          <a:xfrm>
            <a:off x="1524000" y="381001"/>
            <a:ext cx="9144000" cy="1600200"/>
          </a:xfrm>
        </p:spPr>
        <p:txBody>
          <a:bodyPr>
            <a:normAutofit/>
          </a:bodyPr>
          <a:lstStyle/>
          <a:p>
            <a:pPr>
              <a:lnSpc>
                <a:spcPct val="100000"/>
              </a:lnSpc>
            </a:pPr>
            <a:r>
              <a:rPr kumimoji="1" lang="en-US" altLang="ja-JP" sz="4200" dirty="0"/>
              <a:t>Live Share for Teams</a:t>
            </a:r>
            <a:r>
              <a:rPr kumimoji="1" lang="ja-JP" altLang="en-US" sz="4200" dirty="0"/>
              <a:t> を</a:t>
            </a:r>
            <a:br>
              <a:rPr kumimoji="1" lang="en-US" altLang="ja-JP" sz="4200" dirty="0"/>
            </a:br>
            <a:r>
              <a:rPr kumimoji="1" lang="ja-JP" altLang="en-US" sz="4200" dirty="0"/>
              <a:t>体験しよう</a:t>
            </a:r>
          </a:p>
        </p:txBody>
      </p:sp>
      <p:sp>
        <p:nvSpPr>
          <p:cNvPr id="3" name="字幕 2">
            <a:extLst>
              <a:ext uri="{FF2B5EF4-FFF2-40B4-BE49-F238E27FC236}">
                <a16:creationId xmlns:a16="http://schemas.microsoft.com/office/drawing/2014/main" id="{3FA79FC5-1A6E-7F02-8C69-FE223FB84DE5}"/>
              </a:ext>
            </a:extLst>
          </p:cNvPr>
          <p:cNvSpPr>
            <a:spLocks noGrp="1"/>
          </p:cNvSpPr>
          <p:nvPr>
            <p:ph type="subTitle" idx="1"/>
          </p:nvPr>
        </p:nvSpPr>
        <p:spPr>
          <a:xfrm>
            <a:off x="1524000" y="2057400"/>
            <a:ext cx="9144000" cy="952673"/>
          </a:xfrm>
        </p:spPr>
        <p:txBody>
          <a:bodyPr>
            <a:normAutofit fontScale="92500" lnSpcReduction="20000"/>
          </a:bodyPr>
          <a:lstStyle/>
          <a:p>
            <a:r>
              <a:rPr kumimoji="1" lang="ja-JP" altLang="en-US" sz="2200" dirty="0"/>
              <a:t>同期体験から始める</a:t>
            </a:r>
            <a:r>
              <a:rPr kumimoji="1" lang="en-US" altLang="ja-JP" sz="2200" dirty="0"/>
              <a:t>Teams</a:t>
            </a:r>
            <a:r>
              <a:rPr lang="ja-JP" altLang="en-US" sz="2200" dirty="0"/>
              <a:t>アプリ</a:t>
            </a:r>
            <a:endParaRPr lang="en-US" altLang="ja-JP" sz="2200" dirty="0"/>
          </a:p>
          <a:p>
            <a:r>
              <a:rPr kumimoji="1" lang="en-US" altLang="ja-JP" sz="2200" dirty="0"/>
              <a:t>Build 2022 recap</a:t>
            </a:r>
            <a:r>
              <a:rPr kumimoji="1" lang="ja-JP" altLang="en-US" sz="2200" dirty="0"/>
              <a:t>向け資料</a:t>
            </a:r>
          </a:p>
        </p:txBody>
      </p:sp>
    </p:spTree>
    <p:extLst>
      <p:ext uri="{BB962C8B-B14F-4D97-AF65-F5344CB8AC3E}">
        <p14:creationId xmlns:p14="http://schemas.microsoft.com/office/powerpoint/2010/main" val="2314439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1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1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 name="Straight Connector 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2B18CBFB-2F4F-EBA7-1935-5AFEA4EA6A00}"/>
              </a:ext>
            </a:extLst>
          </p:cNvPr>
          <p:cNvSpPr>
            <a:spLocks noGrp="1"/>
          </p:cNvSpPr>
          <p:nvPr>
            <p:ph type="title"/>
          </p:nvPr>
        </p:nvSpPr>
        <p:spPr>
          <a:xfrm>
            <a:off x="457201" y="732348"/>
            <a:ext cx="4419600" cy="2240735"/>
          </a:xfrm>
        </p:spPr>
        <p:txBody>
          <a:bodyPr>
            <a:normAutofit/>
          </a:bodyPr>
          <a:lstStyle/>
          <a:p>
            <a:r>
              <a:rPr kumimoji="1" lang="en-US" altLang="ja-JP" dirty="0"/>
              <a:t>Git</a:t>
            </a:r>
            <a:r>
              <a:rPr kumimoji="1" lang="ja-JP" altLang="en-US" dirty="0"/>
              <a:t> のインストール</a:t>
            </a:r>
          </a:p>
        </p:txBody>
      </p:sp>
      <p:sp>
        <p:nvSpPr>
          <p:cNvPr id="3" name="コンテンツ プレースホルダー 2">
            <a:extLst>
              <a:ext uri="{FF2B5EF4-FFF2-40B4-BE49-F238E27FC236}">
                <a16:creationId xmlns:a16="http://schemas.microsoft.com/office/drawing/2014/main" id="{BD238E98-2FB6-8A16-205A-645902861C5F}"/>
              </a:ext>
            </a:extLst>
          </p:cNvPr>
          <p:cNvSpPr>
            <a:spLocks noGrp="1"/>
          </p:cNvSpPr>
          <p:nvPr>
            <p:ph idx="1"/>
          </p:nvPr>
        </p:nvSpPr>
        <p:spPr>
          <a:xfrm>
            <a:off x="457201" y="3264832"/>
            <a:ext cx="4419600" cy="3009494"/>
          </a:xfrm>
        </p:spPr>
        <p:txBody>
          <a:bodyPr>
            <a:normAutofit fontScale="92500" lnSpcReduction="10000"/>
          </a:bodyPr>
          <a:lstStyle/>
          <a:p>
            <a:r>
              <a:rPr kumimoji="1" lang="ja-JP" altLang="en-US" sz="1800" dirty="0"/>
              <a:t>途中で既定エディターの選択がありますが、 </a:t>
            </a:r>
            <a:r>
              <a:rPr kumimoji="1" lang="en-US" altLang="ja-JP" sz="1800" dirty="0"/>
              <a:t>VSC</a:t>
            </a:r>
            <a:r>
              <a:rPr kumimoji="1" lang="ja-JP" altLang="en-US" sz="1800" dirty="0"/>
              <a:t> を選択しておきましょう。 </a:t>
            </a:r>
            <a:r>
              <a:rPr kumimoji="1" lang="en-US" altLang="ja-JP" sz="1800" dirty="0"/>
              <a:t>Git </a:t>
            </a:r>
            <a:r>
              <a:rPr kumimoji="1" lang="ja-JP" altLang="en-US" sz="1800" dirty="0"/>
              <a:t>に対する入力が発生する場合に </a:t>
            </a:r>
            <a:r>
              <a:rPr kumimoji="1" lang="en-US" altLang="ja-JP" sz="1800" dirty="0"/>
              <a:t>VSC</a:t>
            </a:r>
            <a:r>
              <a:rPr kumimoji="1" lang="ja-JP" altLang="en-US" sz="1800" dirty="0"/>
              <a:t> が起動するようになります。</a:t>
            </a:r>
            <a:endParaRPr kumimoji="1" lang="en-US" altLang="ja-JP" sz="1800" dirty="0"/>
          </a:p>
          <a:p>
            <a:r>
              <a:rPr kumimoji="1" lang="ja-JP" altLang="en-US" sz="1800" dirty="0"/>
              <a:t>ターミナルエミュレーターの選択は </a:t>
            </a:r>
            <a:r>
              <a:rPr kumimoji="1" lang="en-US" altLang="ja-JP" sz="1800" dirty="0"/>
              <a:t>Use Windows’ default console Windows </a:t>
            </a:r>
            <a:r>
              <a:rPr kumimoji="1" lang="ja-JP" altLang="en-US" sz="1800" dirty="0"/>
              <a:t>を選ぶと </a:t>
            </a:r>
            <a:r>
              <a:rPr kumimoji="1" lang="en-US" altLang="ja-JP" sz="1800" dirty="0"/>
              <a:t>Windows </a:t>
            </a:r>
            <a:r>
              <a:rPr kumimoji="1" lang="ja-JP" altLang="en-US" sz="1800" dirty="0"/>
              <a:t>標準コンソールになります。</a:t>
            </a:r>
            <a:endParaRPr kumimoji="1" lang="en-US" altLang="ja-JP" sz="1800" dirty="0"/>
          </a:p>
          <a:p>
            <a:r>
              <a:rPr kumimoji="1" lang="ja-JP" altLang="en-US" sz="1800" dirty="0"/>
              <a:t>他はそのままで構いません。</a:t>
            </a:r>
          </a:p>
        </p:txBody>
      </p:sp>
      <p:sp>
        <p:nvSpPr>
          <p:cNvPr id="50"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8" name="グループ化 7">
            <a:extLst>
              <a:ext uri="{FF2B5EF4-FFF2-40B4-BE49-F238E27FC236}">
                <a16:creationId xmlns:a16="http://schemas.microsoft.com/office/drawing/2014/main" id="{2471BAD1-7DBC-ADD0-02BE-12158F54FB6B}"/>
              </a:ext>
            </a:extLst>
          </p:cNvPr>
          <p:cNvGrpSpPr/>
          <p:nvPr/>
        </p:nvGrpSpPr>
        <p:grpSpPr>
          <a:xfrm>
            <a:off x="6913426" y="547298"/>
            <a:ext cx="3850163" cy="2954223"/>
            <a:chOff x="476250" y="1133475"/>
            <a:chExt cx="5543550" cy="4591050"/>
          </a:xfrm>
        </p:grpSpPr>
        <p:pic>
          <p:nvPicPr>
            <p:cNvPr id="5" name="図 4">
              <a:extLst>
                <a:ext uri="{FF2B5EF4-FFF2-40B4-BE49-F238E27FC236}">
                  <a16:creationId xmlns:a16="http://schemas.microsoft.com/office/drawing/2014/main" id="{4D5F1B01-46A4-37D5-C578-DB3C2FFC6802}"/>
                </a:ext>
              </a:extLst>
            </p:cNvPr>
            <p:cNvPicPr>
              <a:picLocks noChangeAspect="1"/>
            </p:cNvPicPr>
            <p:nvPr/>
          </p:nvPicPr>
          <p:blipFill>
            <a:blip r:embed="rId2"/>
            <a:stretch>
              <a:fillRect/>
            </a:stretch>
          </p:blipFill>
          <p:spPr>
            <a:xfrm>
              <a:off x="476250" y="1133475"/>
              <a:ext cx="5543550" cy="4591050"/>
            </a:xfrm>
            <a:prstGeom prst="rect">
              <a:avLst/>
            </a:prstGeom>
          </p:spPr>
        </p:pic>
        <p:sp>
          <p:nvSpPr>
            <p:cNvPr id="7" name="正方形/長方形 6">
              <a:extLst>
                <a:ext uri="{FF2B5EF4-FFF2-40B4-BE49-F238E27FC236}">
                  <a16:creationId xmlns:a16="http://schemas.microsoft.com/office/drawing/2014/main" id="{48BAD15F-0B06-51E8-9360-1F9035C5657C}"/>
                </a:ext>
              </a:extLst>
            </p:cNvPr>
            <p:cNvSpPr/>
            <p:nvPr/>
          </p:nvSpPr>
          <p:spPr>
            <a:xfrm>
              <a:off x="838200" y="2864498"/>
              <a:ext cx="2772747" cy="38255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82981F77-F727-BF24-1A13-8DF09D18E9AA}"/>
              </a:ext>
            </a:extLst>
          </p:cNvPr>
          <p:cNvGrpSpPr/>
          <p:nvPr/>
        </p:nvGrpSpPr>
        <p:grpSpPr>
          <a:xfrm>
            <a:off x="6913427" y="3664093"/>
            <a:ext cx="3850162" cy="2972021"/>
            <a:chOff x="6381750" y="1133475"/>
            <a:chExt cx="5543550" cy="4591050"/>
          </a:xfrm>
        </p:grpSpPr>
        <p:pic>
          <p:nvPicPr>
            <p:cNvPr id="10" name="図 9">
              <a:extLst>
                <a:ext uri="{FF2B5EF4-FFF2-40B4-BE49-F238E27FC236}">
                  <a16:creationId xmlns:a16="http://schemas.microsoft.com/office/drawing/2014/main" id="{12798EC8-25AD-6410-38CE-6C107B78E513}"/>
                </a:ext>
              </a:extLst>
            </p:cNvPr>
            <p:cNvPicPr>
              <a:picLocks noChangeAspect="1"/>
            </p:cNvPicPr>
            <p:nvPr/>
          </p:nvPicPr>
          <p:blipFill>
            <a:blip r:embed="rId3"/>
            <a:stretch>
              <a:fillRect/>
            </a:stretch>
          </p:blipFill>
          <p:spPr>
            <a:xfrm>
              <a:off x="6381750" y="1133475"/>
              <a:ext cx="5543550" cy="4591050"/>
            </a:xfrm>
            <a:prstGeom prst="rect">
              <a:avLst/>
            </a:prstGeom>
          </p:spPr>
        </p:pic>
        <p:sp>
          <p:nvSpPr>
            <p:cNvPr id="12" name="正方形/長方形 11">
              <a:extLst>
                <a:ext uri="{FF2B5EF4-FFF2-40B4-BE49-F238E27FC236}">
                  <a16:creationId xmlns:a16="http://schemas.microsoft.com/office/drawing/2014/main" id="{26A8038A-634B-77D0-5BA9-44B5FCD1E976}"/>
                </a:ext>
              </a:extLst>
            </p:cNvPr>
            <p:cNvSpPr/>
            <p:nvPr/>
          </p:nvSpPr>
          <p:spPr>
            <a:xfrm>
              <a:off x="6833896" y="3321698"/>
              <a:ext cx="2701990" cy="2985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64504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1D4096E-5597-543C-2A73-570F7DAB05EB}"/>
              </a:ext>
            </a:extLst>
          </p:cNvPr>
          <p:cNvSpPr>
            <a:spLocks noGrp="1"/>
          </p:cNvSpPr>
          <p:nvPr>
            <p:ph type="title"/>
          </p:nvPr>
        </p:nvSpPr>
        <p:spPr>
          <a:xfrm>
            <a:off x="457200" y="2766218"/>
            <a:ext cx="10722932" cy="1325563"/>
          </a:xfrm>
        </p:spPr>
        <p:txBody>
          <a:bodyPr/>
          <a:lstStyle/>
          <a:p>
            <a:pPr algn="ctr"/>
            <a:r>
              <a:rPr lang="en-US" altLang="ja-JP" dirty="0"/>
              <a:t>NVM</a:t>
            </a:r>
            <a:r>
              <a:rPr lang="ja-JP" altLang="en-US" dirty="0"/>
              <a:t>、 </a:t>
            </a:r>
            <a:r>
              <a:rPr lang="en-US" altLang="ja-JP" dirty="0" err="1"/>
              <a:t>Ngrok</a:t>
            </a:r>
            <a:r>
              <a:rPr lang="ja-JP" altLang="en-US" dirty="0"/>
              <a:t> のインストール</a:t>
            </a:r>
          </a:p>
        </p:txBody>
      </p:sp>
    </p:spTree>
    <p:extLst>
      <p:ext uri="{BB962C8B-B14F-4D97-AF65-F5344CB8AC3E}">
        <p14:creationId xmlns:p14="http://schemas.microsoft.com/office/powerpoint/2010/main" val="898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ectangle 56">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ight Triangle 5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Document 6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63" name="Group 6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 name="Straight Connector 6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D2077ECF-1E5E-C48D-C230-3954DA6251CD}"/>
              </a:ext>
            </a:extLst>
          </p:cNvPr>
          <p:cNvSpPr>
            <a:spLocks noGrp="1"/>
          </p:cNvSpPr>
          <p:nvPr>
            <p:ph type="title"/>
          </p:nvPr>
        </p:nvSpPr>
        <p:spPr>
          <a:xfrm>
            <a:off x="457200" y="732348"/>
            <a:ext cx="6159160" cy="2240735"/>
          </a:xfrm>
        </p:spPr>
        <p:txBody>
          <a:bodyPr>
            <a:normAutofit/>
          </a:bodyPr>
          <a:lstStyle/>
          <a:p>
            <a:r>
              <a:rPr kumimoji="1" lang="en-US" altLang="ja-JP" dirty="0"/>
              <a:t>NVM</a:t>
            </a:r>
            <a:r>
              <a:rPr kumimoji="1" lang="ja-JP" altLang="en-US" dirty="0"/>
              <a:t> のインストール</a:t>
            </a:r>
          </a:p>
        </p:txBody>
      </p:sp>
      <p:sp>
        <p:nvSpPr>
          <p:cNvPr id="3" name="コンテンツ プレースホルダー 2">
            <a:extLst>
              <a:ext uri="{FF2B5EF4-FFF2-40B4-BE49-F238E27FC236}">
                <a16:creationId xmlns:a16="http://schemas.microsoft.com/office/drawing/2014/main" id="{5047375C-3FC3-7ED6-29F8-655CBADF2C7F}"/>
              </a:ext>
            </a:extLst>
          </p:cNvPr>
          <p:cNvSpPr>
            <a:spLocks noGrp="1"/>
          </p:cNvSpPr>
          <p:nvPr>
            <p:ph idx="1"/>
          </p:nvPr>
        </p:nvSpPr>
        <p:spPr>
          <a:xfrm>
            <a:off x="457200" y="3264832"/>
            <a:ext cx="6159160" cy="2998983"/>
          </a:xfrm>
        </p:spPr>
        <p:txBody>
          <a:bodyPr>
            <a:normAutofit/>
          </a:bodyPr>
          <a:lstStyle/>
          <a:p>
            <a:pPr>
              <a:lnSpc>
                <a:spcPct val="104000"/>
              </a:lnSpc>
            </a:pPr>
            <a:r>
              <a:rPr kumimoji="1" lang="ja-JP" altLang="en-US" sz="1500" dirty="0"/>
              <a:t>以下アドレスより </a:t>
            </a:r>
            <a:r>
              <a:rPr kumimoji="1" lang="en-US" altLang="ja-JP" sz="1500" dirty="0"/>
              <a:t>NVM</a:t>
            </a:r>
            <a:r>
              <a:rPr kumimoji="1" lang="ja-JP" altLang="en-US" sz="1500" dirty="0"/>
              <a:t> をダウンロードしインストールします。</a:t>
            </a:r>
            <a:endParaRPr kumimoji="1" lang="en-US" altLang="ja-JP" sz="1500" dirty="0"/>
          </a:p>
          <a:p>
            <a:pPr>
              <a:lnSpc>
                <a:spcPct val="104000"/>
              </a:lnSpc>
            </a:pPr>
            <a:r>
              <a:rPr kumimoji="1" lang="en-US" altLang="ja-JP" sz="1500" dirty="0">
                <a:hlinkClick r:id="rId2"/>
              </a:rPr>
              <a:t>https://github.com/coreybutler/nvm-windows/releases</a:t>
            </a:r>
            <a:endParaRPr kumimoji="1" lang="en-US" altLang="ja-JP" sz="1500" dirty="0"/>
          </a:p>
          <a:p>
            <a:pPr>
              <a:lnSpc>
                <a:spcPct val="104000"/>
              </a:lnSpc>
            </a:pPr>
            <a:r>
              <a:rPr kumimoji="1" lang="en-US" altLang="ja-JP" sz="1500" dirty="0"/>
              <a:t>NVM</a:t>
            </a:r>
            <a:r>
              <a:rPr kumimoji="1" lang="ja-JP" altLang="en-US" sz="1500" dirty="0"/>
              <a:t> は </a:t>
            </a:r>
            <a:r>
              <a:rPr kumimoji="1" lang="en-US" altLang="ja-JP" sz="1500" dirty="0"/>
              <a:t>Node Version Manager</a:t>
            </a:r>
            <a:r>
              <a:rPr kumimoji="1" lang="ja-JP" altLang="en-US" sz="1500" dirty="0"/>
              <a:t> の略で </a:t>
            </a:r>
            <a:r>
              <a:rPr kumimoji="1" lang="en-US" altLang="ja-JP" sz="1500" dirty="0"/>
              <a:t>Node.js</a:t>
            </a:r>
            <a:r>
              <a:rPr kumimoji="1" lang="ja-JP" altLang="en-US" sz="1500" dirty="0"/>
              <a:t> という </a:t>
            </a:r>
            <a:r>
              <a:rPr kumimoji="1" lang="en-US" altLang="ja-JP" sz="1500" dirty="0"/>
              <a:t>JavaScript </a:t>
            </a:r>
            <a:r>
              <a:rPr kumimoji="1" lang="ja-JP" altLang="en-US" sz="1500" dirty="0"/>
              <a:t>サーバーのバージョンを管理するのに役立ちます。</a:t>
            </a:r>
            <a:endParaRPr kumimoji="1" lang="en-US" altLang="ja-JP" sz="1500" dirty="0"/>
          </a:p>
          <a:p>
            <a:pPr>
              <a:lnSpc>
                <a:spcPct val="104000"/>
              </a:lnSpc>
            </a:pPr>
            <a:r>
              <a:rPr kumimoji="1" lang="ja-JP" altLang="en-US" sz="1500" dirty="0"/>
              <a:t>今回は </a:t>
            </a:r>
            <a:r>
              <a:rPr kumimoji="1" lang="en-US" altLang="ja-JP" sz="1500" dirty="0" err="1"/>
              <a:t>npm</a:t>
            </a:r>
            <a:r>
              <a:rPr kumimoji="1" lang="ja-JP" altLang="en-US" sz="1500" dirty="0"/>
              <a:t> というパッケージ管理機能を利用するために </a:t>
            </a:r>
            <a:r>
              <a:rPr kumimoji="1" lang="en-US" altLang="ja-JP" sz="1500" dirty="0"/>
              <a:t>Node.js </a:t>
            </a:r>
            <a:r>
              <a:rPr kumimoji="1" lang="ja-JP" altLang="en-US" sz="1500" dirty="0"/>
              <a:t>を利用します。</a:t>
            </a:r>
            <a:endParaRPr kumimoji="1" lang="en-US" altLang="ja-JP" sz="1500" dirty="0"/>
          </a:p>
          <a:p>
            <a:pPr>
              <a:lnSpc>
                <a:spcPct val="104000"/>
              </a:lnSpc>
            </a:pPr>
            <a:endParaRPr kumimoji="1" lang="en-US" altLang="ja-JP" sz="1500" dirty="0"/>
          </a:p>
        </p:txBody>
      </p:sp>
      <p:grpSp>
        <p:nvGrpSpPr>
          <p:cNvPr id="8" name="グループ化 7">
            <a:extLst>
              <a:ext uri="{FF2B5EF4-FFF2-40B4-BE49-F238E27FC236}">
                <a16:creationId xmlns:a16="http://schemas.microsoft.com/office/drawing/2014/main" id="{E2AA6E88-FA36-6872-957B-A73AB351DF8B}"/>
              </a:ext>
            </a:extLst>
          </p:cNvPr>
          <p:cNvGrpSpPr/>
          <p:nvPr/>
        </p:nvGrpSpPr>
        <p:grpSpPr>
          <a:xfrm>
            <a:off x="6983514" y="1731768"/>
            <a:ext cx="5009616" cy="3502502"/>
            <a:chOff x="419988" y="2410708"/>
            <a:chExt cx="5952237" cy="4161541"/>
          </a:xfrm>
        </p:grpSpPr>
        <p:pic>
          <p:nvPicPr>
            <p:cNvPr id="5" name="図 4">
              <a:extLst>
                <a:ext uri="{FF2B5EF4-FFF2-40B4-BE49-F238E27FC236}">
                  <a16:creationId xmlns:a16="http://schemas.microsoft.com/office/drawing/2014/main" id="{60248219-EB53-18FD-E24D-00C42C37765B}"/>
                </a:ext>
              </a:extLst>
            </p:cNvPr>
            <p:cNvPicPr>
              <a:picLocks noChangeAspect="1"/>
            </p:cNvPicPr>
            <p:nvPr/>
          </p:nvPicPr>
          <p:blipFill>
            <a:blip r:embed="rId3"/>
            <a:stretch>
              <a:fillRect/>
            </a:stretch>
          </p:blipFill>
          <p:spPr>
            <a:xfrm>
              <a:off x="419988" y="2410708"/>
              <a:ext cx="5952237" cy="4161541"/>
            </a:xfrm>
            <a:prstGeom prst="rect">
              <a:avLst/>
            </a:prstGeom>
          </p:spPr>
        </p:pic>
        <p:sp>
          <p:nvSpPr>
            <p:cNvPr id="7" name="正方形/長方形 6">
              <a:extLst>
                <a:ext uri="{FF2B5EF4-FFF2-40B4-BE49-F238E27FC236}">
                  <a16:creationId xmlns:a16="http://schemas.microsoft.com/office/drawing/2014/main" id="{3964BFD4-3A68-2A52-0260-4B26CF706018}"/>
                </a:ext>
              </a:extLst>
            </p:cNvPr>
            <p:cNvSpPr/>
            <p:nvPr/>
          </p:nvSpPr>
          <p:spPr>
            <a:xfrm>
              <a:off x="1827119" y="5206482"/>
              <a:ext cx="981395" cy="2612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6034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Right Triangle 1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 name="Straight Connector 1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4AFB38D0-4248-8207-F6D7-C55484339ED9}"/>
              </a:ext>
            </a:extLst>
          </p:cNvPr>
          <p:cNvSpPr>
            <a:spLocks noGrp="1"/>
          </p:cNvSpPr>
          <p:nvPr>
            <p:ph type="title"/>
          </p:nvPr>
        </p:nvSpPr>
        <p:spPr>
          <a:xfrm>
            <a:off x="457201" y="732348"/>
            <a:ext cx="4419600" cy="2240735"/>
          </a:xfrm>
        </p:spPr>
        <p:txBody>
          <a:bodyPr>
            <a:normAutofit/>
          </a:bodyPr>
          <a:lstStyle/>
          <a:p>
            <a:r>
              <a:rPr kumimoji="1" lang="en-US" altLang="ja-JP"/>
              <a:t>Ngrok</a:t>
            </a:r>
            <a:r>
              <a:rPr kumimoji="1" lang="ja-JP" altLang="en-US" dirty="0"/>
              <a:t> のインストール</a:t>
            </a:r>
          </a:p>
        </p:txBody>
      </p:sp>
      <p:sp>
        <p:nvSpPr>
          <p:cNvPr id="3" name="コンテンツ プレースホルダー 2">
            <a:extLst>
              <a:ext uri="{FF2B5EF4-FFF2-40B4-BE49-F238E27FC236}">
                <a16:creationId xmlns:a16="http://schemas.microsoft.com/office/drawing/2014/main" id="{D77926A9-7E45-5853-A044-6B2DD59DA80E}"/>
              </a:ext>
            </a:extLst>
          </p:cNvPr>
          <p:cNvSpPr>
            <a:spLocks noGrp="1"/>
          </p:cNvSpPr>
          <p:nvPr>
            <p:ph idx="1"/>
          </p:nvPr>
        </p:nvSpPr>
        <p:spPr>
          <a:xfrm>
            <a:off x="457201" y="3264832"/>
            <a:ext cx="4419600" cy="3009494"/>
          </a:xfrm>
        </p:spPr>
        <p:txBody>
          <a:bodyPr>
            <a:normAutofit fontScale="92500"/>
          </a:bodyPr>
          <a:lstStyle/>
          <a:p>
            <a:r>
              <a:rPr kumimoji="1" lang="ja-JP" altLang="en-US" sz="1800" dirty="0"/>
              <a:t>以下アドレスより </a:t>
            </a:r>
            <a:r>
              <a:rPr kumimoji="1" lang="en-US" altLang="ja-JP" sz="1800" dirty="0" err="1"/>
              <a:t>Ngrok</a:t>
            </a:r>
            <a:r>
              <a:rPr kumimoji="1" lang="ja-JP" altLang="en-US" sz="1800" dirty="0"/>
              <a:t> をダウンロードし </a:t>
            </a:r>
            <a:r>
              <a:rPr kumimoji="1" lang="en-US" altLang="ja-JP" sz="1800" dirty="0"/>
              <a:t>Exe</a:t>
            </a:r>
            <a:r>
              <a:rPr kumimoji="1" lang="ja-JP" altLang="en-US" sz="1800" dirty="0"/>
              <a:t> ファイルを好きな場所に展開します。</a:t>
            </a:r>
            <a:endParaRPr kumimoji="1" lang="en-US" altLang="ja-JP" sz="1800" dirty="0"/>
          </a:p>
          <a:p>
            <a:r>
              <a:rPr kumimoji="1" lang="en-US" altLang="ja-JP" sz="1800" dirty="0">
                <a:hlinkClick r:id="rId2"/>
              </a:rPr>
              <a:t>https://ngrok.com/download</a:t>
            </a:r>
            <a:endParaRPr kumimoji="1" lang="en-US" altLang="ja-JP" sz="1800" dirty="0"/>
          </a:p>
          <a:p>
            <a:r>
              <a:rPr kumimoji="1" lang="en-US" altLang="ja-JP" sz="1800" dirty="0" err="1"/>
              <a:t>Ngrok</a:t>
            </a:r>
            <a:r>
              <a:rPr kumimoji="1" lang="ja-JP" altLang="en-US" sz="1800" dirty="0"/>
              <a:t> を利用すると </a:t>
            </a:r>
            <a:r>
              <a:rPr kumimoji="1" lang="en-US" altLang="ja-JP" sz="1800" dirty="0"/>
              <a:t>VSC</a:t>
            </a:r>
            <a:r>
              <a:rPr kumimoji="1" lang="ja-JP" altLang="en-US" sz="1800" dirty="0"/>
              <a:t> 上で開発中のコードをインターネットに公開できます。この機能を用いて </a:t>
            </a:r>
            <a:r>
              <a:rPr kumimoji="1" lang="en-US" altLang="ja-JP" sz="1800" dirty="0"/>
              <a:t>Teams  </a:t>
            </a:r>
            <a:r>
              <a:rPr kumimoji="1" lang="ja-JP" altLang="en-US" sz="1800" dirty="0"/>
              <a:t>アプリの開発中デバッグが可能となります。</a:t>
            </a:r>
          </a:p>
        </p:txBody>
      </p:sp>
      <p:sp>
        <p:nvSpPr>
          <p:cNvPr id="50"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8" name="グループ化 7">
            <a:extLst>
              <a:ext uri="{FF2B5EF4-FFF2-40B4-BE49-F238E27FC236}">
                <a16:creationId xmlns:a16="http://schemas.microsoft.com/office/drawing/2014/main" id="{34198780-AD58-E04C-651A-C55E2E9C8D5B}"/>
              </a:ext>
            </a:extLst>
          </p:cNvPr>
          <p:cNvGrpSpPr/>
          <p:nvPr/>
        </p:nvGrpSpPr>
        <p:grpSpPr>
          <a:xfrm>
            <a:off x="5760825" y="524622"/>
            <a:ext cx="4670222" cy="3265213"/>
            <a:chOff x="610489" y="2244761"/>
            <a:chExt cx="6076062" cy="4248114"/>
          </a:xfrm>
        </p:grpSpPr>
        <p:pic>
          <p:nvPicPr>
            <p:cNvPr id="5" name="図 4">
              <a:extLst>
                <a:ext uri="{FF2B5EF4-FFF2-40B4-BE49-F238E27FC236}">
                  <a16:creationId xmlns:a16="http://schemas.microsoft.com/office/drawing/2014/main" id="{419A51AD-5E30-AE66-9083-B0FCCE385BD5}"/>
                </a:ext>
              </a:extLst>
            </p:cNvPr>
            <p:cNvPicPr>
              <a:picLocks noChangeAspect="1"/>
            </p:cNvPicPr>
            <p:nvPr/>
          </p:nvPicPr>
          <p:blipFill>
            <a:blip r:embed="rId3"/>
            <a:stretch>
              <a:fillRect/>
            </a:stretch>
          </p:blipFill>
          <p:spPr>
            <a:xfrm>
              <a:off x="610489" y="2244761"/>
              <a:ext cx="6076062" cy="4248114"/>
            </a:xfrm>
            <a:prstGeom prst="rect">
              <a:avLst/>
            </a:prstGeom>
          </p:spPr>
        </p:pic>
        <p:sp>
          <p:nvSpPr>
            <p:cNvPr id="7" name="正方形/長方形 6">
              <a:extLst>
                <a:ext uri="{FF2B5EF4-FFF2-40B4-BE49-F238E27FC236}">
                  <a16:creationId xmlns:a16="http://schemas.microsoft.com/office/drawing/2014/main" id="{619F62B3-083E-A356-8001-3A468EF9E44E}"/>
                </a:ext>
              </a:extLst>
            </p:cNvPr>
            <p:cNvSpPr/>
            <p:nvPr/>
          </p:nvSpPr>
          <p:spPr>
            <a:xfrm>
              <a:off x="3838402" y="5957078"/>
              <a:ext cx="1321427" cy="3548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 name="図 9">
            <a:extLst>
              <a:ext uri="{FF2B5EF4-FFF2-40B4-BE49-F238E27FC236}">
                <a16:creationId xmlns:a16="http://schemas.microsoft.com/office/drawing/2014/main" id="{8750F3D7-7D0C-3953-B65A-707120AC4F8D}"/>
              </a:ext>
            </a:extLst>
          </p:cNvPr>
          <p:cNvPicPr>
            <a:picLocks noChangeAspect="1"/>
          </p:cNvPicPr>
          <p:nvPr/>
        </p:nvPicPr>
        <p:blipFill>
          <a:blip r:embed="rId4"/>
          <a:stretch>
            <a:fillRect/>
          </a:stretch>
        </p:blipFill>
        <p:spPr>
          <a:xfrm>
            <a:off x="5760825" y="3958489"/>
            <a:ext cx="4670222" cy="2362800"/>
          </a:xfrm>
          <a:prstGeom prst="rect">
            <a:avLst/>
          </a:prstGeom>
        </p:spPr>
      </p:pic>
    </p:spTree>
    <p:extLst>
      <p:ext uri="{BB962C8B-B14F-4D97-AF65-F5344CB8AC3E}">
        <p14:creationId xmlns:p14="http://schemas.microsoft.com/office/powerpoint/2010/main" val="46379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DC569F25-7443-86FB-7DE0-A13158EBB149}"/>
              </a:ext>
            </a:extLst>
          </p:cNvPr>
          <p:cNvSpPr>
            <a:spLocks noGrp="1"/>
          </p:cNvSpPr>
          <p:nvPr>
            <p:ph type="title"/>
          </p:nvPr>
        </p:nvSpPr>
        <p:spPr>
          <a:xfrm>
            <a:off x="457201" y="732348"/>
            <a:ext cx="4419600" cy="2240735"/>
          </a:xfrm>
        </p:spPr>
        <p:txBody>
          <a:bodyPr>
            <a:normAutofit/>
          </a:bodyPr>
          <a:lstStyle/>
          <a:p>
            <a:r>
              <a:rPr kumimoji="1" lang="en-US" altLang="ja-JP"/>
              <a:t>Ngrok</a:t>
            </a:r>
            <a:r>
              <a:rPr kumimoji="1" lang="ja-JP" altLang="en-US" dirty="0"/>
              <a:t> への登録</a:t>
            </a:r>
          </a:p>
        </p:txBody>
      </p:sp>
      <p:sp>
        <p:nvSpPr>
          <p:cNvPr id="3" name="コンテンツ プレースホルダー 2">
            <a:extLst>
              <a:ext uri="{FF2B5EF4-FFF2-40B4-BE49-F238E27FC236}">
                <a16:creationId xmlns:a16="http://schemas.microsoft.com/office/drawing/2014/main" id="{A2C73883-B9D4-A15C-4C4E-1AC0385373FF}"/>
              </a:ext>
            </a:extLst>
          </p:cNvPr>
          <p:cNvSpPr>
            <a:spLocks noGrp="1"/>
          </p:cNvSpPr>
          <p:nvPr>
            <p:ph idx="1"/>
          </p:nvPr>
        </p:nvSpPr>
        <p:spPr>
          <a:xfrm>
            <a:off x="457201" y="3264832"/>
            <a:ext cx="4419600" cy="3009494"/>
          </a:xfrm>
        </p:spPr>
        <p:txBody>
          <a:bodyPr>
            <a:normAutofit/>
          </a:bodyPr>
          <a:lstStyle/>
          <a:p>
            <a:r>
              <a:rPr kumimoji="1" lang="en-US" altLang="ja-JP" sz="1700"/>
              <a:t>Ngrok</a:t>
            </a:r>
            <a:r>
              <a:rPr kumimoji="1" lang="ja-JP" altLang="en-US" sz="1700"/>
              <a:t> は </a:t>
            </a:r>
            <a:r>
              <a:rPr kumimoji="1" lang="en-US" altLang="ja-JP" sz="1700"/>
              <a:t>Web</a:t>
            </a:r>
            <a:r>
              <a:rPr kumimoji="1" lang="ja-JP" altLang="en-US" sz="1700"/>
              <a:t> サービスのため、インストール以外に登録が必要となります。</a:t>
            </a:r>
            <a:endParaRPr kumimoji="1" lang="en-US" altLang="ja-JP" sz="1700"/>
          </a:p>
          <a:p>
            <a:r>
              <a:rPr kumimoji="1" lang="ja-JP" altLang="en-US" sz="1700"/>
              <a:t>以下のアドレスよりユーザー登録をしておきましょう。</a:t>
            </a:r>
            <a:endParaRPr kumimoji="1" lang="en-US" altLang="ja-JP" sz="1700"/>
          </a:p>
          <a:p>
            <a:r>
              <a:rPr kumimoji="1" lang="en-US" altLang="ja-JP" sz="1700">
                <a:hlinkClick r:id="rId2"/>
              </a:rPr>
              <a:t>https://dashboard.ngrok.com/signup</a:t>
            </a:r>
            <a:endParaRPr kumimoji="1" lang="en-US" altLang="ja-JP" sz="1700"/>
          </a:p>
          <a:p>
            <a:r>
              <a:rPr kumimoji="1" lang="en-US" altLang="ja-JP" sz="1700"/>
              <a:t>Microsoft </a:t>
            </a:r>
            <a:r>
              <a:rPr kumimoji="1" lang="ja-JP" altLang="en-US" sz="1700"/>
              <a:t>アカウントを持っていればそれを利用することができます。</a:t>
            </a:r>
          </a:p>
        </p:txBody>
      </p:sp>
      <p:sp>
        <p:nvSpPr>
          <p:cNvPr id="4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8" name="グループ化 7">
            <a:extLst>
              <a:ext uri="{FF2B5EF4-FFF2-40B4-BE49-F238E27FC236}">
                <a16:creationId xmlns:a16="http://schemas.microsoft.com/office/drawing/2014/main" id="{705C1E6E-C808-CBE1-EC88-57C8DAC9C57B}"/>
              </a:ext>
            </a:extLst>
          </p:cNvPr>
          <p:cNvGrpSpPr/>
          <p:nvPr/>
        </p:nvGrpSpPr>
        <p:grpSpPr>
          <a:xfrm>
            <a:off x="5203767" y="1133334"/>
            <a:ext cx="6795701" cy="4740001"/>
            <a:chOff x="5203767" y="1133334"/>
            <a:chExt cx="6795701" cy="4740001"/>
          </a:xfrm>
        </p:grpSpPr>
        <p:pic>
          <p:nvPicPr>
            <p:cNvPr id="5" name="図 4">
              <a:extLst>
                <a:ext uri="{FF2B5EF4-FFF2-40B4-BE49-F238E27FC236}">
                  <a16:creationId xmlns:a16="http://schemas.microsoft.com/office/drawing/2014/main" id="{167E5641-4725-B2EF-F7D5-B41278C4C11A}"/>
                </a:ext>
              </a:extLst>
            </p:cNvPr>
            <p:cNvPicPr>
              <a:picLocks noChangeAspect="1"/>
            </p:cNvPicPr>
            <p:nvPr/>
          </p:nvPicPr>
          <p:blipFill>
            <a:blip r:embed="rId3"/>
            <a:stretch>
              <a:fillRect/>
            </a:stretch>
          </p:blipFill>
          <p:spPr>
            <a:xfrm>
              <a:off x="5203767" y="1133334"/>
              <a:ext cx="6795701" cy="4740001"/>
            </a:xfrm>
            <a:prstGeom prst="rect">
              <a:avLst/>
            </a:prstGeom>
          </p:spPr>
        </p:pic>
        <p:sp>
          <p:nvSpPr>
            <p:cNvPr id="7" name="正方形/長方形 6">
              <a:extLst>
                <a:ext uri="{FF2B5EF4-FFF2-40B4-BE49-F238E27FC236}">
                  <a16:creationId xmlns:a16="http://schemas.microsoft.com/office/drawing/2014/main" id="{45F2EED8-8A32-A446-0AB3-0D60A19175A8}"/>
                </a:ext>
              </a:extLst>
            </p:cNvPr>
            <p:cNvSpPr/>
            <p:nvPr/>
          </p:nvSpPr>
          <p:spPr>
            <a:xfrm>
              <a:off x="7666467" y="2165672"/>
              <a:ext cx="1822763" cy="32460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0047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1D4096E-5597-543C-2A73-570F7DAB05EB}"/>
              </a:ext>
            </a:extLst>
          </p:cNvPr>
          <p:cNvSpPr>
            <a:spLocks noGrp="1"/>
          </p:cNvSpPr>
          <p:nvPr>
            <p:ph type="title"/>
          </p:nvPr>
        </p:nvSpPr>
        <p:spPr>
          <a:xfrm>
            <a:off x="457200" y="2766218"/>
            <a:ext cx="10722932" cy="1325563"/>
          </a:xfrm>
        </p:spPr>
        <p:txBody>
          <a:bodyPr/>
          <a:lstStyle/>
          <a:p>
            <a:pPr algn="ctr"/>
            <a:r>
              <a:rPr lang="ja-JP" altLang="en-US" dirty="0"/>
              <a:t>これが </a:t>
            </a:r>
            <a:r>
              <a:rPr lang="en-US" altLang="ja-JP" dirty="0"/>
              <a:t>Live Share </a:t>
            </a:r>
            <a:r>
              <a:rPr lang="ja-JP" altLang="en-US" dirty="0"/>
              <a:t>だ！</a:t>
            </a:r>
            <a:br>
              <a:rPr lang="en-US" altLang="ja-JP" dirty="0"/>
            </a:br>
            <a:r>
              <a:rPr lang="ja-JP" altLang="en-US" dirty="0"/>
              <a:t>サンプルの </a:t>
            </a:r>
            <a:r>
              <a:rPr lang="en-US" altLang="ja-JP" dirty="0"/>
              <a:t>Dice</a:t>
            </a:r>
            <a:r>
              <a:rPr lang="ja-JP" altLang="en-US" dirty="0"/>
              <a:t> ローラーを</a:t>
            </a:r>
            <a:br>
              <a:rPr lang="en-US" altLang="ja-JP" dirty="0"/>
            </a:br>
            <a:r>
              <a:rPr lang="ja-JP" altLang="en-US" dirty="0"/>
              <a:t>使ってみよう</a:t>
            </a:r>
            <a:br>
              <a:rPr lang="en-US" altLang="ja-JP" dirty="0"/>
            </a:br>
            <a:endParaRPr lang="ja-JP" altLang="en-US" dirty="0"/>
          </a:p>
        </p:txBody>
      </p:sp>
    </p:spTree>
    <p:extLst>
      <p:ext uri="{BB962C8B-B14F-4D97-AF65-F5344CB8AC3E}">
        <p14:creationId xmlns:p14="http://schemas.microsoft.com/office/powerpoint/2010/main" val="20718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Rectangle 1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Right Triangle 1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2" name="Straight Connector 2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4F707A4D-07D2-C387-2EFF-468E391557F5}"/>
              </a:ext>
            </a:extLst>
          </p:cNvPr>
          <p:cNvSpPr>
            <a:spLocks noGrp="1"/>
          </p:cNvSpPr>
          <p:nvPr>
            <p:ph type="title"/>
          </p:nvPr>
        </p:nvSpPr>
        <p:spPr>
          <a:xfrm>
            <a:off x="457201" y="732348"/>
            <a:ext cx="4419600" cy="2240735"/>
          </a:xfrm>
        </p:spPr>
        <p:txBody>
          <a:bodyPr>
            <a:normAutofit/>
          </a:bodyPr>
          <a:lstStyle/>
          <a:p>
            <a:pPr>
              <a:lnSpc>
                <a:spcPct val="100000"/>
              </a:lnSpc>
            </a:pPr>
            <a:r>
              <a:rPr kumimoji="1" lang="en-US" altLang="ja-JP" dirty="0"/>
              <a:t>NVM</a:t>
            </a:r>
            <a:r>
              <a:rPr kumimoji="1" lang="ja-JP" altLang="en-US" dirty="0"/>
              <a:t> （ </a:t>
            </a:r>
            <a:r>
              <a:rPr kumimoji="1" lang="en-US" altLang="ja-JP" dirty="0"/>
              <a:t>Node.js </a:t>
            </a:r>
            <a:r>
              <a:rPr kumimoji="1" lang="ja-JP" altLang="en-US" dirty="0"/>
              <a:t>）</a:t>
            </a:r>
            <a:r>
              <a:rPr kumimoji="1" lang="en-US" altLang="ja-JP" dirty="0"/>
              <a:t> </a:t>
            </a:r>
            <a:r>
              <a:rPr kumimoji="1" lang="ja-JP" altLang="en-US" dirty="0"/>
              <a:t>の設定</a:t>
            </a:r>
            <a:endParaRPr kumimoji="1" lang="ja-JP" altLang="en-US"/>
          </a:p>
        </p:txBody>
      </p:sp>
      <p:sp>
        <p:nvSpPr>
          <p:cNvPr id="3" name="コンテンツ プレースホルダー 2">
            <a:extLst>
              <a:ext uri="{FF2B5EF4-FFF2-40B4-BE49-F238E27FC236}">
                <a16:creationId xmlns:a16="http://schemas.microsoft.com/office/drawing/2014/main" id="{B14A9FC0-9B36-4FA1-43E7-E98B2DA37630}"/>
              </a:ext>
            </a:extLst>
          </p:cNvPr>
          <p:cNvSpPr>
            <a:spLocks noGrp="1"/>
          </p:cNvSpPr>
          <p:nvPr>
            <p:ph idx="1"/>
          </p:nvPr>
        </p:nvSpPr>
        <p:spPr>
          <a:xfrm>
            <a:off x="457201" y="3264832"/>
            <a:ext cx="4419600" cy="3009494"/>
          </a:xfrm>
        </p:spPr>
        <p:txBody>
          <a:bodyPr>
            <a:normAutofit/>
          </a:bodyPr>
          <a:lstStyle/>
          <a:p>
            <a:r>
              <a:rPr kumimoji="1" lang="en-US" altLang="ja-JP" sz="1800"/>
              <a:t>Node.js</a:t>
            </a:r>
            <a:r>
              <a:rPr kumimoji="1" lang="ja-JP" altLang="en-US" sz="1800"/>
              <a:t> を </a:t>
            </a:r>
            <a:r>
              <a:rPr kumimoji="1" lang="en-US" altLang="ja-JP" sz="1800"/>
              <a:t>VSC</a:t>
            </a:r>
            <a:r>
              <a:rPr kumimoji="1" lang="ja-JP" altLang="en-US" sz="1800"/>
              <a:t> から起動させるための設定を行いましょう。</a:t>
            </a:r>
            <a:endParaRPr kumimoji="1" lang="en-US" altLang="ja-JP" sz="1800"/>
          </a:p>
          <a:p>
            <a:r>
              <a:rPr kumimoji="1" lang="en-US" altLang="ja-JP" sz="1800"/>
              <a:t>Ctrl +</a:t>
            </a:r>
            <a:r>
              <a:rPr kumimoji="1" lang="ja-JP" altLang="en-US" sz="1800"/>
              <a:t> </a:t>
            </a:r>
            <a:r>
              <a:rPr kumimoji="1" lang="en-US" altLang="ja-JP" sz="1800"/>
              <a:t>@</a:t>
            </a:r>
            <a:r>
              <a:rPr kumimoji="1" lang="ja-JP" altLang="en-US" sz="1800"/>
              <a:t> を押し、ターミナルを起動します。</a:t>
            </a:r>
            <a:endParaRPr kumimoji="1" lang="en-US" altLang="ja-JP" sz="1800"/>
          </a:p>
          <a:p>
            <a:r>
              <a:rPr kumimoji="1" lang="ja-JP" altLang="en-US" sz="1800"/>
              <a:t>ターミナルが起動したら </a:t>
            </a:r>
            <a:r>
              <a:rPr kumimoji="1" lang="en-US" altLang="ja-JP" sz="1800"/>
              <a:t>Git Bash</a:t>
            </a:r>
            <a:r>
              <a:rPr kumimoji="1" lang="ja-JP" altLang="en-US" sz="1800"/>
              <a:t> を選択してください。</a:t>
            </a:r>
          </a:p>
        </p:txBody>
      </p:sp>
      <p:sp>
        <p:nvSpPr>
          <p:cNvPr id="52"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0" name="グループ化 9">
            <a:extLst>
              <a:ext uri="{FF2B5EF4-FFF2-40B4-BE49-F238E27FC236}">
                <a16:creationId xmlns:a16="http://schemas.microsoft.com/office/drawing/2014/main" id="{60F24540-D4D0-CAD3-3660-931AC26A8B7C}"/>
              </a:ext>
            </a:extLst>
          </p:cNvPr>
          <p:cNvGrpSpPr/>
          <p:nvPr/>
        </p:nvGrpSpPr>
        <p:grpSpPr>
          <a:xfrm>
            <a:off x="5203767" y="954946"/>
            <a:ext cx="6795701" cy="5096776"/>
            <a:chOff x="3793066" y="1208087"/>
            <a:chExt cx="7046383" cy="5284787"/>
          </a:xfrm>
        </p:grpSpPr>
        <p:pic>
          <p:nvPicPr>
            <p:cNvPr id="5" name="図 4">
              <a:extLst>
                <a:ext uri="{FF2B5EF4-FFF2-40B4-BE49-F238E27FC236}">
                  <a16:creationId xmlns:a16="http://schemas.microsoft.com/office/drawing/2014/main" id="{DBBF6013-B201-BBC5-CC54-62EF0D3DC2D8}"/>
                </a:ext>
              </a:extLst>
            </p:cNvPr>
            <p:cNvPicPr>
              <a:picLocks noChangeAspect="1"/>
            </p:cNvPicPr>
            <p:nvPr/>
          </p:nvPicPr>
          <p:blipFill>
            <a:blip r:embed="rId2"/>
            <a:stretch>
              <a:fillRect/>
            </a:stretch>
          </p:blipFill>
          <p:spPr>
            <a:xfrm>
              <a:off x="3793066" y="1208087"/>
              <a:ext cx="7046383" cy="5284787"/>
            </a:xfrm>
            <a:prstGeom prst="rect">
              <a:avLst/>
            </a:prstGeom>
          </p:spPr>
        </p:pic>
        <p:sp>
          <p:nvSpPr>
            <p:cNvPr id="7" name="正方形/長方形 6">
              <a:extLst>
                <a:ext uri="{FF2B5EF4-FFF2-40B4-BE49-F238E27FC236}">
                  <a16:creationId xmlns:a16="http://schemas.microsoft.com/office/drawing/2014/main" id="{820E0BD0-42B9-9C4F-CE42-40E54E3B1A35}"/>
                </a:ext>
              </a:extLst>
            </p:cNvPr>
            <p:cNvSpPr/>
            <p:nvPr/>
          </p:nvSpPr>
          <p:spPr>
            <a:xfrm>
              <a:off x="9937101" y="4357396"/>
              <a:ext cx="205275" cy="2052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C7EC5C5-A3DA-5EA6-C5B8-B44C675C4A20}"/>
                </a:ext>
              </a:extLst>
            </p:cNvPr>
            <p:cNvSpPr/>
            <p:nvPr/>
          </p:nvSpPr>
          <p:spPr>
            <a:xfrm>
              <a:off x="8583323" y="4697607"/>
              <a:ext cx="1559054" cy="2849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9670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A08F75C9-6503-4894-B4F5-0E181C9F4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69CC4D24-95F1-4CC0-B8CE-9C6E748DA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9702B8E-3529-45A9-9AA5-FD0A05C6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D85D91D2-F070-4D36-A08F-99633534F3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5206C6-4244-47A8-A3F2-8797B265F1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9FF1744-7544-4431-8E41-9BC2865DB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5D65F6B-DA2A-4860-A7A7-DAAF6DF8D5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7A6D4D2-F652-4781-B48F-722B50C78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707FD8-EA9D-47A8-BA96-CF786D28CC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24D361D-9FDD-4F56-AFBA-E8F226970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E962C1-9A73-47A2-A180-7D858700EB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8FCBD-E025-4333-9901-906E18097B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81578B1-A838-401A-8539-676BC12B10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0EEC47D-959A-4043-8614-8ADB0422C3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6DB79A6-2754-44FA-A467-0457E8B4A5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164FEB-FBAD-4A98-A098-0970CB94F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760B59-88B9-4F80-BA04-F258BD7ED5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324317C-192B-4B1C-96B0-6AA84AC164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17E7BC-94FC-4CB7-AD1D-39FB10329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DB2ED43-2650-402E-ACC5-29F101F3C0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1807D4-E1DB-4ADF-8994-3CB5F7E3EE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40AABBC-9C7A-403C-A6BC-B2B4D12C0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E9145D-0EA2-4EC7-B7BA-6D49FA2350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8C4C48-567D-4D07-85FF-2E2EF98231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4A738E3-E123-4E54-A282-021925052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5613068-A3BB-498C-AA8C-468DA7A849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A01B9E-7FE5-46FB-A961-E45663592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78FBDC0-19BF-4B63-BD53-75819B94A5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DEFE772-ECAF-4337-8234-0244EF366F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2F50F34-C80E-44F8-8199-AC5521268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28E59FD-14EB-404F-BD55-A07C14646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30BAB4-93A5-41A7-B41B-EDF9C48BE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A3128A03-D46D-AE26-6D25-8C275665416A}"/>
              </a:ext>
            </a:extLst>
          </p:cNvPr>
          <p:cNvSpPr>
            <a:spLocks noGrp="1"/>
          </p:cNvSpPr>
          <p:nvPr>
            <p:ph type="title"/>
          </p:nvPr>
        </p:nvSpPr>
        <p:spPr>
          <a:xfrm>
            <a:off x="457200" y="734608"/>
            <a:ext cx="4952999" cy="2248409"/>
          </a:xfrm>
        </p:spPr>
        <p:txBody>
          <a:bodyPr>
            <a:normAutofit/>
          </a:bodyPr>
          <a:lstStyle/>
          <a:p>
            <a:r>
              <a:rPr kumimoji="1" lang="ja-JP" altLang="en-US" dirty="0"/>
              <a:t>コマンドの実行と起動</a:t>
            </a:r>
          </a:p>
        </p:txBody>
      </p:sp>
      <p:sp>
        <p:nvSpPr>
          <p:cNvPr id="3" name="コンテンツ プレースホルダー 2">
            <a:extLst>
              <a:ext uri="{FF2B5EF4-FFF2-40B4-BE49-F238E27FC236}">
                <a16:creationId xmlns:a16="http://schemas.microsoft.com/office/drawing/2014/main" id="{088EDCF6-FFF5-AFF3-78AF-340998D89EA9}"/>
              </a:ext>
            </a:extLst>
          </p:cNvPr>
          <p:cNvSpPr>
            <a:spLocks noGrp="1"/>
          </p:cNvSpPr>
          <p:nvPr>
            <p:ph idx="1"/>
          </p:nvPr>
        </p:nvSpPr>
        <p:spPr>
          <a:xfrm>
            <a:off x="457201" y="2796159"/>
            <a:ext cx="6168663" cy="3488101"/>
          </a:xfrm>
        </p:spPr>
        <p:txBody>
          <a:bodyPr>
            <a:normAutofit/>
          </a:bodyPr>
          <a:lstStyle/>
          <a:p>
            <a:pPr>
              <a:lnSpc>
                <a:spcPct val="104000"/>
              </a:lnSpc>
            </a:pPr>
            <a:r>
              <a:rPr kumimoji="1" lang="ja-JP" altLang="en-US" sz="1800" dirty="0"/>
              <a:t>以下コマンドを実行することでサンプルの </a:t>
            </a:r>
            <a:r>
              <a:rPr kumimoji="1" lang="en-US" altLang="ja-JP" sz="1800" dirty="0"/>
              <a:t>Dice</a:t>
            </a:r>
            <a:r>
              <a:rPr kumimoji="1" lang="ja-JP" altLang="en-US" sz="1800" dirty="0"/>
              <a:t> </a:t>
            </a:r>
            <a:br>
              <a:rPr kumimoji="1" lang="en-US" altLang="ja-JP" sz="1800" dirty="0"/>
            </a:br>
            <a:r>
              <a:rPr kumimoji="1" lang="ja-JP" altLang="en-US" sz="1800" dirty="0"/>
              <a:t>ローラーをローカル環境の </a:t>
            </a:r>
            <a:r>
              <a:rPr kumimoji="1" lang="en-US" altLang="ja-JP" sz="1800" dirty="0"/>
              <a:t>8080 </a:t>
            </a:r>
            <a:r>
              <a:rPr kumimoji="1" lang="ja-JP" altLang="en-US" sz="1800" dirty="0"/>
              <a:t>ポートで</a:t>
            </a:r>
            <a:br>
              <a:rPr kumimoji="1" lang="en-US" altLang="ja-JP" sz="1800" dirty="0"/>
            </a:br>
            <a:r>
              <a:rPr kumimoji="1" lang="ja-JP" altLang="en-US" sz="1800" dirty="0"/>
              <a:t>実行できます。</a:t>
            </a:r>
            <a:endParaRPr kumimoji="1" lang="en-US" altLang="ja-JP" sz="1800" dirty="0"/>
          </a:p>
          <a:p>
            <a:pPr>
              <a:lnSpc>
                <a:spcPct val="104000"/>
              </a:lnSpc>
            </a:pPr>
            <a:r>
              <a:rPr kumimoji="1" lang="ja-JP" altLang="en-US" sz="1800" dirty="0"/>
              <a:t>コマンド発効後に </a:t>
            </a:r>
            <a:r>
              <a:rPr kumimoji="1" lang="en-US" altLang="ja-JP" sz="1800" dirty="0"/>
              <a:t>FW</a:t>
            </a:r>
            <a:r>
              <a:rPr kumimoji="1" lang="ja-JP" altLang="en-US" sz="1800" dirty="0"/>
              <a:t> 許可を行ってください。</a:t>
            </a:r>
            <a:endParaRPr kumimoji="1" lang="en-US" altLang="ja-JP" sz="1800" dirty="0"/>
          </a:p>
          <a:p>
            <a:pPr lvl="1">
              <a:lnSpc>
                <a:spcPct val="104000"/>
              </a:lnSpc>
            </a:pPr>
            <a:r>
              <a:rPr kumimoji="1" lang="en-US" altLang="ja-JP" sz="1400" dirty="0" err="1"/>
              <a:t>nvm</a:t>
            </a:r>
            <a:r>
              <a:rPr kumimoji="1" lang="en-US" altLang="ja-JP" sz="1400" dirty="0"/>
              <a:t> install 16.15.1</a:t>
            </a:r>
            <a:endParaRPr kumimoji="1" lang="ja-JP" altLang="en-US" sz="1400" dirty="0"/>
          </a:p>
          <a:p>
            <a:pPr lvl="1">
              <a:lnSpc>
                <a:spcPct val="104000"/>
              </a:lnSpc>
            </a:pPr>
            <a:r>
              <a:rPr kumimoji="1" lang="en-US" altLang="ja-JP" sz="1400" dirty="0" err="1"/>
              <a:t>nvm</a:t>
            </a:r>
            <a:r>
              <a:rPr kumimoji="1" lang="en-US" altLang="ja-JP" sz="1400" dirty="0"/>
              <a:t> use 16.15.1</a:t>
            </a:r>
            <a:endParaRPr kumimoji="1" lang="ja-JP" altLang="en-US" sz="1400" dirty="0"/>
          </a:p>
          <a:p>
            <a:pPr lvl="1">
              <a:lnSpc>
                <a:spcPct val="104000"/>
              </a:lnSpc>
            </a:pPr>
            <a:r>
              <a:rPr kumimoji="1" lang="en-US" altLang="ja-JP" sz="1400" dirty="0" err="1"/>
              <a:t>npm</a:t>
            </a:r>
            <a:r>
              <a:rPr kumimoji="1" lang="en-US" altLang="ja-JP" sz="1400" dirty="0"/>
              <a:t> -version</a:t>
            </a:r>
            <a:endParaRPr kumimoji="1" lang="ja-JP" altLang="en-US" sz="1400" dirty="0"/>
          </a:p>
          <a:p>
            <a:pPr lvl="1">
              <a:lnSpc>
                <a:spcPct val="104000"/>
              </a:lnSpc>
            </a:pPr>
            <a:r>
              <a:rPr kumimoji="1" lang="en-US" altLang="ja-JP" sz="1400" dirty="0"/>
              <a:t>git clone https://github.com/microsoft/live-share-sdk.git</a:t>
            </a:r>
            <a:endParaRPr kumimoji="1" lang="ja-JP" altLang="en-US" sz="1400" dirty="0"/>
          </a:p>
          <a:p>
            <a:pPr lvl="1">
              <a:lnSpc>
                <a:spcPct val="104000"/>
              </a:lnSpc>
            </a:pPr>
            <a:r>
              <a:rPr kumimoji="1" lang="en-US" altLang="ja-JP" sz="1400" dirty="0"/>
              <a:t>cd live-share-</a:t>
            </a:r>
            <a:r>
              <a:rPr kumimoji="1" lang="en-US" altLang="ja-JP" sz="1400" dirty="0" err="1"/>
              <a:t>sdk</a:t>
            </a:r>
            <a:r>
              <a:rPr kumimoji="1" lang="en-US" altLang="ja-JP" sz="1400" dirty="0"/>
              <a:t>/samples/01.dice-roller/</a:t>
            </a:r>
            <a:endParaRPr kumimoji="1" lang="ja-JP" altLang="en-US" sz="1400" dirty="0"/>
          </a:p>
          <a:p>
            <a:pPr lvl="1">
              <a:lnSpc>
                <a:spcPct val="104000"/>
              </a:lnSpc>
            </a:pPr>
            <a:r>
              <a:rPr kumimoji="1" lang="en-US" altLang="ja-JP" sz="1400" dirty="0" err="1"/>
              <a:t>npm</a:t>
            </a:r>
            <a:r>
              <a:rPr kumimoji="1" lang="en-US" altLang="ja-JP" sz="1400" dirty="0"/>
              <a:t> install</a:t>
            </a:r>
            <a:endParaRPr kumimoji="1" lang="ja-JP" altLang="en-US" sz="1400" dirty="0"/>
          </a:p>
          <a:p>
            <a:pPr lvl="1">
              <a:lnSpc>
                <a:spcPct val="104000"/>
              </a:lnSpc>
            </a:pPr>
            <a:r>
              <a:rPr kumimoji="1" lang="en-US" altLang="ja-JP" sz="1400" dirty="0" err="1"/>
              <a:t>npm</a:t>
            </a:r>
            <a:r>
              <a:rPr kumimoji="1" lang="en-US" altLang="ja-JP" sz="1400" dirty="0"/>
              <a:t> start</a:t>
            </a:r>
            <a:endParaRPr kumimoji="1" lang="ja-JP" altLang="en-US" sz="1400" dirty="0"/>
          </a:p>
          <a:p>
            <a:pPr>
              <a:lnSpc>
                <a:spcPct val="104000"/>
              </a:lnSpc>
            </a:pPr>
            <a:endParaRPr kumimoji="1" lang="ja-JP" altLang="en-US" sz="1800" dirty="0"/>
          </a:p>
        </p:txBody>
      </p:sp>
      <p:pic>
        <p:nvPicPr>
          <p:cNvPr id="5" name="図 4">
            <a:extLst>
              <a:ext uri="{FF2B5EF4-FFF2-40B4-BE49-F238E27FC236}">
                <a16:creationId xmlns:a16="http://schemas.microsoft.com/office/drawing/2014/main" id="{CF303920-FF42-7B72-27BE-C52184885FE3}"/>
              </a:ext>
            </a:extLst>
          </p:cNvPr>
          <p:cNvPicPr>
            <a:picLocks noChangeAspect="1"/>
          </p:cNvPicPr>
          <p:nvPr/>
        </p:nvPicPr>
        <p:blipFill rotWithShape="1">
          <a:blip r:embed="rId2"/>
          <a:srcRect r="3" b="22173"/>
          <a:stretch/>
        </p:blipFill>
        <p:spPr>
          <a:xfrm>
            <a:off x="6307738" y="-12"/>
            <a:ext cx="5884248" cy="3434754"/>
          </a:xfrm>
          <a:custGeom>
            <a:avLst/>
            <a:gdLst/>
            <a:ahLst/>
            <a:cxnLst/>
            <a:rect l="l" t="t" r="r" b="b"/>
            <a:pathLst>
              <a:path w="5884248" h="3434754">
                <a:moveTo>
                  <a:pt x="316869" y="0"/>
                </a:moveTo>
                <a:lnTo>
                  <a:pt x="5884248" y="0"/>
                </a:lnTo>
                <a:lnTo>
                  <a:pt x="5884248" y="3434754"/>
                </a:lnTo>
                <a:lnTo>
                  <a:pt x="325503" y="3434754"/>
                </a:lnTo>
                <a:lnTo>
                  <a:pt x="323244" y="3429005"/>
                </a:lnTo>
                <a:cubicBezTo>
                  <a:pt x="17667" y="2624343"/>
                  <a:pt x="-174229" y="1819680"/>
                  <a:pt x="229286" y="307795"/>
                </a:cubicBezTo>
                <a:close/>
              </a:path>
            </a:pathLst>
          </a:custGeom>
        </p:spPr>
      </p:pic>
      <p:pic>
        <p:nvPicPr>
          <p:cNvPr id="7" name="図 6">
            <a:extLst>
              <a:ext uri="{FF2B5EF4-FFF2-40B4-BE49-F238E27FC236}">
                <a16:creationId xmlns:a16="http://schemas.microsoft.com/office/drawing/2014/main" id="{9C342BE0-F81B-6B30-C98A-E4725E122DE1}"/>
              </a:ext>
            </a:extLst>
          </p:cNvPr>
          <p:cNvPicPr>
            <a:picLocks noChangeAspect="1"/>
          </p:cNvPicPr>
          <p:nvPr/>
        </p:nvPicPr>
        <p:blipFill rotWithShape="1">
          <a:blip r:embed="rId3"/>
          <a:srcRect r="1" b="17458"/>
          <a:stretch/>
        </p:blipFill>
        <p:spPr>
          <a:xfrm>
            <a:off x="6632063" y="3431708"/>
            <a:ext cx="5559947" cy="3430537"/>
          </a:xfrm>
          <a:custGeom>
            <a:avLst/>
            <a:gdLst/>
            <a:ahLst/>
            <a:cxnLst/>
            <a:rect l="l" t="t" r="r" b="b"/>
            <a:pathLst>
              <a:path w="5559947" h="3430537">
                <a:moveTo>
                  <a:pt x="0" y="0"/>
                </a:moveTo>
                <a:lnTo>
                  <a:pt x="5559947" y="0"/>
                </a:lnTo>
                <a:lnTo>
                  <a:pt x="5559947" y="3430537"/>
                </a:lnTo>
                <a:lnTo>
                  <a:pt x="780186" y="3430537"/>
                </a:lnTo>
                <a:cubicBezTo>
                  <a:pt x="780186" y="1928500"/>
                  <a:pt x="431602" y="1083605"/>
                  <a:pt x="126095" y="320852"/>
                </a:cubicBezTo>
                <a:close/>
              </a:path>
            </a:pathLst>
          </a:custGeom>
        </p:spPr>
      </p:pic>
    </p:spTree>
    <p:extLst>
      <p:ext uri="{BB962C8B-B14F-4D97-AF65-F5344CB8AC3E}">
        <p14:creationId xmlns:p14="http://schemas.microsoft.com/office/powerpoint/2010/main" val="963520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1D4096E-5597-543C-2A73-570F7DAB05EB}"/>
              </a:ext>
            </a:extLst>
          </p:cNvPr>
          <p:cNvSpPr>
            <a:spLocks noGrp="1"/>
          </p:cNvSpPr>
          <p:nvPr>
            <p:ph type="title"/>
          </p:nvPr>
        </p:nvSpPr>
        <p:spPr>
          <a:xfrm>
            <a:off x="457200" y="2766218"/>
            <a:ext cx="10722932" cy="1325563"/>
          </a:xfrm>
        </p:spPr>
        <p:txBody>
          <a:bodyPr/>
          <a:lstStyle/>
          <a:p>
            <a:pPr algn="ctr"/>
            <a:r>
              <a:rPr lang="en-US" altLang="ja-JP" dirty="0"/>
              <a:t>Teams </a:t>
            </a:r>
            <a:r>
              <a:rPr lang="ja-JP" altLang="en-US" dirty="0"/>
              <a:t>上で動かしてみよう</a:t>
            </a:r>
          </a:p>
        </p:txBody>
      </p:sp>
    </p:spTree>
    <p:extLst>
      <p:ext uri="{BB962C8B-B14F-4D97-AF65-F5344CB8AC3E}">
        <p14:creationId xmlns:p14="http://schemas.microsoft.com/office/powerpoint/2010/main" val="1861113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92590F0-AB4C-A1F8-CED4-4EB4C1B3C6D8}"/>
              </a:ext>
            </a:extLst>
          </p:cNvPr>
          <p:cNvSpPr>
            <a:spLocks noGrp="1"/>
          </p:cNvSpPr>
          <p:nvPr>
            <p:ph type="title"/>
          </p:nvPr>
        </p:nvSpPr>
        <p:spPr>
          <a:xfrm>
            <a:off x="457201" y="732348"/>
            <a:ext cx="4419600" cy="2240735"/>
          </a:xfrm>
        </p:spPr>
        <p:txBody>
          <a:bodyPr>
            <a:normAutofit/>
          </a:bodyPr>
          <a:lstStyle/>
          <a:p>
            <a:r>
              <a:rPr kumimoji="1" lang="en-US" altLang="ja-JP" dirty="0" err="1"/>
              <a:t>Ngrok</a:t>
            </a:r>
            <a:r>
              <a:rPr kumimoji="1" lang="en-US" altLang="ja-JP" dirty="0"/>
              <a:t> </a:t>
            </a:r>
            <a:r>
              <a:rPr kumimoji="1" lang="ja-JP" altLang="en-US" dirty="0"/>
              <a:t>の設定</a:t>
            </a:r>
            <a:br>
              <a:rPr kumimoji="1" lang="en-US" altLang="ja-JP" dirty="0"/>
            </a:br>
            <a:r>
              <a:rPr kumimoji="1" lang="ja-JP" altLang="en-US" dirty="0"/>
              <a:t>トークンの取得</a:t>
            </a:r>
          </a:p>
        </p:txBody>
      </p:sp>
      <p:sp>
        <p:nvSpPr>
          <p:cNvPr id="3" name="コンテンツ プレースホルダー 2">
            <a:extLst>
              <a:ext uri="{FF2B5EF4-FFF2-40B4-BE49-F238E27FC236}">
                <a16:creationId xmlns:a16="http://schemas.microsoft.com/office/drawing/2014/main" id="{C45B45A4-3838-7233-82CD-CBCA0BB34CAA}"/>
              </a:ext>
            </a:extLst>
          </p:cNvPr>
          <p:cNvSpPr>
            <a:spLocks noGrp="1"/>
          </p:cNvSpPr>
          <p:nvPr>
            <p:ph idx="1"/>
          </p:nvPr>
        </p:nvSpPr>
        <p:spPr>
          <a:xfrm>
            <a:off x="457201" y="3264832"/>
            <a:ext cx="4419600" cy="3009494"/>
          </a:xfrm>
        </p:spPr>
        <p:txBody>
          <a:bodyPr>
            <a:normAutofit/>
          </a:bodyPr>
          <a:lstStyle/>
          <a:p>
            <a:r>
              <a:rPr kumimoji="1" lang="en-US" altLang="ja-JP" sz="1800"/>
              <a:t>Ngrok</a:t>
            </a:r>
            <a:r>
              <a:rPr kumimoji="1" lang="ja-JP" altLang="en-US" sz="1800"/>
              <a:t> を設定し、先ほどのアプリを外部（ </a:t>
            </a:r>
            <a:r>
              <a:rPr kumimoji="1" lang="en-US" altLang="ja-JP" sz="1800"/>
              <a:t>Teams </a:t>
            </a:r>
            <a:r>
              <a:rPr kumimoji="1" lang="ja-JP" altLang="en-US" sz="1800"/>
              <a:t>）からアクセスできるようにします。</a:t>
            </a:r>
            <a:endParaRPr kumimoji="1" lang="en-US" altLang="ja-JP" sz="1800"/>
          </a:p>
          <a:p>
            <a:r>
              <a:rPr kumimoji="1" lang="ja-JP" altLang="en-US" sz="1800"/>
              <a:t>以下アドレスにアクセスし、 </a:t>
            </a:r>
            <a:r>
              <a:rPr kumimoji="1" lang="en-US" altLang="ja-JP" sz="1800"/>
              <a:t>Connect your account</a:t>
            </a:r>
            <a:r>
              <a:rPr kumimoji="1" lang="ja-JP" altLang="en-US" sz="1800"/>
              <a:t> より接続トークンを取得します。</a:t>
            </a:r>
            <a:endParaRPr kumimoji="1" lang="en-US" altLang="ja-JP" sz="1800"/>
          </a:p>
          <a:p>
            <a:r>
              <a:rPr kumimoji="1" lang="en-US" altLang="ja-JP" sz="1800">
                <a:hlinkClick r:id="rId2"/>
              </a:rPr>
              <a:t>https://dashboard.ngrok.com/get-started/setup</a:t>
            </a:r>
            <a:endParaRPr kumimoji="1" lang="en-US" altLang="ja-JP" sz="1800"/>
          </a:p>
          <a:p>
            <a:pPr marL="0" indent="0">
              <a:buNone/>
            </a:pPr>
            <a:endParaRPr kumimoji="1" lang="ja-JP" altLang="en-US" sz="1800"/>
          </a:p>
        </p:txBody>
      </p:sp>
      <p:sp>
        <p:nvSpPr>
          <p:cNvPr id="4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9" name="グループ化 8">
            <a:extLst>
              <a:ext uri="{FF2B5EF4-FFF2-40B4-BE49-F238E27FC236}">
                <a16:creationId xmlns:a16="http://schemas.microsoft.com/office/drawing/2014/main" id="{70E173B2-A4BD-A3C8-32A3-6CA22BF2CAF4}"/>
              </a:ext>
            </a:extLst>
          </p:cNvPr>
          <p:cNvGrpSpPr/>
          <p:nvPr/>
        </p:nvGrpSpPr>
        <p:grpSpPr>
          <a:xfrm>
            <a:off x="5203767" y="1133334"/>
            <a:ext cx="6795701" cy="4740001"/>
            <a:chOff x="5203767" y="1133334"/>
            <a:chExt cx="6795701" cy="4740001"/>
          </a:xfrm>
        </p:grpSpPr>
        <p:pic>
          <p:nvPicPr>
            <p:cNvPr id="5" name="図 4">
              <a:extLst>
                <a:ext uri="{FF2B5EF4-FFF2-40B4-BE49-F238E27FC236}">
                  <a16:creationId xmlns:a16="http://schemas.microsoft.com/office/drawing/2014/main" id="{F932E496-F409-1B4A-B075-89C3D8A94882}"/>
                </a:ext>
              </a:extLst>
            </p:cNvPr>
            <p:cNvPicPr>
              <a:picLocks noChangeAspect="1"/>
            </p:cNvPicPr>
            <p:nvPr/>
          </p:nvPicPr>
          <p:blipFill>
            <a:blip r:embed="rId3"/>
            <a:stretch>
              <a:fillRect/>
            </a:stretch>
          </p:blipFill>
          <p:spPr>
            <a:xfrm>
              <a:off x="5203767" y="1133334"/>
              <a:ext cx="6795701" cy="4740001"/>
            </a:xfrm>
            <a:prstGeom prst="rect">
              <a:avLst/>
            </a:prstGeom>
          </p:spPr>
        </p:pic>
        <p:sp>
          <p:nvSpPr>
            <p:cNvPr id="7" name="正方形/長方形 6">
              <a:extLst>
                <a:ext uri="{FF2B5EF4-FFF2-40B4-BE49-F238E27FC236}">
                  <a16:creationId xmlns:a16="http://schemas.microsoft.com/office/drawing/2014/main" id="{7D2FE9DF-E82F-7695-AA02-FC81912CDCCB}"/>
                </a:ext>
              </a:extLst>
            </p:cNvPr>
            <p:cNvSpPr/>
            <p:nvPr/>
          </p:nvSpPr>
          <p:spPr>
            <a:xfrm>
              <a:off x="7245495" y="3002389"/>
              <a:ext cx="4489302" cy="4467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9096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3AA59-F463-C858-E458-58E5316D837D}"/>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6964F58F-5352-F312-BBD1-983879EC492E}"/>
              </a:ext>
            </a:extLst>
          </p:cNvPr>
          <p:cNvSpPr>
            <a:spLocks noGrp="1"/>
          </p:cNvSpPr>
          <p:nvPr>
            <p:ph idx="1"/>
          </p:nvPr>
        </p:nvSpPr>
        <p:spPr/>
        <p:txBody>
          <a:bodyPr/>
          <a:lstStyle/>
          <a:p>
            <a:r>
              <a:rPr kumimoji="1" lang="en-US" altLang="ja-JP" dirty="0"/>
              <a:t>Microsoft Teams</a:t>
            </a:r>
            <a:r>
              <a:rPr kumimoji="1" lang="ja-JP" altLang="en-US" dirty="0"/>
              <a:t> は世界で </a:t>
            </a:r>
            <a:r>
              <a:rPr kumimoji="1" lang="en-US" altLang="ja-JP" dirty="0"/>
              <a:t>2</a:t>
            </a:r>
            <a:r>
              <a:rPr kumimoji="1" lang="ja-JP" altLang="en-US" dirty="0"/>
              <a:t> 億 </a:t>
            </a:r>
            <a:r>
              <a:rPr kumimoji="1" lang="en-US" altLang="ja-JP" dirty="0"/>
              <a:t>7,000</a:t>
            </a:r>
            <a:r>
              <a:rPr kumimoji="1" lang="ja-JP" altLang="en-US" dirty="0"/>
              <a:t> 万人のアクティブユーザーのいるシステムです。</a:t>
            </a:r>
            <a:endParaRPr kumimoji="1" lang="en-US" altLang="ja-JP" dirty="0"/>
          </a:p>
          <a:p>
            <a:r>
              <a:rPr kumimoji="1" lang="en-US" altLang="ja-JP" dirty="0"/>
              <a:t>Build 2022</a:t>
            </a:r>
            <a:r>
              <a:rPr kumimoji="1" lang="ja-JP" altLang="en-US" dirty="0"/>
              <a:t> をご覧になった方はチャットや </a:t>
            </a:r>
            <a:r>
              <a:rPr kumimoji="1" lang="en-US" altLang="ja-JP" dirty="0"/>
              <a:t>Web</a:t>
            </a:r>
            <a:r>
              <a:rPr kumimoji="1" lang="ja-JP" altLang="en-US" dirty="0"/>
              <a:t> 会議などで利用したことがある方が大半ではないでしょうか。</a:t>
            </a:r>
            <a:endParaRPr kumimoji="1" lang="en-US" altLang="ja-JP" dirty="0"/>
          </a:p>
          <a:p>
            <a:r>
              <a:rPr kumimoji="1" lang="ja-JP" altLang="en-US" dirty="0"/>
              <a:t>しかしながら </a:t>
            </a:r>
            <a:r>
              <a:rPr kumimoji="1" lang="en-US" altLang="ja-JP" dirty="0"/>
              <a:t>Microsoft Teams</a:t>
            </a:r>
            <a:r>
              <a:rPr kumimoji="1" lang="ja-JP" altLang="en-US" dirty="0"/>
              <a:t> の真の魅力はアプリを活用したカスタマイズが簡単に行えることに気が付いている人は一部に留まっています。</a:t>
            </a:r>
            <a:endParaRPr kumimoji="1" lang="en-US" altLang="ja-JP" dirty="0"/>
          </a:p>
          <a:p>
            <a:r>
              <a:rPr kumimoji="1" lang="ja-JP" altLang="en-US" dirty="0"/>
              <a:t>この資料は </a:t>
            </a:r>
            <a:r>
              <a:rPr kumimoji="1" lang="en-US" altLang="ja-JP" dirty="0"/>
              <a:t>Microsoft Teams</a:t>
            </a:r>
            <a:r>
              <a:rPr kumimoji="1" lang="ja-JP" altLang="en-US" dirty="0"/>
              <a:t> アプリ開発フレームワークの一つである </a:t>
            </a:r>
            <a:r>
              <a:rPr kumimoji="1" lang="en-US" altLang="ja-JP" dirty="0"/>
              <a:t>Live Share for Teams</a:t>
            </a:r>
            <a:r>
              <a:rPr kumimoji="1" lang="ja-JP" altLang="en-US" dirty="0"/>
              <a:t> を動作させ、イメージを掴んでもらうものとなっています。</a:t>
            </a:r>
            <a:endParaRPr kumimoji="1" lang="en-US" altLang="ja-JP" dirty="0"/>
          </a:p>
        </p:txBody>
      </p:sp>
    </p:spTree>
    <p:extLst>
      <p:ext uri="{BB962C8B-B14F-4D97-AF65-F5344CB8AC3E}">
        <p14:creationId xmlns:p14="http://schemas.microsoft.com/office/powerpoint/2010/main" val="569204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ectangle 55">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Right Triangle 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Document 59">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62" name="Group 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3" name="Straight Connector 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D5E0B8AA-A9DF-DE9A-0B2B-650A8BD66238}"/>
              </a:ext>
            </a:extLst>
          </p:cNvPr>
          <p:cNvSpPr>
            <a:spLocks noGrp="1"/>
          </p:cNvSpPr>
          <p:nvPr>
            <p:ph type="title"/>
          </p:nvPr>
        </p:nvSpPr>
        <p:spPr>
          <a:xfrm>
            <a:off x="457200" y="732348"/>
            <a:ext cx="6159160" cy="2240735"/>
          </a:xfrm>
        </p:spPr>
        <p:txBody>
          <a:bodyPr>
            <a:normAutofit/>
          </a:bodyPr>
          <a:lstStyle/>
          <a:p>
            <a:r>
              <a:rPr kumimoji="1" lang="en-US" altLang="ja-JP" dirty="0" err="1"/>
              <a:t>Ngrok</a:t>
            </a:r>
            <a:r>
              <a:rPr kumimoji="1" lang="en-US" altLang="ja-JP" dirty="0"/>
              <a:t> </a:t>
            </a:r>
            <a:r>
              <a:rPr kumimoji="1" lang="ja-JP" altLang="en-US" dirty="0"/>
              <a:t>の設定</a:t>
            </a:r>
            <a:br>
              <a:rPr kumimoji="1" lang="en-US" altLang="ja-JP" dirty="0"/>
            </a:br>
            <a:r>
              <a:rPr kumimoji="1" lang="ja-JP" altLang="en-US" dirty="0"/>
              <a:t>トークンの設定</a:t>
            </a:r>
          </a:p>
        </p:txBody>
      </p:sp>
      <p:sp>
        <p:nvSpPr>
          <p:cNvPr id="9" name="Content Placeholder 8">
            <a:extLst>
              <a:ext uri="{FF2B5EF4-FFF2-40B4-BE49-F238E27FC236}">
                <a16:creationId xmlns:a16="http://schemas.microsoft.com/office/drawing/2014/main" id="{B798C5A5-D792-DDE7-591F-A3BEB7B4B9EA}"/>
              </a:ext>
            </a:extLst>
          </p:cNvPr>
          <p:cNvSpPr>
            <a:spLocks noGrp="1"/>
          </p:cNvSpPr>
          <p:nvPr>
            <p:ph idx="1"/>
          </p:nvPr>
        </p:nvSpPr>
        <p:spPr>
          <a:xfrm>
            <a:off x="457200" y="3264832"/>
            <a:ext cx="6159160" cy="2998983"/>
          </a:xfrm>
        </p:spPr>
        <p:txBody>
          <a:bodyPr>
            <a:normAutofit/>
          </a:bodyPr>
          <a:lstStyle/>
          <a:p>
            <a:r>
              <a:rPr kumimoji="1" lang="en-US" altLang="ja-JP" sz="1800" dirty="0"/>
              <a:t>VSC</a:t>
            </a:r>
            <a:r>
              <a:rPr kumimoji="1" lang="ja-JP" altLang="en-US" sz="1800" dirty="0"/>
              <a:t> に戻り </a:t>
            </a:r>
            <a:r>
              <a:rPr kumimoji="1" lang="en-US" altLang="ja-JP" sz="1800" dirty="0"/>
              <a:t>Ctrl + @ </a:t>
            </a:r>
            <a:r>
              <a:rPr kumimoji="1" lang="ja-JP" altLang="en-US" sz="1800" dirty="0"/>
              <a:t>で </a:t>
            </a:r>
            <a:r>
              <a:rPr kumimoji="1" lang="en-US" altLang="ja-JP" sz="1800" dirty="0"/>
              <a:t>PowerShell</a:t>
            </a:r>
            <a:r>
              <a:rPr kumimoji="1" lang="ja-JP" altLang="en-US" sz="1800" dirty="0"/>
              <a:t> を起動します。</a:t>
            </a:r>
            <a:endParaRPr kumimoji="1" lang="en-US" altLang="ja-JP" sz="1800" dirty="0"/>
          </a:p>
          <a:p>
            <a:r>
              <a:rPr kumimoji="1" lang="ja-JP" altLang="en-US" sz="1800" dirty="0"/>
              <a:t>先ほど取得したトークンコマンドを実行します。</a:t>
            </a:r>
            <a:r>
              <a:rPr kumimoji="1" lang="en-US" altLang="ja-JP" sz="1800" dirty="0"/>
              <a:t> </a:t>
            </a:r>
            <a:br>
              <a:rPr kumimoji="1" lang="en-US" altLang="ja-JP" sz="1800" dirty="0"/>
            </a:br>
            <a:r>
              <a:rPr kumimoji="1" lang="en-US" altLang="ja-JP" sz="1800" dirty="0" err="1"/>
              <a:t>ngrok</a:t>
            </a:r>
            <a:r>
              <a:rPr kumimoji="1" lang="en-US" altLang="ja-JP" sz="1800" dirty="0"/>
              <a:t> </a:t>
            </a:r>
            <a:r>
              <a:rPr kumimoji="1" lang="ja-JP" altLang="en-US" sz="1800" dirty="0"/>
              <a:t>は先ほど展開した場所になるのでパスに注意してください。</a:t>
            </a:r>
            <a:endParaRPr kumimoji="1" lang="en-US" altLang="ja-JP" sz="1800" dirty="0"/>
          </a:p>
          <a:p>
            <a:r>
              <a:rPr kumimoji="1" lang="en-US" altLang="ja-JP" sz="1800" dirty="0"/>
              <a:t>.\</a:t>
            </a:r>
            <a:r>
              <a:rPr kumimoji="1" lang="en-US" altLang="ja-JP" sz="1800" dirty="0" err="1"/>
              <a:t>ngrok</a:t>
            </a:r>
            <a:r>
              <a:rPr kumimoji="1" lang="en-US" altLang="ja-JP" sz="1800" dirty="0"/>
              <a:t> config add-</a:t>
            </a:r>
            <a:r>
              <a:rPr kumimoji="1" lang="en-US" altLang="ja-JP" sz="1800" dirty="0" err="1"/>
              <a:t>authtoken</a:t>
            </a:r>
            <a:r>
              <a:rPr kumimoji="1" lang="en-US" altLang="ja-JP" sz="1800" dirty="0"/>
              <a:t> </a:t>
            </a:r>
            <a:r>
              <a:rPr kumimoji="1" lang="en-US" altLang="ja-JP" sz="1800" dirty="0" err="1"/>
              <a:t>tokenkey</a:t>
            </a:r>
            <a:endParaRPr kumimoji="1" lang="ja-JP" altLang="en-US" sz="1800" dirty="0"/>
          </a:p>
          <a:p>
            <a:endParaRPr lang="en-US" sz="1800" dirty="0"/>
          </a:p>
        </p:txBody>
      </p:sp>
      <p:grpSp>
        <p:nvGrpSpPr>
          <p:cNvPr id="8" name="グループ化 7">
            <a:extLst>
              <a:ext uri="{FF2B5EF4-FFF2-40B4-BE49-F238E27FC236}">
                <a16:creationId xmlns:a16="http://schemas.microsoft.com/office/drawing/2014/main" id="{542E65A2-D4D5-C637-4568-DBC99FBAA833}"/>
              </a:ext>
            </a:extLst>
          </p:cNvPr>
          <p:cNvGrpSpPr/>
          <p:nvPr/>
        </p:nvGrpSpPr>
        <p:grpSpPr>
          <a:xfrm>
            <a:off x="6983514" y="1604413"/>
            <a:ext cx="5017922" cy="3757212"/>
            <a:chOff x="6983514" y="1604413"/>
            <a:chExt cx="5017922" cy="3757212"/>
          </a:xfrm>
        </p:grpSpPr>
        <p:pic>
          <p:nvPicPr>
            <p:cNvPr id="5" name="コンテンツ プレースホルダー 4" descr="グラフィカル ユーザー インターフェイス&#10;&#10;自動的に生成された説明">
              <a:extLst>
                <a:ext uri="{FF2B5EF4-FFF2-40B4-BE49-F238E27FC236}">
                  <a16:creationId xmlns:a16="http://schemas.microsoft.com/office/drawing/2014/main" id="{A0C98DE6-4DC9-5F32-90FA-CBCF72D6AAF3}"/>
                </a:ext>
              </a:extLst>
            </p:cNvPr>
            <p:cNvPicPr>
              <a:picLocks noChangeAspect="1"/>
            </p:cNvPicPr>
            <p:nvPr/>
          </p:nvPicPr>
          <p:blipFill>
            <a:blip r:embed="rId2"/>
            <a:stretch>
              <a:fillRect/>
            </a:stretch>
          </p:blipFill>
          <p:spPr>
            <a:xfrm>
              <a:off x="6983514" y="1604413"/>
              <a:ext cx="5009616" cy="3757212"/>
            </a:xfrm>
            <a:prstGeom prst="rect">
              <a:avLst/>
            </a:prstGeom>
          </p:spPr>
        </p:pic>
        <p:sp>
          <p:nvSpPr>
            <p:cNvPr id="7" name="正方形/長方形 6">
              <a:extLst>
                <a:ext uri="{FF2B5EF4-FFF2-40B4-BE49-F238E27FC236}">
                  <a16:creationId xmlns:a16="http://schemas.microsoft.com/office/drawing/2014/main" id="{99DC0976-92F8-B39C-B70F-E497F2951B90}"/>
                </a:ext>
              </a:extLst>
            </p:cNvPr>
            <p:cNvSpPr/>
            <p:nvPr/>
          </p:nvSpPr>
          <p:spPr>
            <a:xfrm>
              <a:off x="11429999" y="3833173"/>
              <a:ext cx="571437" cy="2388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77623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9DE62962-BF5D-B0C4-C6AE-AB01D631019A}"/>
              </a:ext>
            </a:extLst>
          </p:cNvPr>
          <p:cNvSpPr>
            <a:spLocks noGrp="1"/>
          </p:cNvSpPr>
          <p:nvPr>
            <p:ph type="title"/>
          </p:nvPr>
        </p:nvSpPr>
        <p:spPr>
          <a:xfrm>
            <a:off x="457201" y="732348"/>
            <a:ext cx="4419600" cy="2240735"/>
          </a:xfrm>
        </p:spPr>
        <p:txBody>
          <a:bodyPr>
            <a:normAutofit/>
          </a:bodyPr>
          <a:lstStyle/>
          <a:p>
            <a:r>
              <a:rPr kumimoji="1" lang="en-US" altLang="ja-JP"/>
              <a:t>Ngrok</a:t>
            </a:r>
            <a:r>
              <a:rPr kumimoji="1" lang="en-US" altLang="ja-JP" dirty="0"/>
              <a:t> </a:t>
            </a:r>
            <a:r>
              <a:rPr kumimoji="1" lang="ja-JP" altLang="en-US" dirty="0"/>
              <a:t>の起動</a:t>
            </a:r>
          </a:p>
        </p:txBody>
      </p:sp>
      <p:sp>
        <p:nvSpPr>
          <p:cNvPr id="3" name="コンテンツ プレースホルダー 2">
            <a:extLst>
              <a:ext uri="{FF2B5EF4-FFF2-40B4-BE49-F238E27FC236}">
                <a16:creationId xmlns:a16="http://schemas.microsoft.com/office/drawing/2014/main" id="{C42754A5-2D7B-E8F7-BE3C-661C3D0751E5}"/>
              </a:ext>
            </a:extLst>
          </p:cNvPr>
          <p:cNvSpPr>
            <a:spLocks noGrp="1"/>
          </p:cNvSpPr>
          <p:nvPr>
            <p:ph idx="1"/>
          </p:nvPr>
        </p:nvSpPr>
        <p:spPr>
          <a:xfrm>
            <a:off x="457201" y="3264832"/>
            <a:ext cx="4419600" cy="3009494"/>
          </a:xfrm>
        </p:spPr>
        <p:txBody>
          <a:bodyPr>
            <a:normAutofit lnSpcReduction="10000"/>
          </a:bodyPr>
          <a:lstStyle/>
          <a:p>
            <a:r>
              <a:rPr kumimoji="1" lang="ja-JP" altLang="en-US" sz="1800" dirty="0"/>
              <a:t>同様に以下コマンドを入力します。</a:t>
            </a:r>
            <a:endParaRPr kumimoji="1" lang="en-US" altLang="ja-JP" sz="1800" dirty="0"/>
          </a:p>
          <a:p>
            <a:r>
              <a:rPr kumimoji="1" lang="en-US" altLang="ja-JP" sz="1800" dirty="0"/>
              <a:t>.\</a:t>
            </a:r>
            <a:r>
              <a:rPr kumimoji="1" lang="en-US" altLang="ja-JP" sz="1800" dirty="0" err="1"/>
              <a:t>ngrok</a:t>
            </a:r>
            <a:r>
              <a:rPr kumimoji="1" lang="en-US" altLang="ja-JP" sz="1800" dirty="0"/>
              <a:t> http 8080 --host-header=localhost</a:t>
            </a:r>
          </a:p>
          <a:p>
            <a:r>
              <a:rPr kumimoji="1" lang="ja-JP" altLang="en-US" sz="1800" dirty="0"/>
              <a:t>このコマンドで </a:t>
            </a:r>
            <a:r>
              <a:rPr kumimoji="1" lang="en-US" altLang="ja-JP" sz="1800" dirty="0" err="1"/>
              <a:t>ngrok</a:t>
            </a:r>
            <a:r>
              <a:rPr kumimoji="1" lang="en-US" altLang="ja-JP" sz="1800" dirty="0"/>
              <a:t> </a:t>
            </a:r>
            <a:r>
              <a:rPr kumimoji="1" lang="ja-JP" altLang="en-US" sz="1800" dirty="0"/>
              <a:t>が用意した </a:t>
            </a:r>
            <a:r>
              <a:rPr kumimoji="1" lang="en-US" altLang="ja-JP" sz="1800" dirty="0"/>
              <a:t>DNS</a:t>
            </a:r>
            <a:r>
              <a:rPr kumimoji="1" lang="ja-JP" altLang="en-US" sz="1800" dirty="0"/>
              <a:t> にアクセスすると </a:t>
            </a:r>
            <a:r>
              <a:rPr kumimoji="1" lang="en-US" altLang="ja-JP" sz="1800" dirty="0"/>
              <a:t>VSC</a:t>
            </a:r>
            <a:r>
              <a:rPr kumimoji="1" lang="ja-JP" altLang="en-US" sz="1800" dirty="0"/>
              <a:t> をインストールしたマシンの </a:t>
            </a:r>
            <a:r>
              <a:rPr kumimoji="1" lang="en-US" altLang="ja-JP" sz="1800" dirty="0"/>
              <a:t>8080</a:t>
            </a:r>
            <a:r>
              <a:rPr kumimoji="1" lang="ja-JP" altLang="en-US" sz="1800" dirty="0"/>
              <a:t> ポートに接続することができます。</a:t>
            </a:r>
            <a:r>
              <a:rPr kumimoji="1" lang="en-US" altLang="ja-JP" sz="1800" dirty="0"/>
              <a:t> </a:t>
            </a:r>
          </a:p>
          <a:p>
            <a:r>
              <a:rPr kumimoji="1" lang="ja-JP" altLang="en-US" sz="1800" dirty="0"/>
              <a:t>このアドレスは控えておきましょう。</a:t>
            </a:r>
          </a:p>
        </p:txBody>
      </p:sp>
      <p:sp>
        <p:nvSpPr>
          <p:cNvPr id="4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0" name="グループ化 9">
            <a:extLst>
              <a:ext uri="{FF2B5EF4-FFF2-40B4-BE49-F238E27FC236}">
                <a16:creationId xmlns:a16="http://schemas.microsoft.com/office/drawing/2014/main" id="{8C9B144F-B6F8-8A0F-E8E2-CB3E49D21D4A}"/>
              </a:ext>
            </a:extLst>
          </p:cNvPr>
          <p:cNvGrpSpPr/>
          <p:nvPr/>
        </p:nvGrpSpPr>
        <p:grpSpPr>
          <a:xfrm>
            <a:off x="5203767" y="954947"/>
            <a:ext cx="6795701" cy="5096775"/>
            <a:chOff x="5203767" y="954947"/>
            <a:chExt cx="6795701" cy="5096775"/>
          </a:xfrm>
        </p:grpSpPr>
        <p:pic>
          <p:nvPicPr>
            <p:cNvPr id="7" name="図 6" descr="コンピューターのスクリーンショット&#10;&#10;自動的に生成された説明">
              <a:extLst>
                <a:ext uri="{FF2B5EF4-FFF2-40B4-BE49-F238E27FC236}">
                  <a16:creationId xmlns:a16="http://schemas.microsoft.com/office/drawing/2014/main" id="{5D9CC7E6-B282-1526-0FE7-0CFB3F395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954947"/>
              <a:ext cx="6795701" cy="5096775"/>
            </a:xfrm>
            <a:prstGeom prst="rect">
              <a:avLst/>
            </a:prstGeom>
          </p:spPr>
        </p:pic>
        <p:sp>
          <p:nvSpPr>
            <p:cNvPr id="9" name="正方形/長方形 8">
              <a:extLst>
                <a:ext uri="{FF2B5EF4-FFF2-40B4-BE49-F238E27FC236}">
                  <a16:creationId xmlns:a16="http://schemas.microsoft.com/office/drawing/2014/main" id="{E4220BF4-CBC7-DC2E-2C97-31CF184097DE}"/>
                </a:ext>
              </a:extLst>
            </p:cNvPr>
            <p:cNvSpPr/>
            <p:nvPr/>
          </p:nvSpPr>
          <p:spPr>
            <a:xfrm>
              <a:off x="7078178" y="5120681"/>
              <a:ext cx="2019169" cy="1850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86000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449F7650-76BC-49CE-B09E-8970308FDF65}"/>
              </a:ext>
            </a:extLst>
          </p:cNvPr>
          <p:cNvSpPr>
            <a:spLocks noGrp="1"/>
          </p:cNvSpPr>
          <p:nvPr>
            <p:ph type="title"/>
          </p:nvPr>
        </p:nvSpPr>
        <p:spPr>
          <a:xfrm>
            <a:off x="457200" y="732348"/>
            <a:ext cx="6159160" cy="2240735"/>
          </a:xfrm>
        </p:spPr>
        <p:txBody>
          <a:bodyPr>
            <a:normAutofit/>
          </a:bodyPr>
          <a:lstStyle/>
          <a:p>
            <a:r>
              <a:rPr kumimoji="1" lang="en-US" altLang="ja-JP" dirty="0"/>
              <a:t>VSC</a:t>
            </a:r>
            <a:r>
              <a:rPr kumimoji="1" lang="ja-JP" altLang="en-US" dirty="0"/>
              <a:t> と </a:t>
            </a:r>
            <a:r>
              <a:rPr kumimoji="1" lang="en-US" altLang="ja-JP" dirty="0"/>
              <a:t>Dice </a:t>
            </a:r>
            <a:r>
              <a:rPr kumimoji="1" lang="ja-JP" altLang="en-US" dirty="0"/>
              <a:t>ローラーを接続しよう</a:t>
            </a:r>
          </a:p>
        </p:txBody>
      </p:sp>
      <p:sp>
        <p:nvSpPr>
          <p:cNvPr id="3" name="コンテンツ プレースホルダー 2">
            <a:extLst>
              <a:ext uri="{FF2B5EF4-FFF2-40B4-BE49-F238E27FC236}">
                <a16:creationId xmlns:a16="http://schemas.microsoft.com/office/drawing/2014/main" id="{D3AD8560-58B5-196B-D4BE-3396D7D8DA58}"/>
              </a:ext>
            </a:extLst>
          </p:cNvPr>
          <p:cNvSpPr>
            <a:spLocks noGrp="1"/>
          </p:cNvSpPr>
          <p:nvPr>
            <p:ph idx="1"/>
          </p:nvPr>
        </p:nvSpPr>
        <p:spPr>
          <a:xfrm>
            <a:off x="457200" y="3264832"/>
            <a:ext cx="6159160" cy="2998983"/>
          </a:xfrm>
        </p:spPr>
        <p:txBody>
          <a:bodyPr>
            <a:normAutofit/>
          </a:bodyPr>
          <a:lstStyle/>
          <a:p>
            <a:r>
              <a:rPr kumimoji="1" lang="en-US" altLang="ja-JP" sz="1800" dirty="0"/>
              <a:t>Ctrl +</a:t>
            </a:r>
            <a:r>
              <a:rPr kumimoji="1" lang="ja-JP" altLang="en-US" sz="1800" dirty="0"/>
              <a:t> </a:t>
            </a:r>
            <a:r>
              <a:rPr kumimoji="1" lang="en-US" altLang="ja-JP" sz="1800" dirty="0"/>
              <a:t>Shift +</a:t>
            </a:r>
            <a:r>
              <a:rPr kumimoji="1" lang="ja-JP" altLang="en-US" sz="1800" dirty="0"/>
              <a:t> </a:t>
            </a:r>
            <a:r>
              <a:rPr kumimoji="1" lang="en-US" altLang="ja-JP" sz="1800" dirty="0"/>
              <a:t>E</a:t>
            </a:r>
            <a:r>
              <a:rPr kumimoji="1" lang="ja-JP" altLang="en-US" sz="1800" dirty="0"/>
              <a:t> でフォルダーを開きます。</a:t>
            </a:r>
            <a:endParaRPr kumimoji="1" lang="en-US" altLang="ja-JP" sz="1800" dirty="0"/>
          </a:p>
          <a:p>
            <a:r>
              <a:rPr kumimoji="1" lang="ja-JP" altLang="en-US" sz="1800" dirty="0"/>
              <a:t>フォルダーは </a:t>
            </a:r>
            <a:r>
              <a:rPr kumimoji="1" lang="en-US" altLang="ja-JP" sz="1800" dirty="0"/>
              <a:t>git</a:t>
            </a:r>
            <a:r>
              <a:rPr kumimoji="1" lang="ja-JP" altLang="en-US" sz="1800" dirty="0"/>
              <a:t> </a:t>
            </a:r>
            <a:r>
              <a:rPr kumimoji="1" lang="en-US" altLang="ja-JP" sz="1800" dirty="0"/>
              <a:t>clone</a:t>
            </a:r>
            <a:r>
              <a:rPr kumimoji="1" lang="ja-JP" altLang="en-US" sz="1800" dirty="0"/>
              <a:t> コマンドを実行した場所となります。手順に沿った場合は以下アドレスです。</a:t>
            </a:r>
            <a:endParaRPr kumimoji="1" lang="en-US" altLang="ja-JP" sz="1800" dirty="0"/>
          </a:p>
          <a:p>
            <a:r>
              <a:rPr kumimoji="1" lang="en-US" altLang="ja-JP" sz="1800" dirty="0"/>
              <a:t>%</a:t>
            </a:r>
            <a:r>
              <a:rPr kumimoji="1" lang="en-US" altLang="ja-JP" sz="1800" dirty="0" err="1"/>
              <a:t>userprofile</a:t>
            </a:r>
            <a:r>
              <a:rPr kumimoji="1" lang="en-US" altLang="ja-JP" sz="1800" dirty="0"/>
              <a:t>%\live-share-</a:t>
            </a:r>
            <a:r>
              <a:rPr kumimoji="1" lang="en-US" altLang="ja-JP" sz="1800" dirty="0" err="1"/>
              <a:t>sdk</a:t>
            </a:r>
            <a:r>
              <a:rPr kumimoji="1" lang="en-US" altLang="ja-JP" sz="1800" dirty="0"/>
              <a:t>\samples\01.dice-roller</a:t>
            </a:r>
            <a:endParaRPr kumimoji="1" lang="ja-JP" altLang="en-US" sz="1800" dirty="0"/>
          </a:p>
          <a:p>
            <a:endParaRPr kumimoji="1" lang="ja-JP" altLang="en-US" sz="1800" dirty="0"/>
          </a:p>
        </p:txBody>
      </p:sp>
      <p:grpSp>
        <p:nvGrpSpPr>
          <p:cNvPr id="8" name="グループ化 7">
            <a:extLst>
              <a:ext uri="{FF2B5EF4-FFF2-40B4-BE49-F238E27FC236}">
                <a16:creationId xmlns:a16="http://schemas.microsoft.com/office/drawing/2014/main" id="{DD09CB4E-33A0-F58C-7B60-4ED48B45C35F}"/>
              </a:ext>
            </a:extLst>
          </p:cNvPr>
          <p:cNvGrpSpPr/>
          <p:nvPr/>
        </p:nvGrpSpPr>
        <p:grpSpPr>
          <a:xfrm>
            <a:off x="6983514" y="1604413"/>
            <a:ext cx="5009616" cy="3757212"/>
            <a:chOff x="6983514" y="1604413"/>
            <a:chExt cx="5009616" cy="3757212"/>
          </a:xfrm>
        </p:grpSpPr>
        <p:pic>
          <p:nvPicPr>
            <p:cNvPr id="5" name="図 4">
              <a:extLst>
                <a:ext uri="{FF2B5EF4-FFF2-40B4-BE49-F238E27FC236}">
                  <a16:creationId xmlns:a16="http://schemas.microsoft.com/office/drawing/2014/main" id="{10E4BD43-A087-49FD-C4D4-D08BFE5E9F39}"/>
                </a:ext>
              </a:extLst>
            </p:cNvPr>
            <p:cNvPicPr>
              <a:picLocks noChangeAspect="1"/>
            </p:cNvPicPr>
            <p:nvPr/>
          </p:nvPicPr>
          <p:blipFill>
            <a:blip r:embed="rId2"/>
            <a:stretch>
              <a:fillRect/>
            </a:stretch>
          </p:blipFill>
          <p:spPr>
            <a:xfrm>
              <a:off x="6983514" y="1604413"/>
              <a:ext cx="5009616" cy="3757212"/>
            </a:xfrm>
            <a:prstGeom prst="rect">
              <a:avLst/>
            </a:prstGeom>
          </p:spPr>
        </p:pic>
        <p:sp>
          <p:nvSpPr>
            <p:cNvPr id="7" name="正方形/長方形 6">
              <a:extLst>
                <a:ext uri="{FF2B5EF4-FFF2-40B4-BE49-F238E27FC236}">
                  <a16:creationId xmlns:a16="http://schemas.microsoft.com/office/drawing/2014/main" id="{3825D938-189B-EF8A-B1CE-0815271D2E13}"/>
                </a:ext>
              </a:extLst>
            </p:cNvPr>
            <p:cNvSpPr/>
            <p:nvPr/>
          </p:nvSpPr>
          <p:spPr>
            <a:xfrm>
              <a:off x="7261314" y="2228765"/>
              <a:ext cx="1125460" cy="171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7667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Rectangle 18">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Right Triangle 2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ocument 22">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25" name="Group 2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6" name="Straight Connector 2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505E5DDC-7885-D4D6-DB61-AC10804994B4}"/>
              </a:ext>
            </a:extLst>
          </p:cNvPr>
          <p:cNvSpPr>
            <a:spLocks noGrp="1"/>
          </p:cNvSpPr>
          <p:nvPr>
            <p:ph type="title"/>
          </p:nvPr>
        </p:nvSpPr>
        <p:spPr>
          <a:xfrm>
            <a:off x="457200" y="732348"/>
            <a:ext cx="6159160" cy="2240735"/>
          </a:xfrm>
        </p:spPr>
        <p:txBody>
          <a:bodyPr>
            <a:normAutofit/>
          </a:bodyPr>
          <a:lstStyle/>
          <a:p>
            <a:r>
              <a:rPr kumimoji="1" lang="en-US" altLang="ja-JP" dirty="0"/>
              <a:t>Teams</a:t>
            </a:r>
            <a:r>
              <a:rPr kumimoji="1" lang="ja-JP" altLang="en-US" dirty="0"/>
              <a:t> 向け</a:t>
            </a:r>
            <a:br>
              <a:rPr kumimoji="1" lang="en-US" altLang="ja-JP" dirty="0"/>
            </a:br>
            <a:r>
              <a:rPr kumimoji="1" lang="ja-JP" altLang="en-US" dirty="0"/>
              <a:t>マニュフェストの修正</a:t>
            </a:r>
          </a:p>
        </p:txBody>
      </p:sp>
      <p:sp>
        <p:nvSpPr>
          <p:cNvPr id="3" name="コンテンツ プレースホルダー 2">
            <a:extLst>
              <a:ext uri="{FF2B5EF4-FFF2-40B4-BE49-F238E27FC236}">
                <a16:creationId xmlns:a16="http://schemas.microsoft.com/office/drawing/2014/main" id="{A00D316D-4D8B-55E6-5DBF-8716A55027FA}"/>
              </a:ext>
            </a:extLst>
          </p:cNvPr>
          <p:cNvSpPr>
            <a:spLocks noGrp="1"/>
          </p:cNvSpPr>
          <p:nvPr>
            <p:ph idx="1"/>
          </p:nvPr>
        </p:nvSpPr>
        <p:spPr>
          <a:xfrm>
            <a:off x="457200" y="3264832"/>
            <a:ext cx="6159160" cy="2998983"/>
          </a:xfrm>
        </p:spPr>
        <p:txBody>
          <a:bodyPr>
            <a:normAutofit fontScale="92500" lnSpcReduction="10000"/>
          </a:bodyPr>
          <a:lstStyle/>
          <a:p>
            <a:r>
              <a:rPr kumimoji="1" lang="ja-JP" altLang="en-US" sz="1800" dirty="0"/>
              <a:t>以下ファイルを開きます。</a:t>
            </a:r>
            <a:endParaRPr kumimoji="1" lang="en-US" altLang="ja-JP" sz="1800" dirty="0"/>
          </a:p>
          <a:p>
            <a:r>
              <a:rPr kumimoji="1" lang="en-US" altLang="ja-JP" sz="1800" dirty="0"/>
              <a:t>%</a:t>
            </a:r>
            <a:r>
              <a:rPr kumimoji="1" lang="en-US" altLang="ja-JP" sz="1800" dirty="0" err="1"/>
              <a:t>userprofile</a:t>
            </a:r>
            <a:r>
              <a:rPr kumimoji="1" lang="en-US" altLang="ja-JP" sz="1800" dirty="0"/>
              <a:t>%\live-share-</a:t>
            </a:r>
            <a:r>
              <a:rPr kumimoji="1" lang="en-US" altLang="ja-JP" sz="1800" dirty="0" err="1"/>
              <a:t>sdk</a:t>
            </a:r>
            <a:r>
              <a:rPr kumimoji="1" lang="en-US" altLang="ja-JP" sz="1800" dirty="0"/>
              <a:t>\samples\01.dice-roller\manifest\</a:t>
            </a:r>
            <a:r>
              <a:rPr kumimoji="1" lang="en-US" altLang="ja-JP" sz="1800" dirty="0" err="1"/>
              <a:t>manifest.json</a:t>
            </a:r>
            <a:endParaRPr kumimoji="1" lang="en-US" altLang="ja-JP" sz="1800" dirty="0"/>
          </a:p>
          <a:p>
            <a:r>
              <a:rPr kumimoji="1" lang="ja-JP" altLang="en-US" sz="1800" dirty="0"/>
              <a:t>以下の </a:t>
            </a:r>
            <a:r>
              <a:rPr kumimoji="1" lang="en-US" altLang="ja-JP" sz="1800" dirty="0"/>
              <a:t>3</a:t>
            </a:r>
            <a:r>
              <a:rPr kumimoji="1" lang="ja-JP" altLang="en-US" sz="1800" dirty="0"/>
              <a:t> か所を修正します。</a:t>
            </a:r>
            <a:endParaRPr kumimoji="1" lang="en-US" altLang="ja-JP" sz="1800" dirty="0"/>
          </a:p>
          <a:p>
            <a:r>
              <a:rPr kumimoji="1" lang="en-US" altLang="ja-JP" sz="1800" dirty="0"/>
              <a:t>id</a:t>
            </a:r>
            <a:r>
              <a:rPr kumimoji="1" lang="ja-JP" altLang="en-US" sz="1800" dirty="0"/>
              <a:t> ：好きな </a:t>
            </a:r>
            <a:r>
              <a:rPr kumimoji="1" lang="en-US" altLang="ja-JP" sz="1800" dirty="0"/>
              <a:t>GUID</a:t>
            </a:r>
            <a:r>
              <a:rPr kumimoji="1" lang="ja-JP" altLang="en-US" sz="1800" dirty="0"/>
              <a:t> を設定してください。</a:t>
            </a:r>
            <a:endParaRPr kumimoji="1" lang="en-US" altLang="ja-JP" sz="1800" dirty="0"/>
          </a:p>
          <a:p>
            <a:r>
              <a:rPr kumimoji="1" lang="en-US" altLang="ja-JP" sz="1800" dirty="0"/>
              <a:t>developer</a:t>
            </a:r>
            <a:r>
              <a:rPr kumimoji="1" lang="ja-JP" altLang="en-US" sz="1800" dirty="0"/>
              <a:t> ：好きな内容に書き換えましょう。</a:t>
            </a:r>
            <a:endParaRPr kumimoji="1" lang="en-US" altLang="ja-JP" sz="1800" dirty="0"/>
          </a:p>
          <a:p>
            <a:r>
              <a:rPr kumimoji="1" lang="en-US" altLang="ja-JP" sz="1800" dirty="0" err="1"/>
              <a:t>configurableTabs</a:t>
            </a:r>
            <a:r>
              <a:rPr kumimoji="1" lang="ja-JP" altLang="en-US" sz="1800" dirty="0"/>
              <a:t> 内 </a:t>
            </a:r>
            <a:r>
              <a:rPr kumimoji="1" lang="en-US" altLang="ja-JP" sz="1800" dirty="0" err="1"/>
              <a:t>configurationUrl</a:t>
            </a:r>
            <a:r>
              <a:rPr kumimoji="1" lang="ja-JP" altLang="en-US" sz="1800" dirty="0"/>
              <a:t> ： </a:t>
            </a:r>
            <a:r>
              <a:rPr kumimoji="1" lang="en-US" altLang="ja-JP" sz="1800" dirty="0" err="1"/>
              <a:t>Ngrok</a:t>
            </a:r>
            <a:r>
              <a:rPr kumimoji="1" lang="ja-JP" altLang="en-US" sz="1800" dirty="0"/>
              <a:t> 起動時に控えたアドレスを入力します。</a:t>
            </a:r>
          </a:p>
        </p:txBody>
      </p:sp>
      <p:grpSp>
        <p:nvGrpSpPr>
          <p:cNvPr id="12" name="グループ化 11">
            <a:extLst>
              <a:ext uri="{FF2B5EF4-FFF2-40B4-BE49-F238E27FC236}">
                <a16:creationId xmlns:a16="http://schemas.microsoft.com/office/drawing/2014/main" id="{C5346C78-1E0D-C109-20BC-F37C0174424F}"/>
              </a:ext>
            </a:extLst>
          </p:cNvPr>
          <p:cNvGrpSpPr/>
          <p:nvPr/>
        </p:nvGrpSpPr>
        <p:grpSpPr>
          <a:xfrm>
            <a:off x="6983514" y="1604413"/>
            <a:ext cx="5009616" cy="3757213"/>
            <a:chOff x="6598709" y="2164556"/>
            <a:chExt cx="4897966" cy="3673475"/>
          </a:xfrm>
        </p:grpSpPr>
        <p:pic>
          <p:nvPicPr>
            <p:cNvPr id="5" name="図 4">
              <a:extLst>
                <a:ext uri="{FF2B5EF4-FFF2-40B4-BE49-F238E27FC236}">
                  <a16:creationId xmlns:a16="http://schemas.microsoft.com/office/drawing/2014/main" id="{D574D254-F843-9161-E25F-375BAD56A04E}"/>
                </a:ext>
              </a:extLst>
            </p:cNvPr>
            <p:cNvPicPr>
              <a:picLocks noChangeAspect="1"/>
            </p:cNvPicPr>
            <p:nvPr/>
          </p:nvPicPr>
          <p:blipFill>
            <a:blip r:embed="rId2"/>
            <a:stretch>
              <a:fillRect/>
            </a:stretch>
          </p:blipFill>
          <p:spPr>
            <a:xfrm>
              <a:off x="6598709" y="2164556"/>
              <a:ext cx="4897966" cy="3673475"/>
            </a:xfrm>
            <a:prstGeom prst="rect">
              <a:avLst/>
            </a:prstGeom>
          </p:spPr>
        </p:pic>
        <p:sp>
          <p:nvSpPr>
            <p:cNvPr id="7" name="正方形/長方形 6">
              <a:extLst>
                <a:ext uri="{FF2B5EF4-FFF2-40B4-BE49-F238E27FC236}">
                  <a16:creationId xmlns:a16="http://schemas.microsoft.com/office/drawing/2014/main" id="{727E72DF-D9A6-A034-E6AE-EBF44C02AA0E}"/>
                </a:ext>
              </a:extLst>
            </p:cNvPr>
            <p:cNvSpPr/>
            <p:nvPr/>
          </p:nvSpPr>
          <p:spPr>
            <a:xfrm>
              <a:off x="9498562" y="5080162"/>
              <a:ext cx="1651519" cy="1823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8F49121-D943-AF41-BBDB-D1CFEBCA0C99}"/>
                </a:ext>
              </a:extLst>
            </p:cNvPr>
            <p:cNvSpPr/>
            <p:nvPr/>
          </p:nvSpPr>
          <p:spPr>
            <a:xfrm>
              <a:off x="8472195" y="3440056"/>
              <a:ext cx="2183364" cy="6654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62C82804-932A-A603-DACF-4DB7846BE0A4}"/>
                </a:ext>
              </a:extLst>
            </p:cNvPr>
            <p:cNvSpPr/>
            <p:nvPr/>
          </p:nvSpPr>
          <p:spPr>
            <a:xfrm>
              <a:off x="8808097" y="2901814"/>
              <a:ext cx="1455576" cy="17539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3827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Rectangle 2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Right Triangle 2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6" name="Straight Connector 2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48119BC4-203D-D2CD-C764-206C12D74A88}"/>
              </a:ext>
            </a:extLst>
          </p:cNvPr>
          <p:cNvSpPr>
            <a:spLocks noGrp="1"/>
          </p:cNvSpPr>
          <p:nvPr>
            <p:ph type="title"/>
          </p:nvPr>
        </p:nvSpPr>
        <p:spPr>
          <a:xfrm>
            <a:off x="457201" y="732348"/>
            <a:ext cx="4419600" cy="2240735"/>
          </a:xfrm>
        </p:spPr>
        <p:txBody>
          <a:bodyPr>
            <a:normAutofit/>
          </a:bodyPr>
          <a:lstStyle/>
          <a:p>
            <a:r>
              <a:rPr kumimoji="1" lang="ja-JP" altLang="en-US" dirty="0"/>
              <a:t>マニュフェストファイル化</a:t>
            </a:r>
          </a:p>
        </p:txBody>
      </p:sp>
      <p:sp>
        <p:nvSpPr>
          <p:cNvPr id="3" name="コンテンツ プレースホルダー 2">
            <a:extLst>
              <a:ext uri="{FF2B5EF4-FFF2-40B4-BE49-F238E27FC236}">
                <a16:creationId xmlns:a16="http://schemas.microsoft.com/office/drawing/2014/main" id="{9BD9A374-ECCF-E7DF-E4B3-8E530AFB8A22}"/>
              </a:ext>
            </a:extLst>
          </p:cNvPr>
          <p:cNvSpPr>
            <a:spLocks noGrp="1"/>
          </p:cNvSpPr>
          <p:nvPr>
            <p:ph idx="1"/>
          </p:nvPr>
        </p:nvSpPr>
        <p:spPr>
          <a:xfrm>
            <a:off x="457201" y="3264832"/>
            <a:ext cx="4419600" cy="3009494"/>
          </a:xfrm>
        </p:spPr>
        <p:txBody>
          <a:bodyPr>
            <a:normAutofit/>
          </a:bodyPr>
          <a:lstStyle/>
          <a:p>
            <a:r>
              <a:rPr kumimoji="1" lang="en-US" altLang="ja-JP" sz="1800" dirty="0" err="1"/>
              <a:t>manifest.json</a:t>
            </a:r>
            <a:r>
              <a:rPr kumimoji="1" lang="ja-JP" altLang="en-US" sz="1800" dirty="0"/>
              <a:t> ファイルを書き換えたら、関連ファイルを </a:t>
            </a:r>
            <a:r>
              <a:rPr kumimoji="1" lang="en-US" altLang="ja-JP" sz="1800" dirty="0"/>
              <a:t>ZIP </a:t>
            </a:r>
            <a:r>
              <a:rPr kumimoji="1" lang="ja-JP" altLang="en-US" sz="1800" dirty="0"/>
              <a:t>で圧縮します。</a:t>
            </a:r>
            <a:endParaRPr kumimoji="1" lang="en-US" altLang="ja-JP" sz="1800" dirty="0"/>
          </a:p>
          <a:p>
            <a:r>
              <a:rPr kumimoji="1" lang="en-US" altLang="ja-JP" sz="1800" dirty="0"/>
              <a:t>VSC</a:t>
            </a:r>
            <a:r>
              <a:rPr kumimoji="1" lang="ja-JP" altLang="en-US" sz="1800" dirty="0"/>
              <a:t> でファイルを右クリックし、エクスプローラーを表示しましょう。</a:t>
            </a:r>
            <a:endParaRPr kumimoji="1" lang="en-US" altLang="ja-JP" sz="1800" dirty="0"/>
          </a:p>
          <a:p>
            <a:r>
              <a:rPr kumimoji="1" lang="ja-JP" altLang="en-US" sz="1800" dirty="0"/>
              <a:t>エクスプローラーではファイルを </a:t>
            </a:r>
            <a:r>
              <a:rPr kumimoji="1" lang="en-US" altLang="ja-JP" sz="1800" dirty="0"/>
              <a:t>3</a:t>
            </a:r>
            <a:r>
              <a:rPr kumimoji="1" lang="ja-JP" altLang="en-US" sz="1800" dirty="0"/>
              <a:t> つ選択し、 </a:t>
            </a:r>
            <a:r>
              <a:rPr kumimoji="1" lang="en-US" altLang="ja-JP" sz="1800" dirty="0"/>
              <a:t>ZIP</a:t>
            </a:r>
            <a:r>
              <a:rPr kumimoji="1" lang="ja-JP" altLang="en-US" sz="1800" dirty="0"/>
              <a:t> ファイルに圧縮していきます。</a:t>
            </a:r>
          </a:p>
        </p:txBody>
      </p:sp>
      <p:sp>
        <p:nvSpPr>
          <p:cNvPr id="5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4" name="グループ化 13">
            <a:extLst>
              <a:ext uri="{FF2B5EF4-FFF2-40B4-BE49-F238E27FC236}">
                <a16:creationId xmlns:a16="http://schemas.microsoft.com/office/drawing/2014/main" id="{C8A5231A-8426-1544-9241-9CFFA7402FAB}"/>
              </a:ext>
            </a:extLst>
          </p:cNvPr>
          <p:cNvGrpSpPr/>
          <p:nvPr/>
        </p:nvGrpSpPr>
        <p:grpSpPr>
          <a:xfrm>
            <a:off x="6445730" y="732348"/>
            <a:ext cx="4311774" cy="5541972"/>
            <a:chOff x="519879" y="1265363"/>
            <a:chExt cx="4275191" cy="5494953"/>
          </a:xfrm>
        </p:grpSpPr>
        <p:grpSp>
          <p:nvGrpSpPr>
            <p:cNvPr id="8" name="グループ化 7">
              <a:extLst>
                <a:ext uri="{FF2B5EF4-FFF2-40B4-BE49-F238E27FC236}">
                  <a16:creationId xmlns:a16="http://schemas.microsoft.com/office/drawing/2014/main" id="{7E88266C-97DE-6168-7F0B-F65BD78F73E6}"/>
                </a:ext>
              </a:extLst>
            </p:cNvPr>
            <p:cNvGrpSpPr/>
            <p:nvPr/>
          </p:nvGrpSpPr>
          <p:grpSpPr>
            <a:xfrm>
              <a:off x="519880" y="1265363"/>
              <a:ext cx="4275190" cy="2118544"/>
              <a:chOff x="519880" y="1786706"/>
              <a:chExt cx="4275190" cy="2118544"/>
            </a:xfrm>
          </p:grpSpPr>
          <p:pic>
            <p:nvPicPr>
              <p:cNvPr id="5" name="図 4">
                <a:extLst>
                  <a:ext uri="{FF2B5EF4-FFF2-40B4-BE49-F238E27FC236}">
                    <a16:creationId xmlns:a16="http://schemas.microsoft.com/office/drawing/2014/main" id="{CC6C4719-E9BE-7FA0-B613-F7F6BDF6FAA9}"/>
                  </a:ext>
                </a:extLst>
              </p:cNvPr>
              <p:cNvPicPr>
                <a:picLocks noChangeAspect="1"/>
              </p:cNvPicPr>
              <p:nvPr/>
            </p:nvPicPr>
            <p:blipFill>
              <a:blip r:embed="rId2"/>
              <a:stretch>
                <a:fillRect/>
              </a:stretch>
            </p:blipFill>
            <p:spPr>
              <a:xfrm>
                <a:off x="519880" y="1786706"/>
                <a:ext cx="4275190" cy="2118544"/>
              </a:xfrm>
              <a:prstGeom prst="rect">
                <a:avLst/>
              </a:prstGeom>
            </p:spPr>
          </p:pic>
          <p:sp>
            <p:nvSpPr>
              <p:cNvPr id="7" name="正方形/長方形 6">
                <a:extLst>
                  <a:ext uri="{FF2B5EF4-FFF2-40B4-BE49-F238E27FC236}">
                    <a16:creationId xmlns:a16="http://schemas.microsoft.com/office/drawing/2014/main" id="{8BBF2AB6-EF6C-CBBD-6765-458BE8540067}"/>
                  </a:ext>
                </a:extLst>
              </p:cNvPr>
              <p:cNvSpPr/>
              <p:nvPr/>
            </p:nvSpPr>
            <p:spPr>
              <a:xfrm>
                <a:off x="2032374" y="3340359"/>
                <a:ext cx="2762695" cy="2958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911F1E40-7713-9E99-80C9-CC75AE4E2BC0}"/>
                </a:ext>
              </a:extLst>
            </p:cNvPr>
            <p:cNvGrpSpPr/>
            <p:nvPr/>
          </p:nvGrpSpPr>
          <p:grpSpPr>
            <a:xfrm>
              <a:off x="519879" y="3429000"/>
              <a:ext cx="4275189" cy="3331316"/>
              <a:chOff x="519879" y="3429000"/>
              <a:chExt cx="4275189" cy="3331316"/>
            </a:xfrm>
          </p:grpSpPr>
          <p:pic>
            <p:nvPicPr>
              <p:cNvPr id="10" name="図 9">
                <a:extLst>
                  <a:ext uri="{FF2B5EF4-FFF2-40B4-BE49-F238E27FC236}">
                    <a16:creationId xmlns:a16="http://schemas.microsoft.com/office/drawing/2014/main" id="{BB06639D-46C2-DB02-EB48-2BA56953A911}"/>
                  </a:ext>
                </a:extLst>
              </p:cNvPr>
              <p:cNvPicPr>
                <a:picLocks noChangeAspect="1"/>
              </p:cNvPicPr>
              <p:nvPr/>
            </p:nvPicPr>
            <p:blipFill>
              <a:blip r:embed="rId3"/>
              <a:stretch>
                <a:fillRect/>
              </a:stretch>
            </p:blipFill>
            <p:spPr>
              <a:xfrm>
                <a:off x="519879" y="3429000"/>
                <a:ext cx="4275189" cy="3331316"/>
              </a:xfrm>
              <a:prstGeom prst="rect">
                <a:avLst/>
              </a:prstGeom>
            </p:spPr>
          </p:pic>
          <p:sp>
            <p:nvSpPr>
              <p:cNvPr id="12" name="正方形/長方形 11">
                <a:extLst>
                  <a:ext uri="{FF2B5EF4-FFF2-40B4-BE49-F238E27FC236}">
                    <a16:creationId xmlns:a16="http://schemas.microsoft.com/office/drawing/2014/main" id="{AD0B3C9E-43FD-0333-0049-C98615A09B3C}"/>
                  </a:ext>
                </a:extLst>
              </p:cNvPr>
              <p:cNvSpPr/>
              <p:nvPr/>
            </p:nvSpPr>
            <p:spPr>
              <a:xfrm>
                <a:off x="1923517" y="5576115"/>
                <a:ext cx="1734084" cy="2181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1099978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C63F5D72-0125-76D1-E4AD-904AFD2FDAE1}"/>
              </a:ext>
            </a:extLst>
          </p:cNvPr>
          <p:cNvSpPr>
            <a:spLocks noGrp="1"/>
          </p:cNvSpPr>
          <p:nvPr>
            <p:ph type="title"/>
          </p:nvPr>
        </p:nvSpPr>
        <p:spPr>
          <a:xfrm>
            <a:off x="457201" y="732348"/>
            <a:ext cx="4419600" cy="2240735"/>
          </a:xfrm>
        </p:spPr>
        <p:txBody>
          <a:bodyPr>
            <a:normAutofit/>
          </a:bodyPr>
          <a:lstStyle/>
          <a:p>
            <a:r>
              <a:rPr kumimoji="1" lang="en-US" altLang="ja-JP" dirty="0"/>
              <a:t>Teams</a:t>
            </a:r>
            <a:r>
              <a:rPr kumimoji="1" lang="ja-JP" altLang="en-US" dirty="0"/>
              <a:t> の準備</a:t>
            </a:r>
          </a:p>
        </p:txBody>
      </p:sp>
      <p:sp>
        <p:nvSpPr>
          <p:cNvPr id="3" name="コンテンツ プレースホルダー 2">
            <a:extLst>
              <a:ext uri="{FF2B5EF4-FFF2-40B4-BE49-F238E27FC236}">
                <a16:creationId xmlns:a16="http://schemas.microsoft.com/office/drawing/2014/main" id="{6C1B10BD-278E-53F8-0986-4B010231C55F}"/>
              </a:ext>
            </a:extLst>
          </p:cNvPr>
          <p:cNvSpPr>
            <a:spLocks noGrp="1"/>
          </p:cNvSpPr>
          <p:nvPr>
            <p:ph idx="1"/>
          </p:nvPr>
        </p:nvSpPr>
        <p:spPr>
          <a:xfrm>
            <a:off x="457201" y="3264832"/>
            <a:ext cx="4419600" cy="3009494"/>
          </a:xfrm>
        </p:spPr>
        <p:txBody>
          <a:bodyPr>
            <a:normAutofit/>
          </a:bodyPr>
          <a:lstStyle/>
          <a:p>
            <a:r>
              <a:rPr kumimoji="1" lang="en-US" altLang="ja-JP" sz="1800" dirty="0"/>
              <a:t>2022</a:t>
            </a:r>
            <a:r>
              <a:rPr kumimoji="1" lang="ja-JP" altLang="en-US" sz="1800" dirty="0"/>
              <a:t> 年 </a:t>
            </a:r>
            <a:r>
              <a:rPr kumimoji="1" lang="en-US" altLang="ja-JP" sz="1800" dirty="0"/>
              <a:t>6</a:t>
            </a:r>
            <a:r>
              <a:rPr kumimoji="1" lang="ja-JP" altLang="en-US" sz="1800" dirty="0"/>
              <a:t> 月時点では </a:t>
            </a:r>
            <a:r>
              <a:rPr kumimoji="1" lang="en-US" altLang="ja-JP" sz="1800" dirty="0"/>
              <a:t>Live Share </a:t>
            </a:r>
            <a:r>
              <a:rPr kumimoji="1" lang="ja-JP" altLang="en-US" sz="1800" dirty="0"/>
              <a:t> </a:t>
            </a:r>
            <a:r>
              <a:rPr kumimoji="1" lang="en-US" altLang="ja-JP" sz="1800" dirty="0"/>
              <a:t>for Teams</a:t>
            </a:r>
            <a:r>
              <a:rPr kumimoji="1" lang="ja-JP" altLang="en-US" sz="1800" dirty="0"/>
              <a:t> は開発者向けプレビューでのみ動作します。</a:t>
            </a:r>
            <a:endParaRPr kumimoji="1" lang="en-US" altLang="ja-JP" sz="1800" dirty="0"/>
          </a:p>
          <a:p>
            <a:r>
              <a:rPr kumimoji="1" lang="en-US" altLang="ja-JP" sz="1800" dirty="0"/>
              <a:t>Teams </a:t>
            </a:r>
            <a:r>
              <a:rPr kumimoji="1" lang="ja-JP" altLang="en-US" sz="1800" dirty="0"/>
              <a:t>上から開発者プレビューを有効化していきましょう。</a:t>
            </a:r>
            <a:endParaRPr kumimoji="1" lang="en-US" altLang="ja-JP" sz="1800" dirty="0"/>
          </a:p>
          <a:p>
            <a:endParaRPr kumimoji="1" lang="ja-JP" altLang="en-US" sz="1800" dirty="0"/>
          </a:p>
        </p:txBody>
      </p:sp>
      <p:sp>
        <p:nvSpPr>
          <p:cNvPr id="4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1" name="グループ化 10">
            <a:extLst>
              <a:ext uri="{FF2B5EF4-FFF2-40B4-BE49-F238E27FC236}">
                <a16:creationId xmlns:a16="http://schemas.microsoft.com/office/drawing/2014/main" id="{64ACA595-6691-45CC-A9DE-8A039599A0A5}"/>
              </a:ext>
            </a:extLst>
          </p:cNvPr>
          <p:cNvGrpSpPr/>
          <p:nvPr/>
        </p:nvGrpSpPr>
        <p:grpSpPr>
          <a:xfrm>
            <a:off x="5203767" y="1520890"/>
            <a:ext cx="6795701" cy="4522338"/>
            <a:chOff x="5203767" y="1520890"/>
            <a:chExt cx="6795701" cy="4522338"/>
          </a:xfrm>
        </p:grpSpPr>
        <p:pic>
          <p:nvPicPr>
            <p:cNvPr id="5" name="図 4">
              <a:extLst>
                <a:ext uri="{FF2B5EF4-FFF2-40B4-BE49-F238E27FC236}">
                  <a16:creationId xmlns:a16="http://schemas.microsoft.com/office/drawing/2014/main" id="{435235DF-8235-DA44-EC80-C355793009EF}"/>
                </a:ext>
              </a:extLst>
            </p:cNvPr>
            <p:cNvPicPr>
              <a:picLocks noChangeAspect="1"/>
            </p:cNvPicPr>
            <p:nvPr/>
          </p:nvPicPr>
          <p:blipFill rotWithShape="1">
            <a:blip r:embed="rId2"/>
            <a:srcRect t="10974"/>
            <a:stretch/>
          </p:blipFill>
          <p:spPr>
            <a:xfrm>
              <a:off x="5203767" y="1520890"/>
              <a:ext cx="6795701" cy="4522338"/>
            </a:xfrm>
            <a:prstGeom prst="rect">
              <a:avLst/>
            </a:prstGeom>
          </p:spPr>
        </p:pic>
        <p:sp>
          <p:nvSpPr>
            <p:cNvPr id="7" name="正方形/長方形 6">
              <a:extLst>
                <a:ext uri="{FF2B5EF4-FFF2-40B4-BE49-F238E27FC236}">
                  <a16:creationId xmlns:a16="http://schemas.microsoft.com/office/drawing/2014/main" id="{2DE1D9C7-8009-4546-A8BC-323AD67AEEC9}"/>
                </a:ext>
              </a:extLst>
            </p:cNvPr>
            <p:cNvSpPr/>
            <p:nvPr/>
          </p:nvSpPr>
          <p:spPr>
            <a:xfrm>
              <a:off x="11371453" y="1588025"/>
              <a:ext cx="256602" cy="2518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02DF750-1642-952E-F754-93274AED28FE}"/>
                </a:ext>
              </a:extLst>
            </p:cNvPr>
            <p:cNvSpPr/>
            <p:nvPr/>
          </p:nvSpPr>
          <p:spPr>
            <a:xfrm>
              <a:off x="10064819" y="2540215"/>
              <a:ext cx="1909169" cy="2422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1C794E7-65C3-C6DA-0CD0-8F58F7FEFD3F}"/>
                </a:ext>
              </a:extLst>
            </p:cNvPr>
            <p:cNvSpPr/>
            <p:nvPr/>
          </p:nvSpPr>
          <p:spPr>
            <a:xfrm>
              <a:off x="8338443" y="2774749"/>
              <a:ext cx="1073252" cy="2422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8529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ectangle 15">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ight Triangle 1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127EB377-08C8-D296-44B2-C362AF5612B4}"/>
              </a:ext>
            </a:extLst>
          </p:cNvPr>
          <p:cNvSpPr>
            <a:spLocks noGrp="1"/>
          </p:cNvSpPr>
          <p:nvPr>
            <p:ph type="title"/>
          </p:nvPr>
        </p:nvSpPr>
        <p:spPr>
          <a:xfrm>
            <a:off x="457201" y="732348"/>
            <a:ext cx="4419600" cy="2240735"/>
          </a:xfrm>
        </p:spPr>
        <p:txBody>
          <a:bodyPr>
            <a:normAutofit/>
          </a:bodyPr>
          <a:lstStyle/>
          <a:p>
            <a:r>
              <a:rPr kumimoji="1" lang="ja-JP" altLang="en-US" dirty="0"/>
              <a:t>会議に入りアプリを追加</a:t>
            </a:r>
          </a:p>
        </p:txBody>
      </p:sp>
      <p:sp>
        <p:nvSpPr>
          <p:cNvPr id="3" name="コンテンツ プレースホルダー 2">
            <a:extLst>
              <a:ext uri="{FF2B5EF4-FFF2-40B4-BE49-F238E27FC236}">
                <a16:creationId xmlns:a16="http://schemas.microsoft.com/office/drawing/2014/main" id="{B3A3472F-65E2-EB45-E25C-62D256CCC60A}"/>
              </a:ext>
            </a:extLst>
          </p:cNvPr>
          <p:cNvSpPr>
            <a:spLocks noGrp="1"/>
          </p:cNvSpPr>
          <p:nvPr>
            <p:ph idx="1"/>
          </p:nvPr>
        </p:nvSpPr>
        <p:spPr>
          <a:xfrm>
            <a:off x="457201" y="3264832"/>
            <a:ext cx="4419600" cy="3009494"/>
          </a:xfrm>
        </p:spPr>
        <p:txBody>
          <a:bodyPr>
            <a:normAutofit fontScale="92500" lnSpcReduction="10000"/>
          </a:bodyPr>
          <a:lstStyle/>
          <a:p>
            <a:r>
              <a:rPr kumimoji="1" lang="ja-JP" altLang="en-US" sz="1800" dirty="0"/>
              <a:t>開発者モードになったら会議を開始します。</a:t>
            </a:r>
            <a:endParaRPr kumimoji="1" lang="en-US" altLang="ja-JP" sz="1800" dirty="0"/>
          </a:p>
          <a:p>
            <a:r>
              <a:rPr kumimoji="1" lang="ja-JP" altLang="en-US" sz="1800" dirty="0"/>
              <a:t>会議はスケジュールしたものである必要があるので、事前に準備しておきましょう。</a:t>
            </a:r>
            <a:endParaRPr kumimoji="1" lang="en-US" altLang="ja-JP" sz="1800" dirty="0"/>
          </a:p>
          <a:p>
            <a:r>
              <a:rPr kumimoji="1" lang="ja-JP" altLang="en-US" sz="1800" dirty="0"/>
              <a:t>会議に入ったらアプリを追加していきます。</a:t>
            </a:r>
            <a:endParaRPr kumimoji="1" lang="en-US" altLang="ja-JP" sz="1800" dirty="0"/>
          </a:p>
          <a:p>
            <a:r>
              <a:rPr kumimoji="1" lang="ja-JP" altLang="en-US" sz="1800" dirty="0"/>
              <a:t>アプリ一覧を開き、アプリを管理ボタンを押します。</a:t>
            </a:r>
          </a:p>
        </p:txBody>
      </p:sp>
      <p:sp>
        <p:nvSpPr>
          <p:cNvPr id="5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9" name="グループ化 8">
            <a:extLst>
              <a:ext uri="{FF2B5EF4-FFF2-40B4-BE49-F238E27FC236}">
                <a16:creationId xmlns:a16="http://schemas.microsoft.com/office/drawing/2014/main" id="{8E325B43-644E-85ED-02A4-5304B1A8AD2A}"/>
              </a:ext>
            </a:extLst>
          </p:cNvPr>
          <p:cNvGrpSpPr/>
          <p:nvPr/>
        </p:nvGrpSpPr>
        <p:grpSpPr>
          <a:xfrm>
            <a:off x="5203767" y="1244184"/>
            <a:ext cx="6795701" cy="4518300"/>
            <a:chOff x="6255786" y="3041780"/>
            <a:chExt cx="5190577" cy="3451091"/>
          </a:xfrm>
        </p:grpSpPr>
        <p:pic>
          <p:nvPicPr>
            <p:cNvPr id="5" name="図 4">
              <a:extLst>
                <a:ext uri="{FF2B5EF4-FFF2-40B4-BE49-F238E27FC236}">
                  <a16:creationId xmlns:a16="http://schemas.microsoft.com/office/drawing/2014/main" id="{49CFA537-EA20-43A6-8F8F-71C23269578D}"/>
                </a:ext>
              </a:extLst>
            </p:cNvPr>
            <p:cNvPicPr>
              <a:picLocks noChangeAspect="1"/>
            </p:cNvPicPr>
            <p:nvPr/>
          </p:nvPicPr>
          <p:blipFill rotWithShape="1">
            <a:blip r:embed="rId2"/>
            <a:srcRect t="11124"/>
            <a:stretch/>
          </p:blipFill>
          <p:spPr>
            <a:xfrm>
              <a:off x="6255786" y="3041780"/>
              <a:ext cx="5190577" cy="3451091"/>
            </a:xfrm>
            <a:prstGeom prst="rect">
              <a:avLst/>
            </a:prstGeom>
          </p:spPr>
        </p:pic>
        <p:sp>
          <p:nvSpPr>
            <p:cNvPr id="7" name="正方形/長方形 6">
              <a:extLst>
                <a:ext uri="{FF2B5EF4-FFF2-40B4-BE49-F238E27FC236}">
                  <a16:creationId xmlns:a16="http://schemas.microsoft.com/office/drawing/2014/main" id="{F3F6E36C-E4D7-8B50-B75E-B8095D6DA5D5}"/>
                </a:ext>
              </a:extLst>
            </p:cNvPr>
            <p:cNvSpPr/>
            <p:nvPr/>
          </p:nvSpPr>
          <p:spPr>
            <a:xfrm>
              <a:off x="8537510" y="5863933"/>
              <a:ext cx="777550" cy="1823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8650991-8487-9734-108E-617F1A67B9A0}"/>
                </a:ext>
              </a:extLst>
            </p:cNvPr>
            <p:cNvSpPr/>
            <p:nvPr/>
          </p:nvSpPr>
          <p:spPr>
            <a:xfrm>
              <a:off x="9060024" y="3337848"/>
              <a:ext cx="255036" cy="30109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60844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1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ectangle 20">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Right Triangle 2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Document 24">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27" name="Group 2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 name="Straight Connector 2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5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4E4FB450-9832-2950-61E1-5DD576035DCF}"/>
              </a:ext>
            </a:extLst>
          </p:cNvPr>
          <p:cNvSpPr>
            <a:spLocks noGrp="1"/>
          </p:cNvSpPr>
          <p:nvPr>
            <p:ph type="title"/>
          </p:nvPr>
        </p:nvSpPr>
        <p:spPr>
          <a:xfrm>
            <a:off x="457200" y="732348"/>
            <a:ext cx="6159160" cy="2240735"/>
          </a:xfrm>
        </p:spPr>
        <p:txBody>
          <a:bodyPr>
            <a:normAutofit/>
          </a:bodyPr>
          <a:lstStyle/>
          <a:p>
            <a:r>
              <a:rPr kumimoji="1" lang="en-US" altLang="ja-JP"/>
              <a:t>Live Share </a:t>
            </a:r>
            <a:r>
              <a:rPr kumimoji="1" lang="ja-JP" altLang="en-US"/>
              <a:t>アプリをアップロード</a:t>
            </a:r>
            <a:endParaRPr kumimoji="1" lang="ja-JP" altLang="en-US" dirty="0"/>
          </a:p>
        </p:txBody>
      </p:sp>
      <p:sp>
        <p:nvSpPr>
          <p:cNvPr id="3" name="コンテンツ プレースホルダー 2">
            <a:extLst>
              <a:ext uri="{FF2B5EF4-FFF2-40B4-BE49-F238E27FC236}">
                <a16:creationId xmlns:a16="http://schemas.microsoft.com/office/drawing/2014/main" id="{C4656E05-9D82-192A-BC80-46911F45F1F8}"/>
              </a:ext>
            </a:extLst>
          </p:cNvPr>
          <p:cNvSpPr>
            <a:spLocks noGrp="1"/>
          </p:cNvSpPr>
          <p:nvPr>
            <p:ph idx="1"/>
          </p:nvPr>
        </p:nvSpPr>
        <p:spPr>
          <a:xfrm>
            <a:off x="457200" y="3264832"/>
            <a:ext cx="6159160" cy="2998983"/>
          </a:xfrm>
        </p:spPr>
        <p:txBody>
          <a:bodyPr>
            <a:normAutofit/>
          </a:bodyPr>
          <a:lstStyle/>
          <a:p>
            <a:r>
              <a:rPr kumimoji="1" lang="ja-JP" altLang="en-US" sz="1800" dirty="0"/>
              <a:t>アプリ管理に移動したらカスタムアプリをアップロードしていきます。</a:t>
            </a:r>
            <a:endParaRPr kumimoji="1" lang="en-US" altLang="ja-JP" sz="1800" dirty="0"/>
          </a:p>
          <a:p>
            <a:r>
              <a:rPr kumimoji="1" lang="ja-JP" altLang="en-US" sz="1800" dirty="0"/>
              <a:t>アプリ一覧に表示されたら成功です。</a:t>
            </a:r>
          </a:p>
        </p:txBody>
      </p:sp>
      <p:grpSp>
        <p:nvGrpSpPr>
          <p:cNvPr id="14" name="グループ化 13">
            <a:extLst>
              <a:ext uri="{FF2B5EF4-FFF2-40B4-BE49-F238E27FC236}">
                <a16:creationId xmlns:a16="http://schemas.microsoft.com/office/drawing/2014/main" id="{A3897911-13BB-AD95-8B45-8FFC95D5BD0D}"/>
              </a:ext>
            </a:extLst>
          </p:cNvPr>
          <p:cNvGrpSpPr/>
          <p:nvPr/>
        </p:nvGrpSpPr>
        <p:grpSpPr>
          <a:xfrm>
            <a:off x="7450488" y="721081"/>
            <a:ext cx="4075668" cy="5523877"/>
            <a:chOff x="6096000" y="681037"/>
            <a:chExt cx="4422550" cy="5994017"/>
          </a:xfrm>
        </p:grpSpPr>
        <p:grpSp>
          <p:nvGrpSpPr>
            <p:cNvPr id="8" name="グループ化 7">
              <a:extLst>
                <a:ext uri="{FF2B5EF4-FFF2-40B4-BE49-F238E27FC236}">
                  <a16:creationId xmlns:a16="http://schemas.microsoft.com/office/drawing/2014/main" id="{6DACE396-0B1D-71B8-1229-A1C814AF4B3B}"/>
                </a:ext>
              </a:extLst>
            </p:cNvPr>
            <p:cNvGrpSpPr/>
            <p:nvPr/>
          </p:nvGrpSpPr>
          <p:grpSpPr>
            <a:xfrm>
              <a:off x="6096000" y="681037"/>
              <a:ext cx="4422550" cy="2937148"/>
              <a:chOff x="621812" y="3028950"/>
              <a:chExt cx="5190577" cy="3463920"/>
            </a:xfrm>
          </p:grpSpPr>
          <p:pic>
            <p:nvPicPr>
              <p:cNvPr id="5" name="図 4">
                <a:extLst>
                  <a:ext uri="{FF2B5EF4-FFF2-40B4-BE49-F238E27FC236}">
                    <a16:creationId xmlns:a16="http://schemas.microsoft.com/office/drawing/2014/main" id="{8058D63D-8F28-80AA-8642-517DCFEB1190}"/>
                  </a:ext>
                </a:extLst>
              </p:cNvPr>
              <p:cNvPicPr>
                <a:picLocks noChangeAspect="1"/>
              </p:cNvPicPr>
              <p:nvPr/>
            </p:nvPicPr>
            <p:blipFill rotWithShape="1">
              <a:blip r:embed="rId2"/>
              <a:srcRect t="10794"/>
              <a:stretch/>
            </p:blipFill>
            <p:spPr>
              <a:xfrm>
                <a:off x="621812" y="3028950"/>
                <a:ext cx="5190577" cy="3463920"/>
              </a:xfrm>
              <a:prstGeom prst="rect">
                <a:avLst/>
              </a:prstGeom>
            </p:spPr>
          </p:pic>
          <p:sp>
            <p:nvSpPr>
              <p:cNvPr id="7" name="正方形/長方形 6">
                <a:extLst>
                  <a:ext uri="{FF2B5EF4-FFF2-40B4-BE49-F238E27FC236}">
                    <a16:creationId xmlns:a16="http://schemas.microsoft.com/office/drawing/2014/main" id="{90F317EF-58EE-1369-FA05-9BD91ECEC1CC}"/>
                  </a:ext>
                </a:extLst>
              </p:cNvPr>
              <p:cNvSpPr/>
              <p:nvPr/>
            </p:nvSpPr>
            <p:spPr>
              <a:xfrm>
                <a:off x="4754257" y="6176963"/>
                <a:ext cx="965407" cy="1349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251A6422-11AE-123B-B2CF-24111CF92F7A}"/>
                </a:ext>
              </a:extLst>
            </p:cNvPr>
            <p:cNvGrpSpPr/>
            <p:nvPr/>
          </p:nvGrpSpPr>
          <p:grpSpPr>
            <a:xfrm>
              <a:off x="6096000" y="3737907"/>
              <a:ext cx="4422550" cy="2937147"/>
              <a:chOff x="1673450" y="2284204"/>
              <a:chExt cx="4388702" cy="2922278"/>
            </a:xfrm>
          </p:grpSpPr>
          <p:pic>
            <p:nvPicPr>
              <p:cNvPr id="10" name="図 9">
                <a:extLst>
                  <a:ext uri="{FF2B5EF4-FFF2-40B4-BE49-F238E27FC236}">
                    <a16:creationId xmlns:a16="http://schemas.microsoft.com/office/drawing/2014/main" id="{5C883291-2B09-9F86-7DBF-C399041A871B}"/>
                  </a:ext>
                </a:extLst>
              </p:cNvPr>
              <p:cNvPicPr>
                <a:picLocks noChangeAspect="1"/>
              </p:cNvPicPr>
              <p:nvPr/>
            </p:nvPicPr>
            <p:blipFill rotWithShape="1">
              <a:blip r:embed="rId3"/>
              <a:srcRect t="10992"/>
              <a:stretch/>
            </p:blipFill>
            <p:spPr>
              <a:xfrm>
                <a:off x="1673450" y="2284204"/>
                <a:ext cx="4388702" cy="2922278"/>
              </a:xfrm>
              <a:prstGeom prst="rect">
                <a:avLst/>
              </a:prstGeom>
            </p:spPr>
          </p:pic>
          <p:sp>
            <p:nvSpPr>
              <p:cNvPr id="12" name="正方形/長方形 11">
                <a:extLst>
                  <a:ext uri="{FF2B5EF4-FFF2-40B4-BE49-F238E27FC236}">
                    <a16:creationId xmlns:a16="http://schemas.microsoft.com/office/drawing/2014/main" id="{F2E88F69-8567-1859-67DC-82B09CA21773}"/>
                  </a:ext>
                </a:extLst>
              </p:cNvPr>
              <p:cNvSpPr/>
              <p:nvPr/>
            </p:nvSpPr>
            <p:spPr>
              <a:xfrm>
                <a:off x="2192928" y="3429000"/>
                <a:ext cx="1893879" cy="2192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852359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A08F75C9-6503-4894-B4F5-0E181C9F4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69CC4D24-95F1-4CC0-B8CE-9C6E748DA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9702B8E-3529-45A9-9AA5-FD0A05C6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D85D91D2-F070-4D36-A08F-99633534F3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5206C6-4244-47A8-A3F2-8797B265F1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9FF1744-7544-4431-8E41-9BC2865DB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5D65F6B-DA2A-4860-A7A7-DAAF6DF8D5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7A6D4D2-F652-4781-B48F-722B50C78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707FD8-EA9D-47A8-BA96-CF786D28CC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24D361D-9FDD-4F56-AFBA-E8F226970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E962C1-9A73-47A2-A180-7D858700EB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8FCBD-E025-4333-9901-906E18097B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81578B1-A838-401A-8539-676BC12B10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0EEC47D-959A-4043-8614-8ADB0422C3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6DB79A6-2754-44FA-A467-0457E8B4A5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164FEB-FBAD-4A98-A098-0970CB94F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760B59-88B9-4F80-BA04-F258BD7ED5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324317C-192B-4B1C-96B0-6AA84AC164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17E7BC-94FC-4CB7-AD1D-39FB10329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DB2ED43-2650-402E-ACC5-29F101F3C0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1807D4-E1DB-4ADF-8994-3CB5F7E3EE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40AABBC-9C7A-403C-A6BC-B2B4D12C0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E9145D-0EA2-4EC7-B7BA-6D49FA2350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8C4C48-567D-4D07-85FF-2E2EF98231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4A738E3-E123-4E54-A282-021925052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5613068-A3BB-498C-AA8C-468DA7A849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A01B9E-7FE5-46FB-A961-E45663592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78FBDC0-19BF-4B63-BD53-75819B94A5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DEFE772-ECAF-4337-8234-0244EF366F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2F50F34-C80E-44F8-8199-AC5521268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28E59FD-14EB-404F-BD55-A07C14646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30BAB4-93A5-41A7-B41B-EDF9C48BE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D765CE4-CACB-2667-1E93-DB7127EB9226}"/>
              </a:ext>
            </a:extLst>
          </p:cNvPr>
          <p:cNvSpPr>
            <a:spLocks noGrp="1"/>
          </p:cNvSpPr>
          <p:nvPr>
            <p:ph type="title"/>
          </p:nvPr>
        </p:nvSpPr>
        <p:spPr>
          <a:xfrm>
            <a:off x="457200" y="734608"/>
            <a:ext cx="4952999" cy="2248409"/>
          </a:xfrm>
        </p:spPr>
        <p:txBody>
          <a:bodyPr>
            <a:normAutofit/>
          </a:bodyPr>
          <a:lstStyle/>
          <a:p>
            <a:r>
              <a:rPr kumimoji="1" lang="ja-JP" altLang="en-US" dirty="0"/>
              <a:t>会議にアプリを</a:t>
            </a:r>
            <a:br>
              <a:rPr kumimoji="1" lang="en-US" altLang="ja-JP" dirty="0"/>
            </a:br>
            <a:r>
              <a:rPr kumimoji="1" lang="ja-JP" altLang="en-US" dirty="0"/>
              <a:t>設置</a:t>
            </a:r>
          </a:p>
        </p:txBody>
      </p:sp>
      <p:sp>
        <p:nvSpPr>
          <p:cNvPr id="3" name="コンテンツ プレースホルダー 2">
            <a:extLst>
              <a:ext uri="{FF2B5EF4-FFF2-40B4-BE49-F238E27FC236}">
                <a16:creationId xmlns:a16="http://schemas.microsoft.com/office/drawing/2014/main" id="{2A1D1DCC-982E-44BF-B630-1EF33AB0AB7F}"/>
              </a:ext>
            </a:extLst>
          </p:cNvPr>
          <p:cNvSpPr>
            <a:spLocks noGrp="1"/>
          </p:cNvSpPr>
          <p:nvPr>
            <p:ph idx="1"/>
          </p:nvPr>
        </p:nvSpPr>
        <p:spPr>
          <a:xfrm>
            <a:off x="457200" y="3274766"/>
            <a:ext cx="4952999" cy="3009494"/>
          </a:xfrm>
        </p:spPr>
        <p:txBody>
          <a:bodyPr>
            <a:normAutofit/>
          </a:bodyPr>
          <a:lstStyle/>
          <a:p>
            <a:r>
              <a:rPr kumimoji="1" lang="ja-JP" altLang="en-US" sz="1800" dirty="0"/>
              <a:t>再度アプリ追加画面に移動し、増えたアプリを保存していきます。</a:t>
            </a:r>
          </a:p>
        </p:txBody>
      </p:sp>
      <p:grpSp>
        <p:nvGrpSpPr>
          <p:cNvPr id="13" name="グループ化 12">
            <a:extLst>
              <a:ext uri="{FF2B5EF4-FFF2-40B4-BE49-F238E27FC236}">
                <a16:creationId xmlns:a16="http://schemas.microsoft.com/office/drawing/2014/main" id="{90E54073-2468-F8FC-E1DB-E1647133F471}"/>
              </a:ext>
            </a:extLst>
          </p:cNvPr>
          <p:cNvGrpSpPr/>
          <p:nvPr/>
        </p:nvGrpSpPr>
        <p:grpSpPr>
          <a:xfrm>
            <a:off x="6632063" y="3431708"/>
            <a:ext cx="5559947" cy="3430537"/>
            <a:chOff x="6632063" y="3431708"/>
            <a:chExt cx="5559947" cy="3430537"/>
          </a:xfrm>
        </p:grpSpPr>
        <p:pic>
          <p:nvPicPr>
            <p:cNvPr id="7" name="図 6">
              <a:extLst>
                <a:ext uri="{FF2B5EF4-FFF2-40B4-BE49-F238E27FC236}">
                  <a16:creationId xmlns:a16="http://schemas.microsoft.com/office/drawing/2014/main" id="{D20FEC81-A1CB-D4FC-2BCE-2BF40FCAA1F0}"/>
                </a:ext>
              </a:extLst>
            </p:cNvPr>
            <p:cNvPicPr>
              <a:picLocks noChangeAspect="1"/>
            </p:cNvPicPr>
            <p:nvPr/>
          </p:nvPicPr>
          <p:blipFill rotWithShape="1">
            <a:blip r:embed="rId2"/>
            <a:srcRect l="2" t="10760" r="-1" b="6697"/>
            <a:stretch/>
          </p:blipFill>
          <p:spPr>
            <a:xfrm>
              <a:off x="6632063" y="3431708"/>
              <a:ext cx="5559947" cy="3430537"/>
            </a:xfrm>
            <a:custGeom>
              <a:avLst/>
              <a:gdLst/>
              <a:ahLst/>
              <a:cxnLst/>
              <a:rect l="l" t="t" r="r" b="b"/>
              <a:pathLst>
                <a:path w="5559947" h="3430537">
                  <a:moveTo>
                    <a:pt x="0" y="0"/>
                  </a:moveTo>
                  <a:lnTo>
                    <a:pt x="5559947" y="0"/>
                  </a:lnTo>
                  <a:lnTo>
                    <a:pt x="5559947" y="3430537"/>
                  </a:lnTo>
                  <a:lnTo>
                    <a:pt x="780186" y="3430537"/>
                  </a:lnTo>
                  <a:cubicBezTo>
                    <a:pt x="780186" y="1928500"/>
                    <a:pt x="431602" y="1083605"/>
                    <a:pt x="126095" y="320852"/>
                  </a:cubicBezTo>
                  <a:close/>
                </a:path>
              </a:pathLst>
            </a:custGeom>
          </p:spPr>
        </p:pic>
        <p:sp>
          <p:nvSpPr>
            <p:cNvPr id="9" name="正方形/長方形 8">
              <a:extLst>
                <a:ext uri="{FF2B5EF4-FFF2-40B4-BE49-F238E27FC236}">
                  <a16:creationId xmlns:a16="http://schemas.microsoft.com/office/drawing/2014/main" id="{E3611E88-0193-245F-4E78-B135E6FD7945}"/>
                </a:ext>
              </a:extLst>
            </p:cNvPr>
            <p:cNvSpPr/>
            <p:nvPr/>
          </p:nvSpPr>
          <p:spPr>
            <a:xfrm>
              <a:off x="10292824" y="6574237"/>
              <a:ext cx="661316" cy="2328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4B41D874-6E53-5800-D9A6-C0C9F513E18C}"/>
              </a:ext>
            </a:extLst>
          </p:cNvPr>
          <p:cNvGrpSpPr/>
          <p:nvPr/>
        </p:nvGrpSpPr>
        <p:grpSpPr>
          <a:xfrm>
            <a:off x="6307738" y="-12"/>
            <a:ext cx="5884248" cy="3434754"/>
            <a:chOff x="6307738" y="-12"/>
            <a:chExt cx="5884248" cy="3434754"/>
          </a:xfrm>
        </p:grpSpPr>
        <p:pic>
          <p:nvPicPr>
            <p:cNvPr id="5" name="図 4">
              <a:extLst>
                <a:ext uri="{FF2B5EF4-FFF2-40B4-BE49-F238E27FC236}">
                  <a16:creationId xmlns:a16="http://schemas.microsoft.com/office/drawing/2014/main" id="{114667CC-E540-AA0F-4822-F412B74FEC55}"/>
                </a:ext>
              </a:extLst>
            </p:cNvPr>
            <p:cNvPicPr>
              <a:picLocks noChangeAspect="1"/>
            </p:cNvPicPr>
            <p:nvPr/>
          </p:nvPicPr>
          <p:blipFill rotWithShape="1">
            <a:blip r:embed="rId3"/>
            <a:srcRect t="13410" r="3" b="8503"/>
            <a:stretch/>
          </p:blipFill>
          <p:spPr>
            <a:xfrm>
              <a:off x="6307738" y="-12"/>
              <a:ext cx="5884248" cy="3434754"/>
            </a:xfrm>
            <a:custGeom>
              <a:avLst/>
              <a:gdLst/>
              <a:ahLst/>
              <a:cxnLst/>
              <a:rect l="l" t="t" r="r" b="b"/>
              <a:pathLst>
                <a:path w="5884248" h="3434754">
                  <a:moveTo>
                    <a:pt x="316869" y="0"/>
                  </a:moveTo>
                  <a:lnTo>
                    <a:pt x="5884248" y="0"/>
                  </a:lnTo>
                  <a:lnTo>
                    <a:pt x="5884248" y="3434754"/>
                  </a:lnTo>
                  <a:lnTo>
                    <a:pt x="325503" y="3434754"/>
                  </a:lnTo>
                  <a:lnTo>
                    <a:pt x="323244" y="3429005"/>
                  </a:lnTo>
                  <a:cubicBezTo>
                    <a:pt x="17667" y="2624343"/>
                    <a:pt x="-174229" y="1819680"/>
                    <a:pt x="229286" y="307795"/>
                  </a:cubicBezTo>
                  <a:close/>
                </a:path>
              </a:pathLst>
            </a:custGeom>
          </p:spPr>
        </p:pic>
        <p:sp>
          <p:nvSpPr>
            <p:cNvPr id="10" name="正方形/長方形 9">
              <a:extLst>
                <a:ext uri="{FF2B5EF4-FFF2-40B4-BE49-F238E27FC236}">
                  <a16:creationId xmlns:a16="http://schemas.microsoft.com/office/drawing/2014/main" id="{15499A82-201C-F7DD-E85A-4E532A505BE8}"/>
                </a:ext>
              </a:extLst>
            </p:cNvPr>
            <p:cNvSpPr/>
            <p:nvPr/>
          </p:nvSpPr>
          <p:spPr>
            <a:xfrm>
              <a:off x="9452795" y="1148170"/>
              <a:ext cx="541585" cy="5233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66E810E-9DCE-08E5-6BC7-808FA65A99C4}"/>
                </a:ext>
              </a:extLst>
            </p:cNvPr>
            <p:cNvSpPr/>
            <p:nvPr/>
          </p:nvSpPr>
          <p:spPr>
            <a:xfrm>
              <a:off x="9470796" y="243040"/>
              <a:ext cx="326348" cy="3479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29586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ectangle 15">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ight Triangle 1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7FC608DB-A8F3-EC18-379B-C1FC0071C54B}"/>
              </a:ext>
            </a:extLst>
          </p:cNvPr>
          <p:cNvSpPr>
            <a:spLocks noGrp="1"/>
          </p:cNvSpPr>
          <p:nvPr>
            <p:ph type="title"/>
          </p:nvPr>
        </p:nvSpPr>
        <p:spPr>
          <a:xfrm>
            <a:off x="457201" y="732348"/>
            <a:ext cx="4419600" cy="2240735"/>
          </a:xfrm>
        </p:spPr>
        <p:txBody>
          <a:bodyPr>
            <a:normAutofit/>
          </a:bodyPr>
          <a:lstStyle/>
          <a:p>
            <a:r>
              <a:rPr kumimoji="1" lang="en-US" altLang="ja-JP" dirty="0"/>
              <a:t>Live Share </a:t>
            </a:r>
            <a:br>
              <a:rPr kumimoji="1" lang="en-US" altLang="ja-JP" dirty="0"/>
            </a:br>
            <a:r>
              <a:rPr kumimoji="1" lang="ja-JP" altLang="en-US" dirty="0"/>
              <a:t>を実行</a:t>
            </a:r>
          </a:p>
        </p:txBody>
      </p:sp>
      <p:sp>
        <p:nvSpPr>
          <p:cNvPr id="3" name="コンテンツ プレースホルダー 2">
            <a:extLst>
              <a:ext uri="{FF2B5EF4-FFF2-40B4-BE49-F238E27FC236}">
                <a16:creationId xmlns:a16="http://schemas.microsoft.com/office/drawing/2014/main" id="{06442FED-0F23-BAC0-6AFD-236FD8347006}"/>
              </a:ext>
            </a:extLst>
          </p:cNvPr>
          <p:cNvSpPr>
            <a:spLocks noGrp="1"/>
          </p:cNvSpPr>
          <p:nvPr>
            <p:ph idx="1"/>
          </p:nvPr>
        </p:nvSpPr>
        <p:spPr>
          <a:xfrm>
            <a:off x="457201" y="3264832"/>
            <a:ext cx="4419600" cy="3009494"/>
          </a:xfrm>
        </p:spPr>
        <p:txBody>
          <a:bodyPr>
            <a:normAutofit/>
          </a:bodyPr>
          <a:lstStyle/>
          <a:p>
            <a:r>
              <a:rPr kumimoji="1" lang="ja-JP" altLang="en-US" sz="1800" dirty="0"/>
              <a:t>アプリを配置したら </a:t>
            </a:r>
            <a:r>
              <a:rPr kumimoji="1" lang="en-US" altLang="ja-JP" sz="1800" dirty="0"/>
              <a:t>Live Share</a:t>
            </a:r>
            <a:r>
              <a:rPr kumimoji="1" lang="ja-JP" altLang="en-US" sz="1800" dirty="0"/>
              <a:t> を実行しましょう。</a:t>
            </a:r>
            <a:endParaRPr kumimoji="1" lang="en-US" altLang="ja-JP" sz="1800" dirty="0"/>
          </a:p>
          <a:p>
            <a:r>
              <a:rPr kumimoji="1" lang="ja-JP" altLang="en-US" sz="1800" dirty="0"/>
              <a:t>アプリが追加されているので、クリックし右にペインを表示します。</a:t>
            </a:r>
            <a:endParaRPr kumimoji="1" lang="en-US" altLang="ja-JP" sz="1800" dirty="0"/>
          </a:p>
          <a:p>
            <a:r>
              <a:rPr kumimoji="1" lang="ja-JP" altLang="en-US" sz="1800" dirty="0"/>
              <a:t>ペインの中で発表を開始するボタンを押下すればユーザーにシェアされます！</a:t>
            </a:r>
          </a:p>
        </p:txBody>
      </p:sp>
      <p:sp>
        <p:nvSpPr>
          <p:cNvPr id="5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1" name="グループ化 10">
            <a:extLst>
              <a:ext uri="{FF2B5EF4-FFF2-40B4-BE49-F238E27FC236}">
                <a16:creationId xmlns:a16="http://schemas.microsoft.com/office/drawing/2014/main" id="{69B7FE5F-3A99-EEE3-A2B8-2F657999B7D3}"/>
              </a:ext>
            </a:extLst>
          </p:cNvPr>
          <p:cNvGrpSpPr/>
          <p:nvPr/>
        </p:nvGrpSpPr>
        <p:grpSpPr>
          <a:xfrm>
            <a:off x="5203767" y="1241235"/>
            <a:ext cx="6795701" cy="4524198"/>
            <a:chOff x="5203767" y="1241235"/>
            <a:chExt cx="6795701" cy="4524198"/>
          </a:xfrm>
        </p:grpSpPr>
        <p:pic>
          <p:nvPicPr>
            <p:cNvPr id="5" name="図 4">
              <a:extLst>
                <a:ext uri="{FF2B5EF4-FFF2-40B4-BE49-F238E27FC236}">
                  <a16:creationId xmlns:a16="http://schemas.microsoft.com/office/drawing/2014/main" id="{EB0E36DE-89CC-BDE2-DF38-A9FC13DE017C}"/>
                </a:ext>
              </a:extLst>
            </p:cNvPr>
            <p:cNvPicPr>
              <a:picLocks noChangeAspect="1"/>
            </p:cNvPicPr>
            <p:nvPr/>
          </p:nvPicPr>
          <p:blipFill rotWithShape="1">
            <a:blip r:embed="rId2"/>
            <a:srcRect t="11435"/>
            <a:stretch/>
          </p:blipFill>
          <p:spPr>
            <a:xfrm>
              <a:off x="5203767" y="1241235"/>
              <a:ext cx="6795701" cy="4524198"/>
            </a:xfrm>
            <a:prstGeom prst="rect">
              <a:avLst/>
            </a:prstGeom>
          </p:spPr>
        </p:pic>
        <p:sp>
          <p:nvSpPr>
            <p:cNvPr id="7" name="正方形/長方形 6">
              <a:extLst>
                <a:ext uri="{FF2B5EF4-FFF2-40B4-BE49-F238E27FC236}">
                  <a16:creationId xmlns:a16="http://schemas.microsoft.com/office/drawing/2014/main" id="{02ECECA7-089D-FAB4-A7B5-B02E44EA7CB7}"/>
                </a:ext>
              </a:extLst>
            </p:cNvPr>
            <p:cNvSpPr/>
            <p:nvPr/>
          </p:nvSpPr>
          <p:spPr>
            <a:xfrm>
              <a:off x="11316713" y="2094674"/>
              <a:ext cx="348609" cy="32079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5993BF7-30B9-7EFE-2E5A-CEEC8028609A}"/>
                </a:ext>
              </a:extLst>
            </p:cNvPr>
            <p:cNvSpPr/>
            <p:nvPr/>
          </p:nvSpPr>
          <p:spPr>
            <a:xfrm>
              <a:off x="8227764" y="1608352"/>
              <a:ext cx="561673" cy="4849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36267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593702-0346-1111-60CE-DFCB2A3AD58D}"/>
              </a:ext>
            </a:extLst>
          </p:cNvPr>
          <p:cNvSpPr>
            <a:spLocks noGrp="1"/>
          </p:cNvSpPr>
          <p:nvPr>
            <p:ph type="title"/>
          </p:nvPr>
        </p:nvSpPr>
        <p:spPr/>
        <p:txBody>
          <a:bodyPr/>
          <a:lstStyle/>
          <a:p>
            <a:r>
              <a:rPr kumimoji="1" lang="ja-JP" altLang="en-US" dirty="0"/>
              <a:t>本資料の概要</a:t>
            </a:r>
          </a:p>
        </p:txBody>
      </p:sp>
      <p:sp>
        <p:nvSpPr>
          <p:cNvPr id="3" name="コンテンツ プレースホルダー 2">
            <a:extLst>
              <a:ext uri="{FF2B5EF4-FFF2-40B4-BE49-F238E27FC236}">
                <a16:creationId xmlns:a16="http://schemas.microsoft.com/office/drawing/2014/main" id="{AFE69D6D-D619-3156-DC09-161FF5B724BF}"/>
              </a:ext>
            </a:extLst>
          </p:cNvPr>
          <p:cNvSpPr>
            <a:spLocks noGrp="1"/>
          </p:cNvSpPr>
          <p:nvPr>
            <p:ph idx="1"/>
          </p:nvPr>
        </p:nvSpPr>
        <p:spPr/>
        <p:txBody>
          <a:bodyPr/>
          <a:lstStyle/>
          <a:p>
            <a:r>
              <a:rPr kumimoji="1" lang="ja-JP" altLang="en-US" dirty="0"/>
              <a:t>本資料では以下の </a:t>
            </a:r>
            <a:r>
              <a:rPr kumimoji="1" lang="en-US" altLang="ja-JP" dirty="0"/>
              <a:t>Docs</a:t>
            </a:r>
            <a:r>
              <a:rPr kumimoji="1" lang="ja-JP" altLang="en-US" dirty="0"/>
              <a:t> をなぞりながら </a:t>
            </a:r>
            <a:r>
              <a:rPr kumimoji="1" lang="en-US" altLang="ja-JP" dirty="0"/>
              <a:t>Live Share for Teams</a:t>
            </a:r>
            <a:r>
              <a:rPr kumimoji="1" lang="ja-JP" altLang="en-US" dirty="0"/>
              <a:t> を触っていただくことに主眼を置いています。</a:t>
            </a:r>
            <a:endParaRPr kumimoji="1" lang="en-US" altLang="ja-JP" dirty="0">
              <a:hlinkClick r:id="rId2"/>
            </a:endParaRPr>
          </a:p>
          <a:p>
            <a:r>
              <a:rPr kumimoji="1" lang="en-US" altLang="ja-JP" dirty="0">
                <a:hlinkClick r:id="rId2"/>
              </a:rPr>
              <a:t>Live Share </a:t>
            </a:r>
            <a:r>
              <a:rPr kumimoji="1" lang="ja-JP" altLang="en-US" dirty="0">
                <a:hlinkClick r:id="rId2"/>
              </a:rPr>
              <a:t>による強化されたコラボレーション</a:t>
            </a:r>
            <a:endParaRPr kumimoji="1" lang="en-US" altLang="ja-JP" dirty="0"/>
          </a:p>
          <a:p>
            <a:r>
              <a:rPr kumimoji="1" lang="en-US" altLang="ja-JP" dirty="0"/>
              <a:t>Live Share</a:t>
            </a:r>
            <a:r>
              <a:rPr kumimoji="1" lang="ja-JP" altLang="en-US" dirty="0"/>
              <a:t> はユーザー同士のリアルタイムなやり取りを支援するフレームワークです。</a:t>
            </a:r>
            <a:endParaRPr kumimoji="1" lang="en-US" altLang="ja-JP" dirty="0"/>
          </a:p>
          <a:p>
            <a:r>
              <a:rPr kumimoji="1" lang="ja-JP" altLang="en-US" dirty="0"/>
              <a:t>簡単な開発で、複数ユーザー間で同期をとった情報連携を行うことができるようになります。</a:t>
            </a:r>
            <a:endParaRPr kumimoji="1" lang="en-US" altLang="ja-JP" dirty="0"/>
          </a:p>
        </p:txBody>
      </p:sp>
    </p:spTree>
    <p:extLst>
      <p:ext uri="{BB962C8B-B14F-4D97-AF65-F5344CB8AC3E}">
        <p14:creationId xmlns:p14="http://schemas.microsoft.com/office/powerpoint/2010/main" val="612762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550060-8F8E-156F-FF31-CBD3BF4B4FE4}"/>
              </a:ext>
            </a:extLst>
          </p:cNvPr>
          <p:cNvSpPr>
            <a:spLocks noGrp="1"/>
          </p:cNvSpPr>
          <p:nvPr>
            <p:ph type="title"/>
          </p:nvPr>
        </p:nvSpPr>
        <p:spPr/>
        <p:txBody>
          <a:bodyPr/>
          <a:lstStyle/>
          <a:p>
            <a:r>
              <a:rPr kumimoji="1" lang="ja-JP" altLang="en-US" dirty="0"/>
              <a:t>シェアされた </a:t>
            </a:r>
            <a:r>
              <a:rPr kumimoji="1" lang="en-US" altLang="ja-JP" dirty="0"/>
              <a:t>Dice</a:t>
            </a:r>
            <a:r>
              <a:rPr kumimoji="1" lang="ja-JP" altLang="en-US" dirty="0"/>
              <a:t> ロール</a:t>
            </a:r>
          </a:p>
        </p:txBody>
      </p:sp>
      <p:sp>
        <p:nvSpPr>
          <p:cNvPr id="3" name="コンテンツ プレースホルダー 2">
            <a:extLst>
              <a:ext uri="{FF2B5EF4-FFF2-40B4-BE49-F238E27FC236}">
                <a16:creationId xmlns:a16="http://schemas.microsoft.com/office/drawing/2014/main" id="{B1DC69BD-44C1-CA26-7B82-8291527DEEC8}"/>
              </a:ext>
            </a:extLst>
          </p:cNvPr>
          <p:cNvSpPr>
            <a:spLocks noGrp="1"/>
          </p:cNvSpPr>
          <p:nvPr>
            <p:ph idx="1"/>
          </p:nvPr>
        </p:nvSpPr>
        <p:spPr/>
        <p:txBody>
          <a:bodyPr/>
          <a:lstStyle/>
          <a:p>
            <a:r>
              <a:rPr kumimoji="1" lang="ja-JP" altLang="en-US" dirty="0"/>
              <a:t>左側が実行ユーザー、右側が参加者になっています。</a:t>
            </a:r>
            <a:endParaRPr kumimoji="1" lang="en-US" altLang="ja-JP" dirty="0"/>
          </a:p>
          <a:p>
            <a:r>
              <a:rPr kumimoji="1" lang="ja-JP" altLang="en-US" dirty="0"/>
              <a:t>両ユーザーに </a:t>
            </a:r>
            <a:r>
              <a:rPr kumimoji="1" lang="en-US" altLang="ja-JP" dirty="0"/>
              <a:t>Live Share</a:t>
            </a:r>
            <a:r>
              <a:rPr kumimoji="1" lang="ja-JP" altLang="en-US" dirty="0"/>
              <a:t>されたアプリが表示され、同期されているのが分かります。</a:t>
            </a:r>
          </a:p>
        </p:txBody>
      </p:sp>
      <p:pic>
        <p:nvPicPr>
          <p:cNvPr id="5" name="図 4">
            <a:extLst>
              <a:ext uri="{FF2B5EF4-FFF2-40B4-BE49-F238E27FC236}">
                <a16:creationId xmlns:a16="http://schemas.microsoft.com/office/drawing/2014/main" id="{1DD9AD6F-C56E-84CE-34F9-7722E87AA193}"/>
              </a:ext>
            </a:extLst>
          </p:cNvPr>
          <p:cNvPicPr>
            <a:picLocks noChangeAspect="1"/>
          </p:cNvPicPr>
          <p:nvPr/>
        </p:nvPicPr>
        <p:blipFill rotWithShape="1">
          <a:blip r:embed="rId2"/>
          <a:srcRect t="10849"/>
          <a:stretch/>
        </p:blipFill>
        <p:spPr>
          <a:xfrm>
            <a:off x="6335174" y="3508310"/>
            <a:ext cx="5317216" cy="3260790"/>
          </a:xfrm>
          <a:prstGeom prst="rect">
            <a:avLst/>
          </a:prstGeom>
        </p:spPr>
      </p:pic>
      <p:pic>
        <p:nvPicPr>
          <p:cNvPr id="7" name="図 6">
            <a:extLst>
              <a:ext uri="{FF2B5EF4-FFF2-40B4-BE49-F238E27FC236}">
                <a16:creationId xmlns:a16="http://schemas.microsoft.com/office/drawing/2014/main" id="{C5D6AF14-6744-62BA-6BA2-A465CCDAA1C8}"/>
              </a:ext>
            </a:extLst>
          </p:cNvPr>
          <p:cNvPicPr>
            <a:picLocks noChangeAspect="1"/>
          </p:cNvPicPr>
          <p:nvPr/>
        </p:nvPicPr>
        <p:blipFill rotWithShape="1">
          <a:blip r:embed="rId3"/>
          <a:srcRect t="10939"/>
          <a:stretch/>
        </p:blipFill>
        <p:spPr>
          <a:xfrm>
            <a:off x="539610" y="3454216"/>
            <a:ext cx="4975365" cy="3314884"/>
          </a:xfrm>
          <a:prstGeom prst="rect">
            <a:avLst/>
          </a:prstGeom>
        </p:spPr>
      </p:pic>
    </p:spTree>
    <p:extLst>
      <p:ext uri="{BB962C8B-B14F-4D97-AF65-F5344CB8AC3E}">
        <p14:creationId xmlns:p14="http://schemas.microsoft.com/office/powerpoint/2010/main" val="3821199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61D1B7-C988-5851-2321-D00B03888DD2}"/>
              </a:ext>
            </a:extLst>
          </p:cNvPr>
          <p:cNvSpPr>
            <a:spLocks noGrp="1"/>
          </p:cNvSpPr>
          <p:nvPr>
            <p:ph type="title"/>
          </p:nvPr>
        </p:nvSpPr>
        <p:spPr/>
        <p:txBody>
          <a:bodyPr/>
          <a:lstStyle/>
          <a:p>
            <a:r>
              <a:rPr kumimoji="1" lang="ja-JP" altLang="en-US" dirty="0"/>
              <a:t>最後に</a:t>
            </a:r>
          </a:p>
        </p:txBody>
      </p:sp>
      <p:sp>
        <p:nvSpPr>
          <p:cNvPr id="3" name="コンテンツ プレースホルダー 2">
            <a:extLst>
              <a:ext uri="{FF2B5EF4-FFF2-40B4-BE49-F238E27FC236}">
                <a16:creationId xmlns:a16="http://schemas.microsoft.com/office/drawing/2014/main" id="{9D73A94F-DFAF-6B06-893A-BF73EAE19E5A}"/>
              </a:ext>
            </a:extLst>
          </p:cNvPr>
          <p:cNvSpPr>
            <a:spLocks noGrp="1"/>
          </p:cNvSpPr>
          <p:nvPr>
            <p:ph idx="1"/>
          </p:nvPr>
        </p:nvSpPr>
        <p:spPr/>
        <p:txBody>
          <a:bodyPr/>
          <a:lstStyle/>
          <a:p>
            <a:r>
              <a:rPr kumimoji="1" lang="en-US" altLang="ja-JP" dirty="0"/>
              <a:t>Live Share</a:t>
            </a:r>
            <a:r>
              <a:rPr kumimoji="1" lang="ja-JP" altLang="en-US" dirty="0"/>
              <a:t> いかがでしたでしょうか。</a:t>
            </a:r>
            <a:endParaRPr kumimoji="1" lang="en-US" altLang="ja-JP" dirty="0"/>
          </a:p>
          <a:p>
            <a:r>
              <a:rPr kumimoji="1" lang="ja-JP" altLang="en-US" dirty="0"/>
              <a:t>今回のサンプルでは自身のマシンでホストしました。</a:t>
            </a:r>
            <a:endParaRPr kumimoji="1" lang="en-US" altLang="ja-JP" dirty="0"/>
          </a:p>
          <a:p>
            <a:r>
              <a:rPr kumimoji="1" lang="ja-JP" altLang="en-US" dirty="0"/>
              <a:t>実際の利用時は </a:t>
            </a:r>
            <a:r>
              <a:rPr kumimoji="1" lang="en-US" altLang="ja-JP" dirty="0"/>
              <a:t>Azure </a:t>
            </a:r>
            <a:r>
              <a:rPr kumimoji="1" lang="ja-JP" altLang="en-US" dirty="0"/>
              <a:t>にホストさせて利用することになります。</a:t>
            </a:r>
            <a:endParaRPr kumimoji="1" lang="en-US" altLang="ja-JP" dirty="0"/>
          </a:p>
          <a:p>
            <a:r>
              <a:rPr kumimoji="1" lang="ja-JP" altLang="en-US" dirty="0"/>
              <a:t>このサンプルを見て利用できそうだなと思ったら、以下 </a:t>
            </a:r>
            <a:r>
              <a:rPr kumimoji="1" lang="en-US" altLang="ja-JP" dirty="0"/>
              <a:t>Microsoft Learn</a:t>
            </a:r>
            <a:r>
              <a:rPr kumimoji="1" lang="ja-JP" altLang="en-US" dirty="0"/>
              <a:t> を利用して </a:t>
            </a:r>
            <a:r>
              <a:rPr kumimoji="1" lang="en-US" altLang="ja-JP" dirty="0"/>
              <a:t>Azure </a:t>
            </a:r>
            <a:r>
              <a:rPr kumimoji="1" lang="ja-JP" altLang="en-US" dirty="0"/>
              <a:t>での実装を覚えていくとよいでしょう。</a:t>
            </a:r>
            <a:endParaRPr kumimoji="1" lang="en-US" altLang="ja-JP" dirty="0"/>
          </a:p>
          <a:p>
            <a:r>
              <a:rPr kumimoji="1" lang="en-US" altLang="ja-JP" dirty="0">
                <a:hlinkClick r:id="rId2"/>
              </a:rPr>
              <a:t>Microsoft Teams </a:t>
            </a:r>
            <a:r>
              <a:rPr kumimoji="1" lang="ja-JP" altLang="en-US" dirty="0">
                <a:hlinkClick r:id="rId2"/>
              </a:rPr>
              <a:t>用のインタラクティブ会議アプリを作成</a:t>
            </a:r>
            <a:endParaRPr kumimoji="1" lang="en-US" altLang="ja-JP" dirty="0"/>
          </a:p>
          <a:p>
            <a:r>
              <a:rPr kumimoji="1" lang="en-US" altLang="ja-JP" dirty="0"/>
              <a:t>Live Share</a:t>
            </a:r>
            <a:r>
              <a:rPr kumimoji="1" lang="ja-JP" altLang="en-US" dirty="0"/>
              <a:t> は今後多くの個所で利用されるようになると思われます。</a:t>
            </a:r>
            <a:endParaRPr kumimoji="1" lang="en-US" altLang="ja-JP" dirty="0"/>
          </a:p>
          <a:p>
            <a:r>
              <a:rPr kumimoji="1" lang="ja-JP" altLang="en-US" dirty="0"/>
              <a:t>ぜひ今のうちに概要を覚えておきましょう。</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98094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F2AA33F-B705-6378-4750-528C08241936}"/>
              </a:ext>
            </a:extLst>
          </p:cNvPr>
          <p:cNvSpPr>
            <a:spLocks noGrp="1"/>
          </p:cNvSpPr>
          <p:nvPr>
            <p:ph idx="1"/>
          </p:nvPr>
        </p:nvSpPr>
        <p:spPr>
          <a:xfrm>
            <a:off x="457200" y="4434347"/>
            <a:ext cx="10722932" cy="1742615"/>
          </a:xfrm>
        </p:spPr>
        <p:txBody>
          <a:bodyPr/>
          <a:lstStyle/>
          <a:p>
            <a:r>
              <a:rPr kumimoji="1" lang="en-US" altLang="ja-JP" dirty="0"/>
              <a:t>© 2022 Tomoharu Misawa All rights reserved.</a:t>
            </a:r>
          </a:p>
          <a:p>
            <a:r>
              <a:rPr kumimoji="1" lang="ja-JP" altLang="en-US" dirty="0"/>
              <a:t>本コンテンツの著作権、および本コンテンツ中に出てくる商標権、団体名、ロゴ、製品、サービスなどはそれぞれ、各権利保有者に帰属します。</a:t>
            </a:r>
          </a:p>
        </p:txBody>
      </p:sp>
    </p:spTree>
    <p:extLst>
      <p:ext uri="{BB962C8B-B14F-4D97-AF65-F5344CB8AC3E}">
        <p14:creationId xmlns:p14="http://schemas.microsoft.com/office/powerpoint/2010/main" val="92466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BD825C-2B6D-065A-3A9E-5F80C01313FA}"/>
              </a:ext>
            </a:extLst>
          </p:cNvPr>
          <p:cNvSpPr>
            <a:spLocks noGrp="1"/>
          </p:cNvSpPr>
          <p:nvPr>
            <p:ph type="title"/>
          </p:nvPr>
        </p:nvSpPr>
        <p:spPr/>
        <p:txBody>
          <a:bodyPr/>
          <a:lstStyle/>
          <a:p>
            <a:r>
              <a:rPr kumimoji="1" lang="ja-JP" altLang="en-US" dirty="0"/>
              <a:t>用意するもの</a:t>
            </a:r>
          </a:p>
        </p:txBody>
      </p:sp>
      <p:sp>
        <p:nvSpPr>
          <p:cNvPr id="3" name="コンテンツ プレースホルダー 2">
            <a:extLst>
              <a:ext uri="{FF2B5EF4-FFF2-40B4-BE49-F238E27FC236}">
                <a16:creationId xmlns:a16="http://schemas.microsoft.com/office/drawing/2014/main" id="{5170EE77-0269-F09D-444F-17A9E7823693}"/>
              </a:ext>
            </a:extLst>
          </p:cNvPr>
          <p:cNvSpPr>
            <a:spLocks noGrp="1"/>
          </p:cNvSpPr>
          <p:nvPr>
            <p:ph idx="1"/>
          </p:nvPr>
        </p:nvSpPr>
        <p:spPr/>
        <p:txBody>
          <a:bodyPr/>
          <a:lstStyle/>
          <a:p>
            <a:r>
              <a:rPr kumimoji="1" lang="en-US" altLang="ja-JP" dirty="0"/>
              <a:t>Live Share for Teams</a:t>
            </a:r>
            <a:r>
              <a:rPr kumimoji="1" lang="ja-JP" altLang="en-US" dirty="0"/>
              <a:t> を利用するために必要なものを列挙します。</a:t>
            </a:r>
            <a:endParaRPr kumimoji="1" lang="en-US" altLang="ja-JP" dirty="0"/>
          </a:p>
          <a:p>
            <a:pPr lvl="1"/>
            <a:r>
              <a:rPr kumimoji="1" lang="en-US" altLang="ja-JP" dirty="0"/>
              <a:t>Visual Studio Code</a:t>
            </a:r>
          </a:p>
          <a:p>
            <a:pPr lvl="1"/>
            <a:r>
              <a:rPr kumimoji="1" lang="en-US" altLang="ja-JP" dirty="0"/>
              <a:t>Git</a:t>
            </a:r>
          </a:p>
          <a:p>
            <a:pPr lvl="1"/>
            <a:r>
              <a:rPr kumimoji="1" lang="en-US" altLang="ja-JP" dirty="0"/>
              <a:t>NVM</a:t>
            </a:r>
          </a:p>
          <a:p>
            <a:pPr lvl="1"/>
            <a:r>
              <a:rPr kumimoji="1" lang="en-US" altLang="ja-JP" dirty="0"/>
              <a:t>Live Share for Teams</a:t>
            </a:r>
          </a:p>
          <a:p>
            <a:pPr lvl="1"/>
            <a:r>
              <a:rPr kumimoji="1" lang="ja-JP" altLang="en-US" dirty="0"/>
              <a:t>（ローカルテストに向けて）</a:t>
            </a:r>
            <a:r>
              <a:rPr kumimoji="1" lang="en-US" altLang="ja-JP" dirty="0" err="1"/>
              <a:t>Ngrok</a:t>
            </a:r>
            <a:endParaRPr kumimoji="1" lang="en-US" altLang="ja-JP" dirty="0"/>
          </a:p>
          <a:p>
            <a:pPr marL="0" lvl="1" indent="0">
              <a:buNone/>
            </a:pPr>
            <a:endParaRPr kumimoji="1" lang="en-US" altLang="ja-JP" dirty="0"/>
          </a:p>
        </p:txBody>
      </p:sp>
    </p:spTree>
    <p:extLst>
      <p:ext uri="{BB962C8B-B14F-4D97-AF65-F5344CB8AC3E}">
        <p14:creationId xmlns:p14="http://schemas.microsoft.com/office/powerpoint/2010/main" val="129453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1D4096E-5597-543C-2A73-570F7DAB05EB}"/>
              </a:ext>
            </a:extLst>
          </p:cNvPr>
          <p:cNvSpPr>
            <a:spLocks noGrp="1"/>
          </p:cNvSpPr>
          <p:nvPr>
            <p:ph type="title"/>
          </p:nvPr>
        </p:nvSpPr>
        <p:spPr>
          <a:xfrm>
            <a:off x="457200" y="2766218"/>
            <a:ext cx="10722932" cy="1325563"/>
          </a:xfrm>
        </p:spPr>
        <p:txBody>
          <a:bodyPr/>
          <a:lstStyle/>
          <a:p>
            <a:r>
              <a:rPr lang="ja-JP" altLang="en-US" dirty="0"/>
              <a:t>それでは早速環境を整えていきましょう</a:t>
            </a:r>
          </a:p>
        </p:txBody>
      </p:sp>
    </p:spTree>
    <p:extLst>
      <p:ext uri="{BB962C8B-B14F-4D97-AF65-F5344CB8AC3E}">
        <p14:creationId xmlns:p14="http://schemas.microsoft.com/office/powerpoint/2010/main" val="300509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1D4096E-5597-543C-2A73-570F7DAB05EB}"/>
              </a:ext>
            </a:extLst>
          </p:cNvPr>
          <p:cNvSpPr>
            <a:spLocks noGrp="1"/>
          </p:cNvSpPr>
          <p:nvPr>
            <p:ph type="title"/>
          </p:nvPr>
        </p:nvSpPr>
        <p:spPr>
          <a:xfrm>
            <a:off x="457200" y="2766218"/>
            <a:ext cx="10722932" cy="1325563"/>
          </a:xfrm>
        </p:spPr>
        <p:txBody>
          <a:bodyPr/>
          <a:lstStyle/>
          <a:p>
            <a:pPr algn="ctr"/>
            <a:r>
              <a:rPr lang="en-US" altLang="ja-JP" dirty="0"/>
              <a:t>Visual Studio Code</a:t>
            </a:r>
            <a:r>
              <a:rPr lang="ja-JP" altLang="en-US" dirty="0"/>
              <a:t>、</a:t>
            </a:r>
            <a:r>
              <a:rPr lang="en-US" altLang="ja-JP" dirty="0"/>
              <a:t>Git</a:t>
            </a:r>
            <a:r>
              <a:rPr lang="ja-JP" altLang="en-US" dirty="0"/>
              <a:t>の導入</a:t>
            </a:r>
          </a:p>
        </p:txBody>
      </p:sp>
    </p:spTree>
    <p:extLst>
      <p:ext uri="{BB962C8B-B14F-4D97-AF65-F5344CB8AC3E}">
        <p14:creationId xmlns:p14="http://schemas.microsoft.com/office/powerpoint/2010/main" val="102256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タイトル 2">
            <a:extLst>
              <a:ext uri="{FF2B5EF4-FFF2-40B4-BE49-F238E27FC236}">
                <a16:creationId xmlns:a16="http://schemas.microsoft.com/office/drawing/2014/main" id="{399BF218-23EB-7C87-CE36-53A44E8D94B7}"/>
              </a:ext>
            </a:extLst>
          </p:cNvPr>
          <p:cNvSpPr>
            <a:spLocks noGrp="1"/>
          </p:cNvSpPr>
          <p:nvPr>
            <p:ph type="title"/>
          </p:nvPr>
        </p:nvSpPr>
        <p:spPr>
          <a:xfrm>
            <a:off x="457201" y="732348"/>
            <a:ext cx="4419600" cy="2240735"/>
          </a:xfrm>
        </p:spPr>
        <p:txBody>
          <a:bodyPr>
            <a:normAutofit/>
          </a:bodyPr>
          <a:lstStyle/>
          <a:p>
            <a:pPr>
              <a:lnSpc>
                <a:spcPct val="100000"/>
              </a:lnSpc>
            </a:pPr>
            <a:r>
              <a:rPr lang="en-US" altLang="ja-JP" dirty="0"/>
              <a:t>Visual Studio Code </a:t>
            </a:r>
            <a:r>
              <a:rPr lang="ja-JP" altLang="en-US" dirty="0"/>
              <a:t>のインストール</a:t>
            </a:r>
            <a:endParaRPr lang="ja-JP" altLang="en-US"/>
          </a:p>
        </p:txBody>
      </p:sp>
      <p:sp>
        <p:nvSpPr>
          <p:cNvPr id="4" name="コンテンツ プレースホルダー 3">
            <a:extLst>
              <a:ext uri="{FF2B5EF4-FFF2-40B4-BE49-F238E27FC236}">
                <a16:creationId xmlns:a16="http://schemas.microsoft.com/office/drawing/2014/main" id="{DF634170-4333-D44B-989D-9EB743BB1992}"/>
              </a:ext>
            </a:extLst>
          </p:cNvPr>
          <p:cNvSpPr>
            <a:spLocks noGrp="1"/>
          </p:cNvSpPr>
          <p:nvPr>
            <p:ph idx="1"/>
          </p:nvPr>
        </p:nvSpPr>
        <p:spPr>
          <a:xfrm>
            <a:off x="457201" y="3264832"/>
            <a:ext cx="4419600" cy="3009494"/>
          </a:xfrm>
        </p:spPr>
        <p:txBody>
          <a:bodyPr>
            <a:normAutofit/>
          </a:bodyPr>
          <a:lstStyle/>
          <a:p>
            <a:r>
              <a:rPr lang="ja-JP" altLang="en-US" sz="1800" dirty="0"/>
              <a:t>以下アドレスより </a:t>
            </a:r>
            <a:r>
              <a:rPr lang="en-US" altLang="ja-JP" sz="1800" dirty="0"/>
              <a:t>Visual Studio Code </a:t>
            </a:r>
            <a:r>
              <a:rPr lang="ja-JP" altLang="en-US" sz="1800" dirty="0"/>
              <a:t>（以下 </a:t>
            </a:r>
            <a:r>
              <a:rPr lang="en-US" altLang="ja-JP" sz="1800" dirty="0"/>
              <a:t>VSC</a:t>
            </a:r>
            <a:r>
              <a:rPr lang="ja-JP" altLang="en-US" sz="1800" dirty="0"/>
              <a:t> ）を</a:t>
            </a:r>
            <a:r>
              <a:rPr lang="ja-JP" altLang="en-US" sz="1800" dirty="0">
                <a:latin typeface="+mj-lt"/>
              </a:rPr>
              <a:t>ダウンロードしインストールします。</a:t>
            </a:r>
            <a:endParaRPr lang="en-US" altLang="ja-JP" sz="1800" dirty="0">
              <a:latin typeface="+mj-lt"/>
            </a:endParaRPr>
          </a:p>
          <a:p>
            <a:r>
              <a:rPr lang="en-US" altLang="ja-JP" sz="1800" u="sng" dirty="0">
                <a:effectLst/>
                <a:latin typeface="+mj-lt"/>
                <a:cs typeface="Times New Roman" panose="02020603050405020304" pitchFamily="18" charset="0"/>
                <a:hlinkClick r:id="rId2"/>
              </a:rPr>
              <a:t>https://code.visualstudio.com/</a:t>
            </a:r>
            <a:endParaRPr lang="en-US" altLang="ja-JP" sz="1800" u="sng" dirty="0">
              <a:effectLst/>
              <a:latin typeface="+mj-lt"/>
              <a:cs typeface="Times New Roman" panose="02020603050405020304" pitchFamily="18" charset="0"/>
            </a:endParaRPr>
          </a:p>
          <a:p>
            <a:r>
              <a:rPr lang="en-US" altLang="ja-JP" sz="1800" dirty="0"/>
              <a:t>VSC</a:t>
            </a:r>
            <a:r>
              <a:rPr lang="ja-JP" altLang="en-US" sz="1800" dirty="0"/>
              <a:t> は無料で利用できるコードエディターで、 </a:t>
            </a:r>
            <a:r>
              <a:rPr lang="en-US" altLang="ja-JP" sz="1800" dirty="0"/>
              <a:t>Live</a:t>
            </a:r>
            <a:r>
              <a:rPr lang="ja-JP" altLang="en-US" sz="1800" dirty="0"/>
              <a:t> </a:t>
            </a:r>
            <a:r>
              <a:rPr lang="en-US" altLang="ja-JP" sz="1800" dirty="0"/>
              <a:t>Share for</a:t>
            </a:r>
            <a:r>
              <a:rPr lang="ja-JP" altLang="en-US" sz="1800" dirty="0"/>
              <a:t> </a:t>
            </a:r>
            <a:r>
              <a:rPr lang="en-US" altLang="ja-JP" sz="1800" dirty="0"/>
              <a:t>Teams</a:t>
            </a:r>
            <a:r>
              <a:rPr lang="ja-JP" altLang="en-US" sz="1800" dirty="0"/>
              <a:t> でのコードを記述する際に利用するものとなります。</a:t>
            </a:r>
            <a:endParaRPr lang="en-US" altLang="ja-JP" sz="1800" u="sng" dirty="0">
              <a:effectLst/>
              <a:latin typeface="游明朝" panose="02020400000000000000" pitchFamily="18" charset="-128"/>
              <a:cs typeface="Times New Roman" panose="02020603050405020304" pitchFamily="18" charset="0"/>
            </a:endParaRPr>
          </a:p>
          <a:p>
            <a:endParaRPr lang="ja-JP" altLang="en-US" sz="1800" dirty="0"/>
          </a:p>
        </p:txBody>
      </p:sp>
      <p:sp>
        <p:nvSpPr>
          <p:cNvPr id="4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7" name="グループ化 6">
            <a:extLst>
              <a:ext uri="{FF2B5EF4-FFF2-40B4-BE49-F238E27FC236}">
                <a16:creationId xmlns:a16="http://schemas.microsoft.com/office/drawing/2014/main" id="{70F0C9BF-D0C9-EAE8-11F6-A8304654BDEC}"/>
              </a:ext>
            </a:extLst>
          </p:cNvPr>
          <p:cNvGrpSpPr/>
          <p:nvPr/>
        </p:nvGrpSpPr>
        <p:grpSpPr>
          <a:xfrm>
            <a:off x="5203767" y="1474535"/>
            <a:ext cx="6795701" cy="4057599"/>
            <a:chOff x="5203767" y="1474535"/>
            <a:chExt cx="6795701" cy="4057599"/>
          </a:xfrm>
        </p:grpSpPr>
        <p:pic>
          <p:nvPicPr>
            <p:cNvPr id="5" name="図 4" descr="コンピューターのスクリーンショット&#10;&#10;自動的に生成された説明">
              <a:extLst>
                <a:ext uri="{FF2B5EF4-FFF2-40B4-BE49-F238E27FC236}">
                  <a16:creationId xmlns:a16="http://schemas.microsoft.com/office/drawing/2014/main" id="{8AC801DF-AB0C-49E1-07E9-4ACEA3370EAD}"/>
                </a:ext>
              </a:extLst>
            </p:cNvPr>
            <p:cNvPicPr>
              <a:picLocks noChangeAspect="1"/>
            </p:cNvPicPr>
            <p:nvPr/>
          </p:nvPicPr>
          <p:blipFill rotWithShape="1">
            <a:blip r:embed="rId3"/>
            <a:srcRect t="4083"/>
            <a:stretch/>
          </p:blipFill>
          <p:spPr bwMode="auto">
            <a:xfrm>
              <a:off x="5203767" y="1474535"/>
              <a:ext cx="6795701" cy="4057599"/>
            </a:xfrm>
            <a:prstGeom prst="rect">
              <a:avLst/>
            </a:prstGeom>
            <a:extLst>
              <a:ext uri="{53640926-AAD7-44D8-BBD7-CCE9431645EC}">
                <a14:shadowObscured xmlns:a14="http://schemas.microsoft.com/office/drawing/2010/main"/>
              </a:ext>
            </a:extLst>
          </p:spPr>
        </p:pic>
        <p:sp>
          <p:nvSpPr>
            <p:cNvPr id="6" name="正方形/長方形 5">
              <a:extLst>
                <a:ext uri="{FF2B5EF4-FFF2-40B4-BE49-F238E27FC236}">
                  <a16:creationId xmlns:a16="http://schemas.microsoft.com/office/drawing/2014/main" id="{56C7DB19-2423-16DE-2651-1EC6039B719C}"/>
                </a:ext>
              </a:extLst>
            </p:cNvPr>
            <p:cNvSpPr/>
            <p:nvPr/>
          </p:nvSpPr>
          <p:spPr>
            <a:xfrm>
              <a:off x="6100165" y="3274163"/>
              <a:ext cx="1444021" cy="4615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0410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B284C5C-88E8-F954-B6E9-8A9C13B3A9B8}"/>
              </a:ext>
            </a:extLst>
          </p:cNvPr>
          <p:cNvSpPr>
            <a:spLocks noGrp="1"/>
          </p:cNvSpPr>
          <p:nvPr>
            <p:ph type="title"/>
          </p:nvPr>
        </p:nvSpPr>
        <p:spPr>
          <a:xfrm>
            <a:off x="457201" y="732348"/>
            <a:ext cx="4419600" cy="2240735"/>
          </a:xfrm>
        </p:spPr>
        <p:txBody>
          <a:bodyPr>
            <a:normAutofit fontScale="90000"/>
          </a:bodyPr>
          <a:lstStyle/>
          <a:p>
            <a:r>
              <a:rPr kumimoji="1" lang="ja-JP" altLang="en-US" dirty="0"/>
              <a:t>日本語言語パック</a:t>
            </a:r>
            <a:br>
              <a:rPr kumimoji="1" lang="en-US" altLang="ja-JP" dirty="0"/>
            </a:br>
            <a:r>
              <a:rPr kumimoji="1" lang="ja-JP" altLang="en-US" dirty="0"/>
              <a:t>のインストール</a:t>
            </a:r>
          </a:p>
        </p:txBody>
      </p:sp>
      <p:sp>
        <p:nvSpPr>
          <p:cNvPr id="3" name="コンテンツ プレースホルダー 2">
            <a:extLst>
              <a:ext uri="{FF2B5EF4-FFF2-40B4-BE49-F238E27FC236}">
                <a16:creationId xmlns:a16="http://schemas.microsoft.com/office/drawing/2014/main" id="{11FC5E54-B949-BD0D-965E-C0796D7ECE12}"/>
              </a:ext>
            </a:extLst>
          </p:cNvPr>
          <p:cNvSpPr>
            <a:spLocks noGrp="1"/>
          </p:cNvSpPr>
          <p:nvPr>
            <p:ph idx="1"/>
          </p:nvPr>
        </p:nvSpPr>
        <p:spPr>
          <a:xfrm>
            <a:off x="457201" y="3264832"/>
            <a:ext cx="4419600" cy="3009494"/>
          </a:xfrm>
        </p:spPr>
        <p:txBody>
          <a:bodyPr>
            <a:normAutofit/>
          </a:bodyPr>
          <a:lstStyle/>
          <a:p>
            <a:r>
              <a:rPr kumimoji="1" lang="en-US" altLang="ja-JP" sz="1800" dirty="0"/>
              <a:t>VSC</a:t>
            </a:r>
            <a:r>
              <a:rPr kumimoji="1" lang="ja-JP" altLang="en-US" sz="1800" dirty="0"/>
              <a:t> を起動したら言語パックをインストールします。</a:t>
            </a:r>
            <a:endParaRPr kumimoji="1" lang="en-US" altLang="ja-JP" sz="1800" dirty="0"/>
          </a:p>
          <a:p>
            <a:r>
              <a:rPr kumimoji="1" lang="ja-JP" altLang="en-US" sz="1800" dirty="0"/>
              <a:t>インストール画面をスルーしてしまった場合は </a:t>
            </a:r>
            <a:r>
              <a:rPr kumimoji="1" lang="en-US" altLang="ja-JP" sz="1800" dirty="0"/>
              <a:t>Extensions </a:t>
            </a:r>
            <a:r>
              <a:rPr kumimoji="1" lang="ja-JP" altLang="en-US" sz="1800" dirty="0"/>
              <a:t>ボタンから </a:t>
            </a:r>
            <a:r>
              <a:rPr kumimoji="1" lang="en-US" altLang="ja-JP" sz="1800" dirty="0"/>
              <a:t>Japanese Language </a:t>
            </a:r>
            <a:r>
              <a:rPr kumimoji="1" lang="ja-JP" altLang="en-US" sz="1800" dirty="0"/>
              <a:t>を検索してインストールしましょう。</a:t>
            </a:r>
            <a:endParaRPr kumimoji="1" lang="en-US" altLang="ja-JP" sz="1800" dirty="0"/>
          </a:p>
          <a:p>
            <a:r>
              <a:rPr kumimoji="1" lang="ja-JP" altLang="en-US" sz="1800" dirty="0"/>
              <a:t>インストール後に再起動すると日本語化されています。</a:t>
            </a:r>
          </a:p>
        </p:txBody>
      </p:sp>
      <p:sp>
        <p:nvSpPr>
          <p:cNvPr id="4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3" name="グループ化 12">
            <a:extLst>
              <a:ext uri="{FF2B5EF4-FFF2-40B4-BE49-F238E27FC236}">
                <a16:creationId xmlns:a16="http://schemas.microsoft.com/office/drawing/2014/main" id="{C342DB0F-2EBC-12F7-8AF4-0A7829D3C682}"/>
              </a:ext>
            </a:extLst>
          </p:cNvPr>
          <p:cNvGrpSpPr/>
          <p:nvPr/>
        </p:nvGrpSpPr>
        <p:grpSpPr>
          <a:xfrm>
            <a:off x="5203764" y="954947"/>
            <a:ext cx="6795704" cy="5096775"/>
            <a:chOff x="5203764" y="954947"/>
            <a:chExt cx="6795704" cy="5096775"/>
          </a:xfrm>
        </p:grpSpPr>
        <p:grpSp>
          <p:nvGrpSpPr>
            <p:cNvPr id="8" name="グループ化 7">
              <a:extLst>
                <a:ext uri="{FF2B5EF4-FFF2-40B4-BE49-F238E27FC236}">
                  <a16:creationId xmlns:a16="http://schemas.microsoft.com/office/drawing/2014/main" id="{84580BF0-C64C-8550-4AA9-212C59D259AD}"/>
                </a:ext>
              </a:extLst>
            </p:cNvPr>
            <p:cNvGrpSpPr/>
            <p:nvPr/>
          </p:nvGrpSpPr>
          <p:grpSpPr>
            <a:xfrm>
              <a:off x="5203767" y="954947"/>
              <a:ext cx="6795701" cy="5096775"/>
              <a:chOff x="5203767" y="954947"/>
              <a:chExt cx="6795701" cy="5096775"/>
            </a:xfrm>
          </p:grpSpPr>
          <p:pic>
            <p:nvPicPr>
              <p:cNvPr id="5" name="図 4" descr="モニターに映ったウェブページのスクリーンショット&#10;&#10;自動的に生成された説明">
                <a:extLst>
                  <a:ext uri="{FF2B5EF4-FFF2-40B4-BE49-F238E27FC236}">
                    <a16:creationId xmlns:a16="http://schemas.microsoft.com/office/drawing/2014/main" id="{A0F38C36-C144-C1D2-D108-64C054E7FE8C}"/>
                  </a:ext>
                </a:extLst>
              </p:cNvPr>
              <p:cNvPicPr>
                <a:picLocks noChangeAspect="1"/>
              </p:cNvPicPr>
              <p:nvPr/>
            </p:nvPicPr>
            <p:blipFill>
              <a:blip r:embed="rId2"/>
              <a:stretch>
                <a:fillRect/>
              </a:stretch>
            </p:blipFill>
            <p:spPr>
              <a:xfrm>
                <a:off x="5203767" y="954947"/>
                <a:ext cx="6795701" cy="5096775"/>
              </a:xfrm>
              <a:prstGeom prst="rect">
                <a:avLst/>
              </a:prstGeom>
            </p:spPr>
          </p:pic>
          <p:sp>
            <p:nvSpPr>
              <p:cNvPr id="7" name="正方形/長方形 6">
                <a:extLst>
                  <a:ext uri="{FF2B5EF4-FFF2-40B4-BE49-F238E27FC236}">
                    <a16:creationId xmlns:a16="http://schemas.microsoft.com/office/drawing/2014/main" id="{874AC58D-2A86-29C1-996C-F8D531C264A9}"/>
                  </a:ext>
                </a:extLst>
              </p:cNvPr>
              <p:cNvSpPr/>
              <p:nvPr/>
            </p:nvSpPr>
            <p:spPr>
              <a:xfrm>
                <a:off x="8874551" y="4917659"/>
                <a:ext cx="3099439" cy="8928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6D08F26C-A00E-41CE-DF09-6B54885FE262}"/>
                </a:ext>
              </a:extLst>
            </p:cNvPr>
            <p:cNvSpPr/>
            <p:nvPr/>
          </p:nvSpPr>
          <p:spPr>
            <a:xfrm>
              <a:off x="5203764" y="2429269"/>
              <a:ext cx="311300" cy="331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6" name="図 45">
            <a:extLst>
              <a:ext uri="{FF2B5EF4-FFF2-40B4-BE49-F238E27FC236}">
                <a16:creationId xmlns:a16="http://schemas.microsoft.com/office/drawing/2014/main" id="{B1985C95-0885-4AD1-26C7-99D562F06AD0}"/>
              </a:ext>
            </a:extLst>
          </p:cNvPr>
          <p:cNvPicPr>
            <a:picLocks noChangeAspect="1"/>
          </p:cNvPicPr>
          <p:nvPr/>
        </p:nvPicPr>
        <p:blipFill>
          <a:blip r:embed="rId3"/>
          <a:stretch>
            <a:fillRect/>
          </a:stretch>
        </p:blipFill>
        <p:spPr>
          <a:xfrm>
            <a:off x="5715643" y="3015176"/>
            <a:ext cx="2425511" cy="2316090"/>
          </a:xfrm>
          <a:prstGeom prst="rect">
            <a:avLst/>
          </a:prstGeom>
        </p:spPr>
      </p:pic>
      <p:pic>
        <p:nvPicPr>
          <p:cNvPr id="51" name="グラフィックス 50" descr="矢印: 時計回りの曲線 単色塗りつぶし">
            <a:extLst>
              <a:ext uri="{FF2B5EF4-FFF2-40B4-BE49-F238E27FC236}">
                <a16:creationId xmlns:a16="http://schemas.microsoft.com/office/drawing/2014/main" id="{E110EE71-2FA4-0D3D-A204-E81F954595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5419752" y="2421853"/>
            <a:ext cx="914400" cy="914400"/>
          </a:xfrm>
          <a:prstGeom prst="rect">
            <a:avLst/>
          </a:prstGeom>
        </p:spPr>
      </p:pic>
      <p:sp>
        <p:nvSpPr>
          <p:cNvPr id="53" name="正方形/長方形 52">
            <a:extLst>
              <a:ext uri="{FF2B5EF4-FFF2-40B4-BE49-F238E27FC236}">
                <a16:creationId xmlns:a16="http://schemas.microsoft.com/office/drawing/2014/main" id="{EFB09554-23DB-AF30-171B-5FAD84A76952}"/>
              </a:ext>
            </a:extLst>
          </p:cNvPr>
          <p:cNvSpPr/>
          <p:nvPr/>
        </p:nvSpPr>
        <p:spPr>
          <a:xfrm>
            <a:off x="6118827" y="3559877"/>
            <a:ext cx="1952153" cy="780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91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ectangle 5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ight Triangle 5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2" name="Straight Connector 6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9A39EBB0-A192-3406-3748-96E37372DB16}"/>
              </a:ext>
            </a:extLst>
          </p:cNvPr>
          <p:cNvSpPr>
            <a:spLocks noGrp="1"/>
          </p:cNvSpPr>
          <p:nvPr>
            <p:ph type="title"/>
          </p:nvPr>
        </p:nvSpPr>
        <p:spPr>
          <a:xfrm>
            <a:off x="457201" y="732348"/>
            <a:ext cx="4419600" cy="2240735"/>
          </a:xfrm>
        </p:spPr>
        <p:txBody>
          <a:bodyPr>
            <a:normAutofit/>
          </a:bodyPr>
          <a:lstStyle/>
          <a:p>
            <a:r>
              <a:rPr kumimoji="1" lang="en-US" altLang="ja-JP" dirty="0"/>
              <a:t>Git</a:t>
            </a:r>
            <a:r>
              <a:rPr kumimoji="1" lang="ja-JP" altLang="en-US" dirty="0"/>
              <a:t> のインストール</a:t>
            </a:r>
          </a:p>
        </p:txBody>
      </p:sp>
      <p:sp>
        <p:nvSpPr>
          <p:cNvPr id="3" name="コンテンツ プレースホルダー 2">
            <a:extLst>
              <a:ext uri="{FF2B5EF4-FFF2-40B4-BE49-F238E27FC236}">
                <a16:creationId xmlns:a16="http://schemas.microsoft.com/office/drawing/2014/main" id="{54F51CF0-1A43-B9E6-18E9-618FD3C45A96}"/>
              </a:ext>
            </a:extLst>
          </p:cNvPr>
          <p:cNvSpPr>
            <a:spLocks noGrp="1"/>
          </p:cNvSpPr>
          <p:nvPr>
            <p:ph idx="1"/>
          </p:nvPr>
        </p:nvSpPr>
        <p:spPr>
          <a:xfrm>
            <a:off x="457201" y="3264832"/>
            <a:ext cx="4419600" cy="3009494"/>
          </a:xfrm>
        </p:spPr>
        <p:txBody>
          <a:bodyPr>
            <a:normAutofit/>
          </a:bodyPr>
          <a:lstStyle/>
          <a:p>
            <a:r>
              <a:rPr kumimoji="1" lang="ja-JP" altLang="en-US" sz="1800" dirty="0"/>
              <a:t>以下アドレスより </a:t>
            </a:r>
            <a:r>
              <a:rPr kumimoji="1" lang="en-US" altLang="ja-JP" sz="1800" dirty="0"/>
              <a:t>Git</a:t>
            </a:r>
            <a:r>
              <a:rPr kumimoji="1" lang="ja-JP" altLang="en-US" sz="1800" dirty="0"/>
              <a:t> をダウンロードしインストールします。</a:t>
            </a:r>
            <a:endParaRPr kumimoji="1" lang="en-US" altLang="ja-JP" sz="1800" dirty="0"/>
          </a:p>
          <a:p>
            <a:r>
              <a:rPr kumimoji="1" lang="en-US" altLang="ja-JP" sz="1800" dirty="0">
                <a:hlinkClick r:id="rId2"/>
              </a:rPr>
              <a:t>https://git-scm.com/download/win</a:t>
            </a:r>
            <a:endParaRPr kumimoji="1" lang="en-US" altLang="ja-JP" sz="1800" dirty="0"/>
          </a:p>
          <a:p>
            <a:r>
              <a:rPr kumimoji="1" lang="en-US" altLang="ja-JP" sz="1800" dirty="0"/>
              <a:t>Git </a:t>
            </a:r>
            <a:r>
              <a:rPr kumimoji="1" lang="ja-JP" altLang="en-US" sz="1800" dirty="0"/>
              <a:t>をインストールしておくことで、 </a:t>
            </a:r>
            <a:r>
              <a:rPr kumimoji="1" lang="en-US" altLang="ja-JP" sz="1800" dirty="0"/>
              <a:t>VSC</a:t>
            </a:r>
            <a:r>
              <a:rPr kumimoji="1" lang="ja-JP" altLang="en-US" sz="1800" dirty="0"/>
              <a:t> から </a:t>
            </a:r>
            <a:r>
              <a:rPr kumimoji="1" lang="en-US" altLang="ja-JP" sz="1800" dirty="0"/>
              <a:t>GitHub</a:t>
            </a:r>
            <a:r>
              <a:rPr kumimoji="1" lang="ja-JP" altLang="en-US" sz="1800" dirty="0"/>
              <a:t> にあるサンプルコードを利用できるようになります。</a:t>
            </a:r>
          </a:p>
        </p:txBody>
      </p:sp>
      <p:sp>
        <p:nvSpPr>
          <p:cNvPr id="92"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4" name="グループ化 13">
            <a:extLst>
              <a:ext uri="{FF2B5EF4-FFF2-40B4-BE49-F238E27FC236}">
                <a16:creationId xmlns:a16="http://schemas.microsoft.com/office/drawing/2014/main" id="{89300667-3D0A-DD56-4B1B-346297BD977E}"/>
              </a:ext>
            </a:extLst>
          </p:cNvPr>
          <p:cNvGrpSpPr/>
          <p:nvPr/>
        </p:nvGrpSpPr>
        <p:grpSpPr>
          <a:xfrm>
            <a:off x="5203767" y="1130855"/>
            <a:ext cx="6795701" cy="4744958"/>
            <a:chOff x="838200" y="2062071"/>
            <a:chExt cx="6473093" cy="4519704"/>
          </a:xfrm>
        </p:grpSpPr>
        <p:pic>
          <p:nvPicPr>
            <p:cNvPr id="10" name="図 9">
              <a:extLst>
                <a:ext uri="{FF2B5EF4-FFF2-40B4-BE49-F238E27FC236}">
                  <a16:creationId xmlns:a16="http://schemas.microsoft.com/office/drawing/2014/main" id="{D88135F5-A2A2-67F2-C0B2-ADD4C198B8CA}"/>
                </a:ext>
              </a:extLst>
            </p:cNvPr>
            <p:cNvPicPr>
              <a:picLocks noChangeAspect="1"/>
            </p:cNvPicPr>
            <p:nvPr/>
          </p:nvPicPr>
          <p:blipFill>
            <a:blip r:embed="rId3"/>
            <a:stretch>
              <a:fillRect/>
            </a:stretch>
          </p:blipFill>
          <p:spPr>
            <a:xfrm>
              <a:off x="838200" y="2062071"/>
              <a:ext cx="6473093" cy="4519704"/>
            </a:xfrm>
            <a:prstGeom prst="rect">
              <a:avLst/>
            </a:prstGeom>
          </p:spPr>
        </p:pic>
        <p:sp>
          <p:nvSpPr>
            <p:cNvPr id="12" name="正方形/長方形 11">
              <a:extLst>
                <a:ext uri="{FF2B5EF4-FFF2-40B4-BE49-F238E27FC236}">
                  <a16:creationId xmlns:a16="http://schemas.microsoft.com/office/drawing/2014/main" id="{94F4E1F5-95A9-3789-D03F-2B7F0B99FE08}"/>
                </a:ext>
              </a:extLst>
            </p:cNvPr>
            <p:cNvSpPr/>
            <p:nvPr/>
          </p:nvSpPr>
          <p:spPr>
            <a:xfrm>
              <a:off x="2625789" y="4478694"/>
              <a:ext cx="1538773" cy="23375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667111049"/>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36371F"/>
      </a:dk2>
      <a:lt2>
        <a:srgbClr val="E2E4E8"/>
      </a:lt2>
      <a:accent1>
        <a:srgbClr val="BE9B5A"/>
      </a:accent1>
      <a:accent2>
        <a:srgbClr val="A2A753"/>
      </a:accent2>
      <a:accent3>
        <a:srgbClr val="8BAC68"/>
      </a:accent3>
      <a:accent4>
        <a:srgbClr val="62B359"/>
      </a:accent4>
      <a:accent5>
        <a:srgbClr val="62B37B"/>
      </a:accent5>
      <a:accent6>
        <a:srgbClr val="57B098"/>
      </a:accent6>
      <a:hlink>
        <a:srgbClr val="6982AE"/>
      </a:hlink>
      <a:folHlink>
        <a:srgbClr val="7F7F7F"/>
      </a:folHlink>
    </a:clrScheme>
    <a:fontScheme name="Custom 49">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Metadata/LabelInfo.xml><?xml version="1.0" encoding="utf-8"?>
<clbl:labelList xmlns:clbl="http://schemas.microsoft.com/office/2020/mipLabelMetadata">
  <clbl:label id="{48a786db-04e4-4ac9-8dd9-61c96c48ba2f}" enabled="0" method="" siteId="{48a786db-04e4-4ac9-8dd9-61c96c48ba2f}" removed="1"/>
</clbl:labelList>
</file>

<file path=docProps/app.xml><?xml version="1.0" encoding="utf-8"?>
<Properties xmlns="http://schemas.openxmlformats.org/officeDocument/2006/extended-properties" xmlns:vt="http://schemas.openxmlformats.org/officeDocument/2006/docPropsVTypes">
  <TotalTime>496</TotalTime>
  <Words>1428</Words>
  <Application>Microsoft Office PowerPoint</Application>
  <PresentationFormat>ワイド画面</PresentationFormat>
  <Paragraphs>127</Paragraphs>
  <Slides>32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32</vt:i4>
      </vt:variant>
    </vt:vector>
  </HeadingPairs>
  <TitlesOfParts>
    <vt:vector size="36" baseType="lpstr">
      <vt:lpstr>Yu Gothic</vt:lpstr>
      <vt:lpstr>游明朝</vt:lpstr>
      <vt:lpstr>Arial</vt:lpstr>
      <vt:lpstr>SineVTI</vt:lpstr>
      <vt:lpstr>Live Share for Teams を 体験しよう</vt:lpstr>
      <vt:lpstr>はじめに</vt:lpstr>
      <vt:lpstr>本資料の概要</vt:lpstr>
      <vt:lpstr>用意するもの</vt:lpstr>
      <vt:lpstr>それでは早速環境を整えていきましょう</vt:lpstr>
      <vt:lpstr>Visual Studio Code、Gitの導入</vt:lpstr>
      <vt:lpstr>Visual Studio Code のインストール</vt:lpstr>
      <vt:lpstr>日本語言語パック のインストール</vt:lpstr>
      <vt:lpstr>Git のインストール</vt:lpstr>
      <vt:lpstr>Git のインストール</vt:lpstr>
      <vt:lpstr>NVM、 Ngrok のインストール</vt:lpstr>
      <vt:lpstr>NVM のインストール</vt:lpstr>
      <vt:lpstr>Ngrok のインストール</vt:lpstr>
      <vt:lpstr>Ngrok への登録</vt:lpstr>
      <vt:lpstr>これが Live Share だ！ サンプルの Dice ローラーを 使ってみよう </vt:lpstr>
      <vt:lpstr>NVM （ Node.js ） の設定</vt:lpstr>
      <vt:lpstr>コマンドの実行と起動</vt:lpstr>
      <vt:lpstr>Teams 上で動かしてみよう</vt:lpstr>
      <vt:lpstr>Ngrok の設定 トークンの取得</vt:lpstr>
      <vt:lpstr>Ngrok の設定 トークンの設定</vt:lpstr>
      <vt:lpstr>Ngrok の起動</vt:lpstr>
      <vt:lpstr>VSC と Dice ローラーを接続しよう</vt:lpstr>
      <vt:lpstr>Teams 向け マニュフェストの修正</vt:lpstr>
      <vt:lpstr>マニュフェストファイル化</vt:lpstr>
      <vt:lpstr>Teams の準備</vt:lpstr>
      <vt:lpstr>会議に入りアプリを追加</vt:lpstr>
      <vt:lpstr>Live Share アプリをアップロード</vt:lpstr>
      <vt:lpstr>会議にアプリを 設置</vt:lpstr>
      <vt:lpstr>Live Share  を実行</vt:lpstr>
      <vt:lpstr>シェアされた Dice ロール</vt:lpstr>
      <vt:lpstr>最後に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Share for Teams を 体験しよう</dc:title>
  <dc:creator>Misawa Tomoharu</dc:creator>
  <cp:lastModifiedBy>Tomoharu Misawa</cp:lastModifiedBy>
  <cp:revision>1</cp:revision>
  <dcterms:created xsi:type="dcterms:W3CDTF">2022-06-11T08:12:22Z</dcterms:created>
  <dcterms:modified xsi:type="dcterms:W3CDTF">2022-06-12T16:33:11Z</dcterms:modified>
</cp:coreProperties>
</file>