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2" r:id="rId9"/>
    <p:sldId id="274" r:id="rId10"/>
    <p:sldId id="275" r:id="rId11"/>
    <p:sldId id="276" r:id="rId12"/>
    <p:sldId id="277" r:id="rId13"/>
    <p:sldId id="260" r:id="rId14"/>
    <p:sldId id="261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8" r:id="rId26"/>
    <p:sldId id="279" r:id="rId27"/>
    <p:sldId id="280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1" r:id="rId49"/>
    <p:sldId id="310" r:id="rId50"/>
    <p:sldId id="312" r:id="rId51"/>
    <p:sldId id="313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B3FF2F2-63A2-48D8-9919-B483C6F681D0}">
          <p14:sldIdLst>
            <p14:sldId id="256"/>
            <p14:sldId id="257"/>
            <p14:sldId id="258"/>
            <p14:sldId id="259"/>
            <p14:sldId id="262"/>
          </p14:sldIdLst>
        </p14:section>
        <p14:section name="準備段階" id="{27AA2DA8-D6BE-426F-8142-98B593E205F6}">
          <p14:sldIdLst>
            <p14:sldId id="274"/>
            <p14:sldId id="275"/>
            <p14:sldId id="276"/>
            <p14:sldId id="277"/>
          </p14:sldIdLst>
        </p14:section>
        <p14:section name="Azure設定段階" id="{CB17CB20-1F5A-4035-AC7B-20A65683535E}">
          <p14:sldIdLst>
            <p14:sldId id="260"/>
            <p14:sldId id="261"/>
            <p14:sldId id="263"/>
            <p14:sldId id="265"/>
            <p14:sldId id="266"/>
            <p14:sldId id="267"/>
          </p14:sldIdLst>
        </p14:section>
        <p14:section name="コネクタの中身" id="{72B7908D-D000-4122-A07B-97C00D9EFE8A}">
          <p14:sldIdLst>
            <p14:sldId id="268"/>
            <p14:sldId id="269"/>
            <p14:sldId id="270"/>
            <p14:sldId id="271"/>
            <p14:sldId id="272"/>
            <p14:sldId id="273"/>
            <p14:sldId id="278"/>
            <p14:sldId id="279"/>
            <p14:sldId id="280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コネクタを使う" id="{BCEE826A-E5B5-44BD-9C2E-FBE8D47B9AC0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Excel連携" id="{1EB4E15F-39A6-4317-B137-83E2489545B1}">
          <p14:sldIdLst>
            <p14:sldId id="306"/>
            <p14:sldId id="307"/>
            <p14:sldId id="311"/>
            <p14:sldId id="310"/>
            <p14:sldId id="312"/>
            <p14:sldId id="313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C8194-12EF-47AA-AF83-0919F794C956}" v="25" dt="2020-06-06T12:54:39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友治 三沢" userId="bda06d9b-8bd9-4a43-83f1-3c8088a68f51" providerId="ADAL" clId="{CF7C8194-12EF-47AA-AF83-0919F794C956}"/>
    <pc:docChg chg="undo redo custSel mod addSld delSld modSld sldOrd addSection modSection">
      <pc:chgData name="友治 三沢" userId="bda06d9b-8bd9-4a43-83f1-3c8088a68f51" providerId="ADAL" clId="{CF7C8194-12EF-47AA-AF83-0919F794C956}" dt="2020-06-06T13:12:27.929" v="9285" actId="20577"/>
      <pc:docMkLst>
        <pc:docMk/>
      </pc:docMkLst>
      <pc:sldChg chg="addSp delSp modSp mod setBg">
        <pc:chgData name="友治 三沢" userId="bda06d9b-8bd9-4a43-83f1-3c8088a68f51" providerId="ADAL" clId="{CF7C8194-12EF-47AA-AF83-0919F794C956}" dt="2020-06-06T05:10:12.453" v="5536" actId="20577"/>
        <pc:sldMkLst>
          <pc:docMk/>
          <pc:sldMk cId="1868447099" sldId="256"/>
        </pc:sldMkLst>
        <pc:spChg chg="mod">
          <ac:chgData name="友治 三沢" userId="bda06d9b-8bd9-4a43-83f1-3c8088a68f51" providerId="ADAL" clId="{CF7C8194-12EF-47AA-AF83-0919F794C956}" dt="2020-06-06T05:08:12.245" v="5519" actId="20577"/>
          <ac:spMkLst>
            <pc:docMk/>
            <pc:sldMk cId="1868447099" sldId="256"/>
            <ac:spMk id="2" creationId="{5F709612-1A89-421B-A84B-85DA7DAF9176}"/>
          </ac:spMkLst>
        </pc:spChg>
        <pc:spChg chg="mod">
          <ac:chgData name="友治 三沢" userId="bda06d9b-8bd9-4a43-83f1-3c8088a68f51" providerId="ADAL" clId="{CF7C8194-12EF-47AA-AF83-0919F794C956}" dt="2020-06-06T05:10:12.453" v="5536" actId="20577"/>
          <ac:spMkLst>
            <pc:docMk/>
            <pc:sldMk cId="1868447099" sldId="256"/>
            <ac:spMk id="3" creationId="{B76EF6A1-99EE-443F-850A-6C550549CEE4}"/>
          </ac:spMkLst>
        </pc:spChg>
        <pc:spChg chg="mo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4" creationId="{50E6165E-0B44-40D7-870B-87697CF64920}"/>
          </ac:spMkLst>
        </pc:spChg>
        <pc:spChg chg="add del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9" creationId="{23962611-DFD5-4092-AAFD-559E3DFCE2C9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16" creationId="{F1C4E306-BC28-4A7B-871B-1926F6FA6EF3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18" creationId="{C3ECC9B4-989C-4F71-A6BC-DEBC1D9FD0BD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20" creationId="{E20AF01B-D099-4710-BF18-E2832A9B61CF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22" creationId="{B0E4BB4F-99AB-4C4E-A763-C5AC5273DF5D}"/>
          </ac:spMkLst>
        </pc:spChg>
        <pc:picChg chg="add del">
          <ac:chgData name="友治 三沢" userId="bda06d9b-8bd9-4a43-83f1-3c8088a68f51" providerId="ADAL" clId="{CF7C8194-12EF-47AA-AF83-0919F794C956}" dt="2020-06-06T04:06:33.263" v="3352" actId="26606"/>
          <ac:picMkLst>
            <pc:docMk/>
            <pc:sldMk cId="1868447099" sldId="256"/>
            <ac:picMk id="11" creationId="{2270F1FA-0425-408F-9861-80BF5AFB276D}"/>
          </ac:picMkLst>
        </pc:picChg>
      </pc:sldChg>
      <pc:sldChg chg="addSp delSp modSp mod setBg modClrScheme chgLayout">
        <pc:chgData name="友治 三沢" userId="bda06d9b-8bd9-4a43-83f1-3c8088a68f51" providerId="ADAL" clId="{CF7C8194-12EF-47AA-AF83-0919F794C956}" dt="2020-06-06T04:06:25.217" v="3351" actId="26606"/>
        <pc:sldMkLst>
          <pc:docMk/>
          <pc:sldMk cId="1630092570" sldId="257"/>
        </pc:sldMkLst>
        <pc:spChg chg="mod or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2" creationId="{9AA9130B-0A61-4839-9245-38EC218426B3}"/>
          </ac:spMkLst>
        </pc:spChg>
        <pc:spChg chg="add del mod ord">
          <ac:chgData name="友治 三沢" userId="bda06d9b-8bd9-4a43-83f1-3c8088a68f51" providerId="ADAL" clId="{CF7C8194-12EF-47AA-AF83-0919F794C956}" dt="2020-06-06T04:00:45.608" v="3118" actId="700"/>
          <ac:spMkLst>
            <pc:docMk/>
            <pc:sldMk cId="1630092570" sldId="257"/>
            <ac:spMk id="3" creationId="{BFBEC8A6-3F06-43B8-8276-DC373B3EE18C}"/>
          </ac:spMkLst>
        </pc:spChg>
        <pc:spChg chg="mod or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4" creationId="{786A864D-C28B-4490-AC2E-995D29676F2E}"/>
          </ac:spMkLst>
        </pc:spChg>
        <pc:spChg chg="add del mod ord">
          <ac:chgData name="友治 三沢" userId="bda06d9b-8bd9-4a43-83f1-3c8088a68f51" providerId="ADAL" clId="{CF7C8194-12EF-47AA-AF83-0919F794C956}" dt="2020-06-06T04:00:49.462" v="3119" actId="22"/>
          <ac:spMkLst>
            <pc:docMk/>
            <pc:sldMk cId="1630092570" sldId="257"/>
            <ac:spMk id="7" creationId="{E5B6911B-72C3-47BE-B7CF-B411867A8729}"/>
          </ac:spMkLst>
        </pc:spChg>
        <pc:spChg chg="add mod or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8" creationId="{CE741E7D-07EB-4C4C-924D-CEE30F858B24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15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17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19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21" creationId="{2A865FE3-5FC9-4049-87CF-30019C46C0F5}"/>
          </ac:spMkLst>
        </pc:spChg>
        <pc:picChg chg="add del mod ord">
          <ac:chgData name="友治 三沢" userId="bda06d9b-8bd9-4a43-83f1-3c8088a68f51" providerId="ADAL" clId="{CF7C8194-12EF-47AA-AF83-0919F794C956}" dt="2020-06-06T04:00:37.387" v="3117" actId="22"/>
          <ac:picMkLst>
            <pc:docMk/>
            <pc:sldMk cId="1630092570" sldId="257"/>
            <ac:picMk id="6" creationId="{A6103080-6BB4-42D4-BB5C-21AD03DBD24F}"/>
          </ac:picMkLst>
        </pc:picChg>
        <pc:picChg chg="add mod ord">
          <ac:chgData name="友治 三沢" userId="bda06d9b-8bd9-4a43-83f1-3c8088a68f51" providerId="ADAL" clId="{CF7C8194-12EF-47AA-AF83-0919F794C956}" dt="2020-06-06T04:06:25.217" v="3351" actId="26606"/>
          <ac:picMkLst>
            <pc:docMk/>
            <pc:sldMk cId="1630092570" sldId="257"/>
            <ac:picMk id="10" creationId="{102C69C8-9E62-4875-9953-1612791034E2}"/>
          </ac:picMkLst>
        </pc:picChg>
      </pc:sldChg>
      <pc:sldChg chg="addSp delSp modSp mod setBg modClrScheme chgLayout">
        <pc:chgData name="友治 三沢" userId="bda06d9b-8bd9-4a43-83f1-3c8088a68f51" providerId="ADAL" clId="{CF7C8194-12EF-47AA-AF83-0919F794C956}" dt="2020-06-06T05:08:59.599" v="5529" actId="20577"/>
        <pc:sldMkLst>
          <pc:docMk/>
          <pc:sldMk cId="695936720" sldId="258"/>
        </pc:sldMkLst>
        <pc:spChg chg="mod or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" creationId="{43730147-182B-4ADA-8149-85FC7B9E45C4}"/>
          </ac:spMkLst>
        </pc:spChg>
        <pc:spChg chg="del mod ord">
          <ac:chgData name="友治 三沢" userId="bda06d9b-8bd9-4a43-83f1-3c8088a68f51" providerId="ADAL" clId="{CF7C8194-12EF-47AA-AF83-0919F794C956}" dt="2020-06-06T04:10:26.712" v="3355" actId="700"/>
          <ac:spMkLst>
            <pc:docMk/>
            <pc:sldMk cId="695936720" sldId="258"/>
            <ac:spMk id="3" creationId="{CBA3E265-2521-4A8E-9C57-5444CC34BE2D}"/>
          </ac:spMkLst>
        </pc:spChg>
        <pc:spChg chg="mod or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4" creationId="{0E70E64A-86E4-49FC-B9A3-6C383703B93E}"/>
          </ac:spMkLst>
        </pc:spChg>
        <pc:spChg chg="add del mod ord">
          <ac:chgData name="友治 三沢" userId="bda06d9b-8bd9-4a43-83f1-3c8088a68f51" providerId="ADAL" clId="{CF7C8194-12EF-47AA-AF83-0919F794C956}" dt="2020-06-06T04:10:32.925" v="3356" actId="700"/>
          <ac:spMkLst>
            <pc:docMk/>
            <pc:sldMk cId="695936720" sldId="258"/>
            <ac:spMk id="7" creationId="{319A4AFF-78F1-4849-9B33-38396BC06CB7}"/>
          </ac:spMkLst>
        </pc:spChg>
        <pc:spChg chg="add del mod ord">
          <ac:chgData name="友治 三沢" userId="bda06d9b-8bd9-4a43-83f1-3c8088a68f51" providerId="ADAL" clId="{CF7C8194-12EF-47AA-AF83-0919F794C956}" dt="2020-06-06T04:10:32.925" v="3356" actId="700"/>
          <ac:spMkLst>
            <pc:docMk/>
            <pc:sldMk cId="695936720" sldId="258"/>
            <ac:spMk id="8" creationId="{A631B85F-9927-4AD1-A5B0-33D25DC80568}"/>
          </ac:spMkLst>
        </pc:spChg>
        <pc:spChg chg="add del mod ord">
          <ac:chgData name="友治 三沢" userId="bda06d9b-8bd9-4a43-83f1-3c8088a68f51" providerId="ADAL" clId="{CF7C8194-12EF-47AA-AF83-0919F794C956}" dt="2020-06-06T04:10:36.149" v="3359" actId="22"/>
          <ac:spMkLst>
            <pc:docMk/>
            <pc:sldMk cId="695936720" sldId="258"/>
            <ac:spMk id="9" creationId="{BAC2A98D-6EEE-4221-B98B-0424677A9023}"/>
          </ac:spMkLst>
        </pc:spChg>
        <pc:spChg chg="add mod ord">
          <ac:chgData name="友治 三沢" userId="bda06d9b-8bd9-4a43-83f1-3c8088a68f51" providerId="ADAL" clId="{CF7C8194-12EF-47AA-AF83-0919F794C956}" dt="2020-06-06T05:08:59.599" v="5529" actId="20577"/>
          <ac:spMkLst>
            <pc:docMk/>
            <pc:sldMk cId="695936720" sldId="258"/>
            <ac:spMk id="10" creationId="{FD61CC1D-004C-4187-A16E-BF6E02E0C22A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19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1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3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5" creationId="{768EB4DD-3704-43AD-92B3-C4E0C6EA92CB}"/>
          </ac:spMkLst>
        </pc:spChg>
        <pc:picChg chg="add del">
          <ac:chgData name="友治 三沢" userId="bda06d9b-8bd9-4a43-83f1-3c8088a68f51" providerId="ADAL" clId="{CF7C8194-12EF-47AA-AF83-0919F794C956}" dt="2020-06-06T04:10:12.739" v="3354" actId="22"/>
          <ac:picMkLst>
            <pc:docMk/>
            <pc:sldMk cId="695936720" sldId="258"/>
            <ac:picMk id="6" creationId="{C889106C-1589-47F6-9AB3-65578816D070}"/>
          </ac:picMkLst>
        </pc:picChg>
        <pc:picChg chg="add del">
          <ac:chgData name="友治 三沢" userId="bda06d9b-8bd9-4a43-83f1-3c8088a68f51" providerId="ADAL" clId="{CF7C8194-12EF-47AA-AF83-0919F794C956}" dt="2020-06-06T04:10:34.965" v="3358" actId="22"/>
          <ac:picMkLst>
            <pc:docMk/>
            <pc:sldMk cId="695936720" sldId="258"/>
            <ac:picMk id="12" creationId="{708ACA54-8370-4F27-855D-CF20D6D084C6}"/>
          </ac:picMkLst>
        </pc:picChg>
        <pc:picChg chg="add mod ord modCrop">
          <ac:chgData name="友治 三沢" userId="bda06d9b-8bd9-4a43-83f1-3c8088a68f51" providerId="ADAL" clId="{CF7C8194-12EF-47AA-AF83-0919F794C956}" dt="2020-06-06T04:15:07.375" v="3564" actId="26606"/>
          <ac:picMkLst>
            <pc:docMk/>
            <pc:sldMk cId="695936720" sldId="258"/>
            <ac:picMk id="14" creationId="{3463BF24-93C7-416D-8BB1-8BD787C71DD9}"/>
          </ac:picMkLst>
        </pc:picChg>
      </pc:sldChg>
      <pc:sldChg chg="addSp delSp modSp mod setBg modClrScheme chgLayout">
        <pc:chgData name="友治 三沢" userId="bda06d9b-8bd9-4a43-83f1-3c8088a68f51" providerId="ADAL" clId="{CF7C8194-12EF-47AA-AF83-0919F794C956}" dt="2020-06-06T05:10:04.602" v="5534" actId="20577"/>
        <pc:sldMkLst>
          <pc:docMk/>
          <pc:sldMk cId="1442917579" sldId="259"/>
        </pc:sldMkLst>
        <pc:spChg chg="mod or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2" creationId="{F9F7836A-5F38-46DB-A9DA-B3C8FFACA712}"/>
          </ac:spMkLst>
        </pc:spChg>
        <pc:spChg chg="del mod ord">
          <ac:chgData name="友治 三沢" userId="bda06d9b-8bd9-4a43-83f1-3c8088a68f51" providerId="ADAL" clId="{CF7C8194-12EF-47AA-AF83-0919F794C956}" dt="2020-06-06T04:22:14.634" v="3566" actId="700"/>
          <ac:spMkLst>
            <pc:docMk/>
            <pc:sldMk cId="1442917579" sldId="259"/>
            <ac:spMk id="3" creationId="{D3633269-E65F-429A-AB3E-A31644C60ADD}"/>
          </ac:spMkLst>
        </pc:spChg>
        <pc:spChg chg="mod or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4" creationId="{E098D191-9C2A-4AE0-8C64-ABFF15D0AA7C}"/>
          </ac:spMkLst>
        </pc:spChg>
        <pc:spChg chg="add del mod ord">
          <ac:chgData name="友治 三沢" userId="bda06d9b-8bd9-4a43-83f1-3c8088a68f51" providerId="ADAL" clId="{CF7C8194-12EF-47AA-AF83-0919F794C956}" dt="2020-06-06T04:22:15.890" v="3567" actId="22"/>
          <ac:spMkLst>
            <pc:docMk/>
            <pc:sldMk cId="1442917579" sldId="259"/>
            <ac:spMk id="5" creationId="{55A092B8-2A21-46B7-9FFA-E4EEEF034168}"/>
          </ac:spMkLst>
        </pc:spChg>
        <pc:spChg chg="add mod ord">
          <ac:chgData name="友治 三沢" userId="bda06d9b-8bd9-4a43-83f1-3c8088a68f51" providerId="ADAL" clId="{CF7C8194-12EF-47AA-AF83-0919F794C956}" dt="2020-06-06T05:10:04.602" v="5534" actId="20577"/>
          <ac:spMkLst>
            <pc:docMk/>
            <pc:sldMk cId="1442917579" sldId="259"/>
            <ac:spMk id="6" creationId="{7768FE69-7E63-435D-BD95-20261035FBF4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0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1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2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4:22:26.909" v="3569" actId="26606"/>
          <ac:spMkLst>
            <pc:docMk/>
            <pc:sldMk cId="1442917579" sldId="259"/>
            <ac:spMk id="13" creationId="{62542EEC-4F7C-4AE2-933E-EAC8EB3FA378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4" creationId="{2A865FE3-5FC9-4049-87CF-30019C46C0F5}"/>
          </ac:spMkLst>
        </pc:spChg>
        <pc:spChg chg="add del">
          <ac:chgData name="友治 三沢" userId="bda06d9b-8bd9-4a43-83f1-3c8088a68f51" providerId="ADAL" clId="{CF7C8194-12EF-47AA-AF83-0919F794C956}" dt="2020-06-06T04:22:26.909" v="3569" actId="26606"/>
          <ac:spMkLst>
            <pc:docMk/>
            <pc:sldMk cId="1442917579" sldId="259"/>
            <ac:spMk id="15" creationId="{B81933D1-5615-42C7-9C0B-4EB7105CCE2D}"/>
          </ac:spMkLst>
        </pc:spChg>
        <pc:spChg chg="add del">
          <ac:chgData name="友治 三沢" userId="bda06d9b-8bd9-4a43-83f1-3c8088a68f51" providerId="ADAL" clId="{CF7C8194-12EF-47AA-AF83-0919F794C956}" dt="2020-06-06T04:22:26.909" v="3569" actId="26606"/>
          <ac:spMkLst>
            <pc:docMk/>
            <pc:sldMk cId="1442917579" sldId="259"/>
            <ac:spMk id="17" creationId="{19C9EAEA-39D0-4B0E-A0EB-51E7B26740B1}"/>
          </ac:spMkLst>
        </pc:spChg>
        <pc:grpChg chg="add del">
          <ac:chgData name="友治 三沢" userId="bda06d9b-8bd9-4a43-83f1-3c8088a68f51" providerId="ADAL" clId="{CF7C8194-12EF-47AA-AF83-0919F794C956}" dt="2020-06-06T04:22:26.909" v="3569" actId="26606"/>
          <ac:grpSpMkLst>
            <pc:docMk/>
            <pc:sldMk cId="1442917579" sldId="259"/>
            <ac:grpSpMk id="19" creationId="{032D8612-31EB-44CF-A1D0-14FD4C705424}"/>
          </ac:grpSpMkLst>
        </pc:grpChg>
        <pc:picChg chg="add mod ord modCrop">
          <ac:chgData name="友治 三沢" userId="bda06d9b-8bd9-4a43-83f1-3c8088a68f51" providerId="ADAL" clId="{CF7C8194-12EF-47AA-AF83-0919F794C956}" dt="2020-06-06T04:24:46.019" v="3905" actId="26606"/>
          <ac:picMkLst>
            <pc:docMk/>
            <pc:sldMk cId="1442917579" sldId="259"/>
            <ac:picMk id="8" creationId="{E47467B5-8451-4419-9FB1-3A9603B6D62B}"/>
          </ac:picMkLst>
        </pc:picChg>
      </pc:sldChg>
      <pc:sldChg chg="addSp delSp modSp mod setBg">
        <pc:chgData name="友治 三沢" userId="bda06d9b-8bd9-4a43-83f1-3c8088a68f51" providerId="ADAL" clId="{CF7C8194-12EF-47AA-AF83-0919F794C956}" dt="2020-06-06T04:52:09.489" v="4882" actId="20577"/>
        <pc:sldMkLst>
          <pc:docMk/>
          <pc:sldMk cId="3888744738" sldId="260"/>
        </pc:sldMkLst>
        <pc:spChg chg="mod">
          <ac:chgData name="友治 三沢" userId="bda06d9b-8bd9-4a43-83f1-3c8088a68f51" providerId="ADAL" clId="{CF7C8194-12EF-47AA-AF83-0919F794C956}" dt="2020-06-06T04:52:09.489" v="4882" actId="20577"/>
          <ac:spMkLst>
            <pc:docMk/>
            <pc:sldMk cId="3888744738" sldId="260"/>
            <ac:spMk id="2" creationId="{F73B58CA-F37A-49A6-A780-A9EAC0A700EC}"/>
          </ac:spMkLst>
        </pc:spChg>
        <pc:spChg chg="mod or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3" creationId="{FE817731-9437-4E94-9B6C-57792244FB36}"/>
          </ac:spMkLst>
        </pc:spChg>
        <pc:spChg chg="mo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0" creationId="{DB049619-4DCE-4177-AFF4-65DB27F15D0E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2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4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15" creationId="{55666830-9A19-4E01-8505-D6C7F9AC5665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6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17" creationId="{AE9FC877-7FB6-4D22-9988-35420644E202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19" creationId="{E41809D1-F12E-46BB-B804-5F209D325E8B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21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23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47:39.557" v="4664" actId="26606"/>
          <ac:spMkLst>
            <pc:docMk/>
            <pc:sldMk cId="3888744738" sldId="260"/>
            <ac:spMk id="25" creationId="{EBF87945-A001-489F-9D9B-7D9435F0B9CA}"/>
          </ac:spMkLst>
        </pc:spChg>
        <pc:spChg chg="add del">
          <ac:chgData name="友治 三沢" userId="bda06d9b-8bd9-4a43-83f1-3c8088a68f51" providerId="ADAL" clId="{CF7C8194-12EF-47AA-AF83-0919F794C956}" dt="2020-06-06T04:47:42.671" v="4666" actId="26606"/>
          <ac:spMkLst>
            <pc:docMk/>
            <pc:sldMk cId="3888744738" sldId="260"/>
            <ac:spMk id="27" creationId="{5922BD39-6B5B-493A-BE62-58ECD0F7A75A}"/>
          </ac:spMkLst>
        </pc:spChg>
        <pc:spChg chg="add del">
          <ac:chgData name="友治 三沢" userId="bda06d9b-8bd9-4a43-83f1-3c8088a68f51" providerId="ADAL" clId="{CF7C8194-12EF-47AA-AF83-0919F794C956}" dt="2020-06-06T04:47:42.671" v="4666" actId="26606"/>
          <ac:spMkLst>
            <pc:docMk/>
            <pc:sldMk cId="3888744738" sldId="260"/>
            <ac:spMk id="29" creationId="{53FD85F6-ECDC-4124-9916-6444E142C663}"/>
          </ac:spMkLst>
        </pc:spChg>
        <pc:spChg chg="add del">
          <ac:chgData name="友治 三沢" userId="bda06d9b-8bd9-4a43-83f1-3c8088a68f51" providerId="ADAL" clId="{CF7C8194-12EF-47AA-AF83-0919F794C956}" dt="2020-06-06T04:47:42.671" v="4666" actId="26606"/>
          <ac:spMkLst>
            <pc:docMk/>
            <pc:sldMk cId="3888744738" sldId="260"/>
            <ac:spMk id="30" creationId="{FB5D26B4-74AD-4118-8F13-7051DA3BFA87}"/>
          </ac:spMkLst>
        </pc:spChg>
        <pc:spChg chg="add del">
          <ac:chgData name="友治 三沢" userId="bda06d9b-8bd9-4a43-83f1-3c8088a68f51" providerId="ADAL" clId="{CF7C8194-12EF-47AA-AF83-0919F794C956}" dt="2020-06-06T04:47:44.952" v="4668" actId="26606"/>
          <ac:spMkLst>
            <pc:docMk/>
            <pc:sldMk cId="3888744738" sldId="260"/>
            <ac:spMk id="32" creationId="{5AAE9118-0436-4488-AC4A-C14DF6A7B6B1}"/>
          </ac:spMkLst>
        </pc:spChg>
        <pc:spChg chg="add del">
          <ac:chgData name="友治 三沢" userId="bda06d9b-8bd9-4a43-83f1-3c8088a68f51" providerId="ADAL" clId="{CF7C8194-12EF-47AA-AF83-0919F794C956}" dt="2020-06-06T04:47:44.952" v="4668" actId="26606"/>
          <ac:spMkLst>
            <pc:docMk/>
            <pc:sldMk cId="3888744738" sldId="260"/>
            <ac:spMk id="33" creationId="{07A0C51E-5464-4470-855E-CA530A59BF98}"/>
          </ac:spMkLst>
        </pc:spChg>
        <pc:spChg chg="add del">
          <ac:chgData name="友治 三沢" userId="bda06d9b-8bd9-4a43-83f1-3c8088a68f51" providerId="ADAL" clId="{CF7C8194-12EF-47AA-AF83-0919F794C956}" dt="2020-06-06T04:47:47.594" v="4670" actId="26606"/>
          <ac:spMkLst>
            <pc:docMk/>
            <pc:sldMk cId="3888744738" sldId="260"/>
            <ac:spMk id="35" creationId="{0E2F58BF-12E5-4B5A-AD25-4DAAA2742A7B}"/>
          </ac:spMkLst>
        </pc:spChg>
        <pc:spChg chg="add del">
          <ac:chgData name="友治 三沢" userId="bda06d9b-8bd9-4a43-83f1-3c8088a68f51" providerId="ADAL" clId="{CF7C8194-12EF-47AA-AF83-0919F794C956}" dt="2020-06-06T04:47:47.594" v="4670" actId="26606"/>
          <ac:spMkLst>
            <pc:docMk/>
            <pc:sldMk cId="3888744738" sldId="260"/>
            <ac:spMk id="36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47:47.594" v="4670" actId="26606"/>
          <ac:spMkLst>
            <pc:docMk/>
            <pc:sldMk cId="3888744738" sldId="260"/>
            <ac:spMk id="37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39" creationId="{C7B352FC-1F44-4AB9-A2BD-FBF231C6B1C1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40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41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42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4" creationId="{155D7866-985D-4D23-BF0E-72CA30F5C7E9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5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6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7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49" creationId="{55666830-9A19-4E01-8505-D6C7F9AC5665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0" creationId="{AE9FC877-7FB6-4D22-9988-35420644E202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1" creationId="{E41809D1-F12E-46BB-B804-5F209D325E8B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2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3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48:14.287" v="4678" actId="26606"/>
          <ac:spMkLst>
            <pc:docMk/>
            <pc:sldMk cId="3888744738" sldId="260"/>
            <ac:spMk id="55" creationId="{EBF87945-A001-489F-9D9B-7D9435F0B9CA}"/>
          </ac:spMkLst>
        </pc:spChg>
        <pc:spChg chg="add del">
          <ac:chgData name="友治 三沢" userId="bda06d9b-8bd9-4a43-83f1-3c8088a68f51" providerId="ADAL" clId="{CF7C8194-12EF-47AA-AF83-0919F794C956}" dt="2020-06-06T04:48:21.667" v="4682" actId="26606"/>
          <ac:spMkLst>
            <pc:docMk/>
            <pc:sldMk cId="3888744738" sldId="260"/>
            <ac:spMk id="57" creationId="{5922BD39-6B5B-493A-BE62-58ECD0F7A75A}"/>
          </ac:spMkLst>
        </pc:spChg>
        <pc:spChg chg="add del">
          <ac:chgData name="友治 三沢" userId="bda06d9b-8bd9-4a43-83f1-3c8088a68f51" providerId="ADAL" clId="{CF7C8194-12EF-47AA-AF83-0919F794C956}" dt="2020-06-06T04:48:21.667" v="4682" actId="26606"/>
          <ac:spMkLst>
            <pc:docMk/>
            <pc:sldMk cId="3888744738" sldId="260"/>
            <ac:spMk id="59" creationId="{53FD85F6-ECDC-4124-9916-6444E142C663}"/>
          </ac:spMkLst>
        </pc:spChg>
        <pc:spChg chg="add del">
          <ac:chgData name="友治 三沢" userId="bda06d9b-8bd9-4a43-83f1-3c8088a68f51" providerId="ADAL" clId="{CF7C8194-12EF-47AA-AF83-0919F794C956}" dt="2020-06-06T04:48:21.667" v="4682" actId="26606"/>
          <ac:spMkLst>
            <pc:docMk/>
            <pc:sldMk cId="3888744738" sldId="260"/>
            <ac:spMk id="60" creationId="{FB5D26B4-74AD-4118-8F13-7051DA3BFA87}"/>
          </ac:spMkLst>
        </pc:spChg>
        <pc:picChg chg="mod ord">
          <ac:chgData name="友治 三沢" userId="bda06d9b-8bd9-4a43-83f1-3c8088a68f51" providerId="ADAL" clId="{CF7C8194-12EF-47AA-AF83-0919F794C956}" dt="2020-06-06T04:49:26.622" v="4754" actId="26606"/>
          <ac:picMkLst>
            <pc:docMk/>
            <pc:sldMk cId="3888744738" sldId="260"/>
            <ac:picMk id="9" creationId="{6A4B7001-EEB3-446D-A130-C5763B030DB4}"/>
          </ac:picMkLst>
        </pc:picChg>
        <pc:picChg chg="add del">
          <ac:chgData name="友治 三沢" userId="bda06d9b-8bd9-4a43-83f1-3c8088a68f51" providerId="ADAL" clId="{CF7C8194-12EF-47AA-AF83-0919F794C956}" dt="2020-06-06T04:47:42.671" v="4666" actId="26606"/>
          <ac:picMkLst>
            <pc:docMk/>
            <pc:sldMk cId="3888744738" sldId="260"/>
            <ac:picMk id="28" creationId="{4741521E-DC76-41B9-8A47-448CD4F9FA46}"/>
          </ac:picMkLst>
        </pc:picChg>
        <pc:picChg chg="add del">
          <ac:chgData name="友治 三沢" userId="bda06d9b-8bd9-4a43-83f1-3c8088a68f51" providerId="ADAL" clId="{CF7C8194-12EF-47AA-AF83-0919F794C956}" dt="2020-06-06T04:48:21.667" v="4682" actId="26606"/>
          <ac:picMkLst>
            <pc:docMk/>
            <pc:sldMk cId="3888744738" sldId="260"/>
            <ac:picMk id="58" creationId="{4741521E-DC76-41B9-8A47-448CD4F9FA46}"/>
          </ac:picMkLst>
        </pc:picChg>
      </pc:sldChg>
      <pc:sldChg chg="addSp delSp modSp mod setBg">
        <pc:chgData name="友治 三沢" userId="bda06d9b-8bd9-4a43-83f1-3c8088a68f51" providerId="ADAL" clId="{CF7C8194-12EF-47AA-AF83-0919F794C956}" dt="2020-06-06T04:55:28.433" v="5084" actId="18131"/>
        <pc:sldMkLst>
          <pc:docMk/>
          <pc:sldMk cId="1445964059" sldId="261"/>
        </pc:sldMkLst>
        <pc:spChg chg="mo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2" creationId="{93BF1205-A3A8-4DFF-B077-C985B9C64390}"/>
          </ac:spMkLst>
        </pc:spChg>
        <pc:spChg chg="mod or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3" creationId="{3B38F806-18DB-4B3F-BC9E-5902BBD0D756}"/>
          </ac:spMkLst>
        </pc:spChg>
        <pc:spChg chg="mo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6" creationId="{05E4B732-62AD-43B7-8FFE-24372C31F2ED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8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9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10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0:06.193" v="4772" actId="26606"/>
          <ac:spMkLst>
            <pc:docMk/>
            <pc:sldMk cId="1445964059" sldId="261"/>
            <ac:spMk id="11" creationId="{2FB82883-1DC0-4BE1-A607-009095F3355A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12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50:06.193" v="4772" actId="26606"/>
          <ac:spMkLst>
            <pc:docMk/>
            <pc:sldMk cId="1445964059" sldId="261"/>
            <ac:spMk id="13" creationId="{A3473CF9-37EB-43E7-89EF-D2D1C53D1DAC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14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4:50:06.193" v="4772" actId="26606"/>
          <ac:spMkLst>
            <pc:docMk/>
            <pc:sldMk cId="1445964059" sldId="261"/>
            <ac:spMk id="15" creationId="{586B4EF9-43BA-4655-A6FF-1D8E21574C95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16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4:50:10.527" v="4774" actId="26606"/>
          <ac:spMkLst>
            <pc:docMk/>
            <pc:sldMk cId="1445964059" sldId="261"/>
            <ac:spMk id="17" creationId="{4038CB10-1F5C-4D54-9DF7-12586DE5B007}"/>
          </ac:spMkLst>
        </pc:spChg>
        <pc:spChg chg="add del">
          <ac:chgData name="友治 三沢" userId="bda06d9b-8bd9-4a43-83f1-3c8088a68f51" providerId="ADAL" clId="{CF7C8194-12EF-47AA-AF83-0919F794C956}" dt="2020-06-06T04:50:10.527" v="4774" actId="26606"/>
          <ac:spMkLst>
            <pc:docMk/>
            <pc:sldMk cId="1445964059" sldId="261"/>
            <ac:spMk id="18" creationId="{73ED6512-6858-4552-B699-9A97FE9A4EA2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19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0" creationId="{C7B352FC-1F44-4AB9-A2BD-FBF231C6B1C1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1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2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3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24" creationId="{2A865FE3-5FC9-4049-87CF-30019C46C0F5}"/>
          </ac:spMkLst>
        </pc:spChg>
        <pc:spChg chg="add del">
          <ac:chgData name="友治 三沢" userId="bda06d9b-8bd9-4a43-83f1-3c8088a68f51" providerId="ADAL" clId="{CF7C8194-12EF-47AA-AF83-0919F794C956}" dt="2020-06-06T04:50:13.289" v="4778" actId="26606"/>
          <ac:spMkLst>
            <pc:docMk/>
            <pc:sldMk cId="1445964059" sldId="261"/>
            <ac:spMk id="25" creationId="{0E2F58BF-12E5-4B5A-AD25-4DAAA2742A7B}"/>
          </ac:spMkLst>
        </pc:spChg>
        <pc:spChg chg="add del">
          <ac:chgData name="友治 三沢" userId="bda06d9b-8bd9-4a43-83f1-3c8088a68f51" providerId="ADAL" clId="{CF7C8194-12EF-47AA-AF83-0919F794C956}" dt="2020-06-06T04:50:13.289" v="4778" actId="26606"/>
          <ac:spMkLst>
            <pc:docMk/>
            <pc:sldMk cId="1445964059" sldId="261"/>
            <ac:spMk id="26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50:13.289" v="4778" actId="26606"/>
          <ac:spMkLst>
            <pc:docMk/>
            <pc:sldMk cId="1445964059" sldId="261"/>
            <ac:spMk id="27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28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29" creationId="{C7B352FC-1F44-4AB9-A2BD-FBF231C6B1C1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30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31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32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3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4" creationId="{155D7866-985D-4D23-BF0E-72CA30F5C7E9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5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6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7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38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39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2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3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4" creationId="{2A865FE3-5FC9-4049-87CF-30019C46C0F5}"/>
          </ac:spMkLst>
        </pc:spChg>
        <pc:picChg chg="mod ord modCrop">
          <ac:chgData name="友治 三沢" userId="bda06d9b-8bd9-4a43-83f1-3c8088a68f51" providerId="ADAL" clId="{CF7C8194-12EF-47AA-AF83-0919F794C956}" dt="2020-06-06T04:55:28.433" v="5084" actId="18131"/>
          <ac:picMkLst>
            <pc:docMk/>
            <pc:sldMk cId="1445964059" sldId="261"/>
            <ac:picMk id="5" creationId="{429B4BAB-A179-46E4-8EC3-0E2E2296F71D}"/>
          </ac:picMkLst>
        </pc:picChg>
      </pc:sldChg>
      <pc:sldChg chg="addSp delSp modSp mod setBg">
        <pc:chgData name="友治 三沢" userId="bda06d9b-8bd9-4a43-83f1-3c8088a68f51" providerId="ADAL" clId="{CF7C8194-12EF-47AA-AF83-0919F794C956}" dt="2020-06-06T04:37:43.980" v="4297" actId="26606"/>
        <pc:sldMkLst>
          <pc:docMk/>
          <pc:sldMk cId="2722990016" sldId="262"/>
        </pc:sldMkLst>
        <pc:spChg chg="mo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2" creationId="{90B67685-9CA7-4571-B28C-15BB3ECAF8FD}"/>
          </ac:spMkLst>
        </pc:spChg>
        <pc:spChg chg="del mo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3" creationId="{7D65C630-A8D0-4884-A0FA-A21AE2A247DD}"/>
          </ac:spMkLst>
        </pc:spChg>
        <pc:spChg chg="mo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4" creationId="{5F6A5617-7A67-4DA8-BA55-1E07BB90AF82}"/>
          </ac:spMkLst>
        </pc:spChg>
        <pc:spChg chg="ad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10" creationId="{B5416EBC-B41E-4F8A-BE9F-07301B682CBD}"/>
          </ac:spMkLst>
        </pc:spChg>
        <pc:spChg chg="ad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12" creationId="{AFF79527-C7F1-4E06-8126-A8E8C5FEBFCA}"/>
          </ac:spMkLst>
        </pc:spChg>
        <pc:spChg chg="ad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14" creationId="{55986208-8A53-4E92-9197-6B57BCCB2F37}"/>
          </ac:spMkLst>
        </pc:spChg>
        <pc:graphicFrameChg chg="add">
          <ac:chgData name="友治 三沢" userId="bda06d9b-8bd9-4a43-83f1-3c8088a68f51" providerId="ADAL" clId="{CF7C8194-12EF-47AA-AF83-0919F794C956}" dt="2020-06-06T04:37:43.980" v="4297" actId="26606"/>
          <ac:graphicFrameMkLst>
            <pc:docMk/>
            <pc:sldMk cId="2722990016" sldId="262"/>
            <ac:graphicFrameMk id="6" creationId="{D76C0A7A-2DAB-4FE6-A8AB-E183FAB3B742}"/>
          </ac:graphicFrameMkLst>
        </pc:graphicFrameChg>
      </pc:sldChg>
      <pc:sldChg chg="addSp modSp mod setBg">
        <pc:chgData name="友治 三沢" userId="bda06d9b-8bd9-4a43-83f1-3c8088a68f51" providerId="ADAL" clId="{CF7C8194-12EF-47AA-AF83-0919F794C956}" dt="2020-06-06T04:56:01.483" v="5085" actId="18131"/>
        <pc:sldMkLst>
          <pc:docMk/>
          <pc:sldMk cId="1403165217" sldId="263"/>
        </pc:sldMkLst>
        <pc:spChg chg="mod">
          <ac:chgData name="友治 三沢" userId="bda06d9b-8bd9-4a43-83f1-3c8088a68f51" providerId="ADAL" clId="{CF7C8194-12EF-47AA-AF83-0919F794C956}" dt="2020-06-06T04:51:58.437" v="4876" actId="20577"/>
          <ac:spMkLst>
            <pc:docMk/>
            <pc:sldMk cId="1403165217" sldId="263"/>
            <ac:spMk id="2" creationId="{5B0D5481-DE6D-4FCC-B20E-01B329F49A5D}"/>
          </ac:spMkLst>
        </pc:spChg>
        <pc:spChg chg="mod">
          <ac:chgData name="友治 三沢" userId="bda06d9b-8bd9-4a43-83f1-3c8088a68f51" providerId="ADAL" clId="{CF7C8194-12EF-47AA-AF83-0919F794C956}" dt="2020-06-06T04:53:10.375" v="4894" actId="20577"/>
          <ac:spMkLst>
            <pc:docMk/>
            <pc:sldMk cId="1403165217" sldId="263"/>
            <ac:spMk id="3" creationId="{04A80C69-C92B-4CEE-9B81-5AFF9C71890A}"/>
          </ac:spMkLst>
        </pc:spChg>
        <pc:spChg chg="mo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6" creationId="{06D078AF-E5A5-4037-AE01-BACCDDC8ACFE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7" creationId="{0570A85B-3810-4F95-97B0-CBF4CCDB381C}"/>
          </ac:spMkLst>
        </pc:spChg>
        <pc:picChg chg="mod modCrop">
          <ac:chgData name="友治 三沢" userId="bda06d9b-8bd9-4a43-83f1-3c8088a68f51" providerId="ADAL" clId="{CF7C8194-12EF-47AA-AF83-0919F794C956}" dt="2020-06-06T04:56:01.483" v="5085" actId="18131"/>
          <ac:picMkLst>
            <pc:docMk/>
            <pc:sldMk cId="1403165217" sldId="263"/>
            <ac:picMk id="5" creationId="{F7A62DF6-5F64-4CCF-9F37-2B2678AB89F5}"/>
          </ac:picMkLst>
        </pc:picChg>
      </pc:sldChg>
      <pc:sldChg chg="del">
        <pc:chgData name="友治 三沢" userId="bda06d9b-8bd9-4a43-83f1-3c8088a68f51" providerId="ADAL" clId="{CF7C8194-12EF-47AA-AF83-0919F794C956}" dt="2020-05-31T03:33:59.614" v="0" actId="47"/>
        <pc:sldMkLst>
          <pc:docMk/>
          <pc:sldMk cId="3116267454" sldId="264"/>
        </pc:sldMkLst>
      </pc:sldChg>
      <pc:sldChg chg="addSp delSp modSp mod setBg">
        <pc:chgData name="友治 三沢" userId="bda06d9b-8bd9-4a43-83f1-3c8088a68f51" providerId="ADAL" clId="{CF7C8194-12EF-47AA-AF83-0919F794C956}" dt="2020-06-06T04:54:19.989" v="5035" actId="20577"/>
        <pc:sldMkLst>
          <pc:docMk/>
          <pc:sldMk cId="2906786478" sldId="265"/>
        </pc:sldMkLst>
        <pc:spChg chg="mod">
          <ac:chgData name="友治 三沢" userId="bda06d9b-8bd9-4a43-83f1-3c8088a68f51" providerId="ADAL" clId="{CF7C8194-12EF-47AA-AF83-0919F794C956}" dt="2020-06-06T04:54:19.989" v="5035" actId="20577"/>
          <ac:spMkLst>
            <pc:docMk/>
            <pc:sldMk cId="2906786478" sldId="265"/>
            <ac:spMk id="2" creationId="{11289AA0-6EBF-4A4F-A88B-5D45B3F5A7EA}"/>
          </ac:spMkLst>
        </pc:spChg>
        <pc:spChg chg="mo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3" creationId="{825807D4-84E7-4038-B3F3-86F3A19876F2}"/>
          </ac:spMkLst>
        </pc:spChg>
        <pc:spChg chg="mo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7" creationId="{45DE265F-9662-4198-8E28-E01FD0C25538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2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4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6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8" creationId="{0570A85B-3810-4F95-97B0-CBF4CCDB381C}"/>
          </ac:spMkLst>
        </pc:spChg>
        <pc:picChg chg="add del mod">
          <ac:chgData name="友治 三沢" userId="bda06d9b-8bd9-4a43-83f1-3c8088a68f51" providerId="ADAL" clId="{CF7C8194-12EF-47AA-AF83-0919F794C956}" dt="2020-05-31T03:34:06.943" v="3" actId="21"/>
          <ac:picMkLst>
            <pc:docMk/>
            <pc:sldMk cId="2906786478" sldId="265"/>
            <ac:picMk id="5" creationId="{18564DD2-49C4-4578-B6A0-EEF1CE698BDA}"/>
          </ac:picMkLst>
        </pc:picChg>
        <pc:picChg chg="add mod">
          <ac:chgData name="友治 三沢" userId="bda06d9b-8bd9-4a43-83f1-3c8088a68f51" providerId="ADAL" clId="{CF7C8194-12EF-47AA-AF83-0919F794C956}" dt="2020-06-06T04:53:57.051" v="5026" actId="26606"/>
          <ac:picMkLst>
            <pc:docMk/>
            <pc:sldMk cId="2906786478" sldId="265"/>
            <ac:picMk id="6" creationId="{BA00C631-E727-4E50-AD12-6862DD7667BD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4:54:54.393" v="5078" actId="26606"/>
        <pc:sldMkLst>
          <pc:docMk/>
          <pc:sldMk cId="2222643730" sldId="266"/>
        </pc:sldMkLst>
        <pc:spChg chg="mo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" creationId="{43EFA5CB-350A-4227-A40A-70D28AB6E724}"/>
          </ac:spMkLst>
        </pc:spChg>
        <pc:spChg chg="mo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3" creationId="{5CBFB572-F54D-4D72-BDDC-32442C32817C}"/>
          </ac:spMkLst>
        </pc:spChg>
        <pc:spChg chg="mo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6" creationId="{0FDA8009-7309-4E26-BD68-B81A110D651F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19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0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1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2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4:54:54.393" v="5078" actId="26606"/>
          <ac:picMkLst>
            <pc:docMk/>
            <pc:sldMk cId="2222643730" sldId="266"/>
            <ac:picMk id="5" creationId="{8823BA6B-0EC4-4B69-AD33-FB7AFE71E84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4:57:28.019" v="5211" actId="26606"/>
        <pc:sldMkLst>
          <pc:docMk/>
          <pc:sldMk cId="3866604164" sldId="267"/>
        </pc:sldMkLst>
        <pc:spChg chg="mo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" creationId="{EFB9BF12-F0EB-48E9-8867-84B8BEAC8975}"/>
          </ac:spMkLst>
        </pc:spChg>
        <pc:spChg chg="mo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3" creationId="{71BF736C-58C7-4812-917C-89B5B6BFC705}"/>
          </ac:spMkLst>
        </pc:spChg>
        <pc:spChg chg="mo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6" creationId="{09C06564-51C8-4B41-82FC-A6AD8E4DA170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19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0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1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2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4:57:28.019" v="5211" actId="26606"/>
          <ac:picMkLst>
            <pc:docMk/>
            <pc:sldMk cId="3866604164" sldId="267"/>
            <ac:picMk id="5" creationId="{2A734119-0B1B-4773-99A5-F69534987B03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2:32.937" v="6728" actId="20577"/>
        <pc:sldMkLst>
          <pc:docMk/>
          <pc:sldMk cId="2706859954" sldId="268"/>
        </pc:sldMkLst>
        <pc:spChg chg="mod">
          <ac:chgData name="友治 三沢" userId="bda06d9b-8bd9-4a43-83f1-3c8088a68f51" providerId="ADAL" clId="{CF7C8194-12EF-47AA-AF83-0919F794C956}" dt="2020-06-06T07:22:32.937" v="6728" actId="20577"/>
          <ac:spMkLst>
            <pc:docMk/>
            <pc:sldMk cId="2706859954" sldId="268"/>
            <ac:spMk id="2" creationId="{6C56A985-F3EF-42DD-888F-2FB8131BA519}"/>
          </ac:spMkLst>
        </pc:spChg>
        <pc:spChg chg="mo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3" creationId="{54B90E11-37A8-4742-9705-FE380ABE1743}"/>
          </ac:spMkLst>
        </pc:spChg>
        <pc:spChg chg="mod or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4" creationId="{AF6531F3-BC47-4E6D-85C2-9001DB7801A1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7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5:00:43.121" v="5328" actId="18131"/>
          <ac:picMkLst>
            <pc:docMk/>
            <pc:sldMk cId="2706859954" sldId="268"/>
            <ac:picMk id="6" creationId="{332F8617-9807-40E7-B4BB-EE7AEEB876AA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22:47.792" v="6737" actId="20577"/>
        <pc:sldMkLst>
          <pc:docMk/>
          <pc:sldMk cId="2509090167" sldId="269"/>
        </pc:sldMkLst>
        <pc:spChg chg="mod">
          <ac:chgData name="友治 三沢" userId="bda06d9b-8bd9-4a43-83f1-3c8088a68f51" providerId="ADAL" clId="{CF7C8194-12EF-47AA-AF83-0919F794C956}" dt="2020-06-06T07:22:47.792" v="6737" actId="20577"/>
          <ac:spMkLst>
            <pc:docMk/>
            <pc:sldMk cId="2509090167" sldId="269"/>
            <ac:spMk id="2" creationId="{ED942FA2-86BE-4F78-B3D3-F6A8CF1F11FE}"/>
          </ac:spMkLst>
        </pc:spChg>
        <pc:spChg chg="mod">
          <ac:chgData name="友治 三沢" userId="bda06d9b-8bd9-4a43-83f1-3c8088a68f51" providerId="ADAL" clId="{CF7C8194-12EF-47AA-AF83-0919F794C956}" dt="2020-06-06T05:11:14.315" v="5537" actId="20577"/>
          <ac:spMkLst>
            <pc:docMk/>
            <pc:sldMk cId="2509090167" sldId="269"/>
            <ac:spMk id="3" creationId="{4BAD71F1-8CD9-48AE-A0F9-4C1BC79CA49B}"/>
          </ac:spMkLst>
        </pc:spChg>
        <pc:spChg chg="mod ord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4" creationId="{8941543F-B98E-4D1B-9806-0E5D570BF144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2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4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6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8" creationId="{2A865FE3-5FC9-4049-87CF-30019C46C0F5}"/>
          </ac:spMkLst>
        </pc:spChg>
        <pc:picChg chg="add mod modCrop">
          <ac:chgData name="友治 三沢" userId="bda06d9b-8bd9-4a43-83f1-3c8088a68f51" providerId="ADAL" clId="{CF7C8194-12EF-47AA-AF83-0919F794C956}" dt="2020-06-06T05:02:34.588" v="5376" actId="26606"/>
          <ac:picMkLst>
            <pc:docMk/>
            <pc:sldMk cId="2509090167" sldId="269"/>
            <ac:picMk id="6" creationId="{746E8684-18AA-4EF1-8FB2-02997CD24568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3:20.446" v="6763" actId="14100"/>
        <pc:sldMkLst>
          <pc:docMk/>
          <pc:sldMk cId="2553827940" sldId="270"/>
        </pc:sldMkLst>
        <pc:spChg chg="mod">
          <ac:chgData name="友治 三沢" userId="bda06d9b-8bd9-4a43-83f1-3c8088a68f51" providerId="ADAL" clId="{CF7C8194-12EF-47AA-AF83-0919F794C956}" dt="2020-06-06T07:23:20.446" v="6763" actId="14100"/>
          <ac:spMkLst>
            <pc:docMk/>
            <pc:sldMk cId="2553827940" sldId="270"/>
            <ac:spMk id="2" creationId="{25112F06-6D90-452E-A8AD-E5EE49A30739}"/>
          </ac:spMkLst>
        </pc:spChg>
        <pc:spChg chg="mod">
          <ac:chgData name="友治 三沢" userId="bda06d9b-8bd9-4a43-83f1-3c8088a68f51" providerId="ADAL" clId="{CF7C8194-12EF-47AA-AF83-0919F794C956}" dt="2020-06-06T05:04:01.318" v="5464" actId="5793"/>
          <ac:spMkLst>
            <pc:docMk/>
            <pc:sldMk cId="2553827940" sldId="270"/>
            <ac:spMk id="3" creationId="{185981CA-4C1A-4CC7-A99B-7061BC46C7C6}"/>
          </ac:spMkLst>
        </pc:spChg>
        <pc:spChg chg="mod or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4" creationId="{8CC67AA1-B0BF-4728-9D22-6720D9D7F7F7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5:02:16.938" v="5374" actId="26606"/>
          <ac:picMkLst>
            <pc:docMk/>
            <pc:sldMk cId="2553827940" sldId="270"/>
            <ac:picMk id="6" creationId="{F80A198A-15D3-487C-9E44-62A76E59D898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23:52.287" v="6786" actId="20577"/>
        <pc:sldMkLst>
          <pc:docMk/>
          <pc:sldMk cId="3503202789" sldId="271"/>
        </pc:sldMkLst>
        <pc:spChg chg="mod">
          <ac:chgData name="友治 三沢" userId="bda06d9b-8bd9-4a43-83f1-3c8088a68f51" providerId="ADAL" clId="{CF7C8194-12EF-47AA-AF83-0919F794C956}" dt="2020-06-06T07:23:52.287" v="6786" actId="20577"/>
          <ac:spMkLst>
            <pc:docMk/>
            <pc:sldMk cId="3503202789" sldId="271"/>
            <ac:spMk id="2" creationId="{53D1053D-7505-4250-A736-AEF20C4EF787}"/>
          </ac:spMkLst>
        </pc:spChg>
        <pc:spChg chg="mod">
          <ac:chgData name="友治 三沢" userId="bda06d9b-8bd9-4a43-83f1-3c8088a68f51" providerId="ADAL" clId="{CF7C8194-12EF-47AA-AF83-0919F794C956}" dt="2020-06-06T05:07:19.151" v="5499" actId="20577"/>
          <ac:spMkLst>
            <pc:docMk/>
            <pc:sldMk cId="3503202789" sldId="271"/>
            <ac:spMk id="3" creationId="{D05E47EE-2B0A-4790-A4D6-C2362B2F0924}"/>
          </ac:spMkLst>
        </pc:spChg>
        <pc:spChg chg="mod or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4" creationId="{F16C0C80-04EF-400B-A4C4-AEC54D2067B1}"/>
          </ac:spMkLst>
        </pc:spChg>
        <pc:spChg chg="add mod">
          <ac:chgData name="友治 三沢" userId="bda06d9b-8bd9-4a43-83f1-3c8088a68f51" providerId="ADAL" clId="{CF7C8194-12EF-47AA-AF83-0919F794C956}" dt="2020-06-06T05:07:03.181" v="5497" actId="1076"/>
          <ac:spMkLst>
            <pc:docMk/>
            <pc:sldMk cId="3503202789" sldId="271"/>
            <ac:spMk id="9" creationId="{D0991C81-3BAE-46C4-B448-009A73174006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1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2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3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14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5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16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18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20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2" creationId="{B23FE733-F95B-4DF6-AFC5-BEEB3577C494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3" creationId="{9080D120-BD54-46E1-BA37-82F5E8089E90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4" creationId="{81D83946-74FA-498A-AC80-9926F041B5C5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5" creationId="{5060D983-8B52-443A-8183-2A1DE05618B5}"/>
          </ac:spMkLst>
        </pc:spChg>
        <pc:picChg chg="add mod ord">
          <ac:chgData name="友治 三沢" userId="bda06d9b-8bd9-4a43-83f1-3c8088a68f51" providerId="ADAL" clId="{CF7C8194-12EF-47AA-AF83-0919F794C956}" dt="2020-06-06T05:06:48.841" v="5495" actId="1076"/>
          <ac:picMkLst>
            <pc:docMk/>
            <pc:sldMk cId="3503202789" sldId="271"/>
            <ac:picMk id="6" creationId="{72A28C0C-1E5F-44B8-821C-AF78C5A73BA8}"/>
          </ac:picMkLst>
        </pc:picChg>
        <pc:picChg chg="add mod">
          <ac:chgData name="友治 三沢" userId="bda06d9b-8bd9-4a43-83f1-3c8088a68f51" providerId="ADAL" clId="{CF7C8194-12EF-47AA-AF83-0919F794C956}" dt="2020-06-06T05:07:07.854" v="5498" actId="1076"/>
          <ac:picMkLst>
            <pc:docMk/>
            <pc:sldMk cId="3503202789" sldId="271"/>
            <ac:picMk id="8" creationId="{44DC7D1C-4A7E-44A1-8E9F-510AF922FC3A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24:19.166" v="6809" actId="20577"/>
        <pc:sldMkLst>
          <pc:docMk/>
          <pc:sldMk cId="2637295386" sldId="272"/>
        </pc:sldMkLst>
        <pc:spChg chg="mod">
          <ac:chgData name="友治 三沢" userId="bda06d9b-8bd9-4a43-83f1-3c8088a68f51" providerId="ADAL" clId="{CF7C8194-12EF-47AA-AF83-0919F794C956}" dt="2020-06-06T07:24:19.166" v="6809" actId="20577"/>
          <ac:spMkLst>
            <pc:docMk/>
            <pc:sldMk cId="2637295386" sldId="272"/>
            <ac:spMk id="2" creationId="{A0074130-1617-4A91-B63D-F3B71A19EDAE}"/>
          </ac:spMkLst>
        </pc:spChg>
        <pc:spChg chg="mo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3" creationId="{C345D57D-934C-45B1-9A35-F8CF37C2C123}"/>
          </ac:spMkLst>
        </pc:spChg>
        <pc:spChg chg="mod or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4" creationId="{375349DF-C74A-432A-A4D2-C2FA89973E22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19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20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21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22" creationId="{2A865FE3-5FC9-4049-87CF-30019C46C0F5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4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5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6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7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5:12:13.256" v="5570" actId="26606"/>
          <ac:picMkLst>
            <pc:docMk/>
            <pc:sldMk cId="2637295386" sldId="272"/>
            <ac:picMk id="6" creationId="{8069AD59-395F-4162-81A9-A260D6BD168A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4:51.186" v="6826" actId="20577"/>
        <pc:sldMkLst>
          <pc:docMk/>
          <pc:sldMk cId="3283942915" sldId="273"/>
        </pc:sldMkLst>
        <pc:spChg chg="mod">
          <ac:chgData name="友治 三沢" userId="bda06d9b-8bd9-4a43-83f1-3c8088a68f51" providerId="ADAL" clId="{CF7C8194-12EF-47AA-AF83-0919F794C956}" dt="2020-06-06T07:24:51.186" v="6826" actId="20577"/>
          <ac:spMkLst>
            <pc:docMk/>
            <pc:sldMk cId="3283942915" sldId="273"/>
            <ac:spMk id="2" creationId="{CC4CABA0-698C-4A16-B055-4EB084E8CF6E}"/>
          </ac:spMkLst>
        </pc:spChg>
        <pc:spChg chg="mo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3" creationId="{AC07455C-9B6D-4C57-BF8B-93EE20B77C40}"/>
          </ac:spMkLst>
        </pc:spChg>
        <pc:spChg chg="mod or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4" creationId="{8533102F-930E-4A5F-90ED-DE2BBBA2D53F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7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5:45:10.892" v="5814" actId="18131"/>
          <ac:picMkLst>
            <pc:docMk/>
            <pc:sldMk cId="3283942915" sldId="273"/>
            <ac:picMk id="6" creationId="{9F1A6056-724F-4D1D-A4CE-08051C6474F3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4:39:46.041" v="4322" actId="20577"/>
        <pc:sldMkLst>
          <pc:docMk/>
          <pc:sldMk cId="899865509" sldId="274"/>
        </pc:sldMkLst>
        <pc:spChg chg="mod ord">
          <ac:chgData name="友治 三沢" userId="bda06d9b-8bd9-4a43-83f1-3c8088a68f51" providerId="ADAL" clId="{CF7C8194-12EF-47AA-AF83-0919F794C956}" dt="2020-06-06T04:39:46.041" v="4322" actId="20577"/>
          <ac:spMkLst>
            <pc:docMk/>
            <pc:sldMk cId="899865509" sldId="274"/>
            <ac:spMk id="2" creationId="{BAB8DFAE-129D-4CB1-AE7C-4D9A86C3B49C}"/>
          </ac:spMkLst>
        </pc:spChg>
        <pc:spChg chg="mod ord">
          <ac:chgData name="友治 三沢" userId="bda06d9b-8bd9-4a43-83f1-3c8088a68f51" providerId="ADAL" clId="{CF7C8194-12EF-47AA-AF83-0919F794C956}" dt="2020-06-06T04:39:02.248" v="4298" actId="20577"/>
          <ac:spMkLst>
            <pc:docMk/>
            <pc:sldMk cId="899865509" sldId="274"/>
            <ac:spMk id="3" creationId="{19F042E4-1565-4F84-B7A4-6EEC99EB6050}"/>
          </ac:spMkLst>
        </pc:spChg>
        <pc:spChg chg="mod or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4" creationId="{A00084C0-2F53-4910-B739-93AAFDC8E66E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899865509" sldId="274"/>
            <ac:spMk id="5" creationId="{2BA55D23-E9A8-49AC-9E3D-EF3FA72A1E21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899865509" sldId="274"/>
            <ac:spMk id="7" creationId="{61815889-709A-4F67-8571-A98B3145F9D9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899865509" sldId="274"/>
            <ac:spMk id="8" creationId="{B05C73E7-F031-4D5E-B84F-063F81AF3DF8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9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12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14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16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19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20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21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22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4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5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6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29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30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31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32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4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5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6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7" creationId="{0570A85B-3810-4F95-97B0-CBF4CCDB381C}"/>
          </ac:spMkLst>
        </pc:spChg>
        <pc:picChg chg="add del mod ord">
          <ac:chgData name="友治 三沢" userId="bda06d9b-8bd9-4a43-83f1-3c8088a68f51" providerId="ADAL" clId="{CF7C8194-12EF-47AA-AF83-0919F794C956}" dt="2020-06-06T04:32:34.422" v="3933" actId="26606"/>
          <ac:picMkLst>
            <pc:docMk/>
            <pc:sldMk cId="899865509" sldId="274"/>
            <ac:picMk id="6" creationId="{E38E42B2-B596-4A6D-A292-C0F6492AAE6E}"/>
          </ac:picMkLst>
        </pc:picChg>
        <pc:picChg chg="add del mod modCrop">
          <ac:chgData name="友治 三沢" userId="bda06d9b-8bd9-4a43-83f1-3c8088a68f51" providerId="ADAL" clId="{CF7C8194-12EF-47AA-AF83-0919F794C956}" dt="2020-06-06T03:52:09.279" v="3103" actId="22"/>
          <ac:picMkLst>
            <pc:docMk/>
            <pc:sldMk cId="899865509" sldId="274"/>
            <ac:picMk id="10" creationId="{7C52E611-E6C6-4A62-B693-F4B605958344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4:42:08.686" v="4524" actId="20577"/>
        <pc:sldMkLst>
          <pc:docMk/>
          <pc:sldMk cId="877410577" sldId="275"/>
        </pc:sldMkLst>
        <pc:spChg chg="add del mod ord">
          <ac:chgData name="友治 三沢" userId="bda06d9b-8bd9-4a43-83f1-3c8088a68f51" providerId="ADAL" clId="{CF7C8194-12EF-47AA-AF83-0919F794C956}" dt="2020-06-06T04:41:03.315" v="4392" actId="20577"/>
          <ac:spMkLst>
            <pc:docMk/>
            <pc:sldMk cId="877410577" sldId="275"/>
            <ac:spMk id="2" creationId="{CA770BA6-43DA-4484-A2DC-D87E65319CDB}"/>
          </ac:spMkLst>
        </pc:spChg>
        <pc:spChg chg="mod ord">
          <ac:chgData name="友治 三沢" userId="bda06d9b-8bd9-4a43-83f1-3c8088a68f51" providerId="ADAL" clId="{CF7C8194-12EF-47AA-AF83-0919F794C956}" dt="2020-06-06T04:42:08.686" v="4524" actId="20577"/>
          <ac:spMkLst>
            <pc:docMk/>
            <pc:sldMk cId="877410577" sldId="275"/>
            <ac:spMk id="3" creationId="{43A58B99-4386-471E-8CA4-A712B02D5421}"/>
          </ac:spMkLst>
        </pc:spChg>
        <pc:spChg chg="mod or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4" creationId="{F8A38000-0E91-4274-AEA2-5068907DF67C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877410577" sldId="275"/>
            <ac:spMk id="5" creationId="{1D21540E-5303-474D-8F96-C0AD88FA0EC6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877410577" sldId="275"/>
            <ac:spMk id="7" creationId="{2F6BF41D-4B2E-4AB3-A48D-680F8BA8DA9E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877410577" sldId="275"/>
            <ac:spMk id="8" creationId="{C31C05CF-237A-40B8-93D5-7DFC53F44F72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877410577" sldId="275"/>
            <ac:spMk id="9" creationId="{AF9F16C9-F6EA-4465-9255-127B0E7F94CD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877410577" sldId="275"/>
            <ac:spMk id="10" creationId="{4D2A3006-9647-46E9-A132-3953B60C06E8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877410577" sldId="275"/>
            <ac:spMk id="11" creationId="{2B938F7D-9CF5-47E3-92B6-850E08CE18AF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2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4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6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8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9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4:39:28.355" v="4301" actId="26606"/>
          <ac:picMkLst>
            <pc:docMk/>
            <pc:sldMk cId="877410577" sldId="275"/>
            <ac:picMk id="6" creationId="{9FB9078E-9307-437F-B766-72C18BAF0565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4:43:50.717" v="4589" actId="18131"/>
        <pc:sldMkLst>
          <pc:docMk/>
          <pc:sldMk cId="298327424" sldId="276"/>
        </pc:sldMkLst>
        <pc:spChg chg="add del mod ord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2" creationId="{BB9A555C-C462-4A24-8F83-02A865D0D027}"/>
          </ac:spMkLst>
        </pc:spChg>
        <pc:spChg chg="add del mod ord">
          <ac:chgData name="友治 三沢" userId="bda06d9b-8bd9-4a43-83f1-3c8088a68f51" providerId="ADAL" clId="{CF7C8194-12EF-47AA-AF83-0919F794C956}" dt="2020-06-06T04:43:35.134" v="4588" actId="20577"/>
          <ac:spMkLst>
            <pc:docMk/>
            <pc:sldMk cId="298327424" sldId="276"/>
            <ac:spMk id="3" creationId="{86C8FF68-254A-45CE-98DC-E448BF1CB65A}"/>
          </ac:spMkLst>
        </pc:spChg>
        <pc:spChg chg="mod ord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4" creationId="{54E45A9C-DEE8-4E6E-88BB-99770CB4A376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298327424" sldId="276"/>
            <ac:spMk id="5" creationId="{EB0B599A-6576-403A-8ABC-D206024404B9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298327424" sldId="276"/>
            <ac:spMk id="7" creationId="{46779621-04C7-45FA-985B-0A757B0F0A31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298327424" sldId="276"/>
            <ac:spMk id="8" creationId="{85EB598B-A082-49DD-A95C-04AADB21BEAF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298327424" sldId="276"/>
            <ac:spMk id="9" creationId="{9CD39DA8-655C-424D-A023-403E17D2B139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298327424" sldId="276"/>
            <ac:spMk id="10" creationId="{9B2E2C81-9856-4E22-BC7B-244A8E11DEB2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298327424" sldId="276"/>
            <ac:spMk id="11" creationId="{270AF0D0-E232-47DB-B9E3-A7EBA428B08E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298327424" sldId="276"/>
            <ac:spMk id="12" creationId="{131AA6B2-A887-4C86-B016-893979513B38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298327424" sldId="276"/>
            <ac:spMk id="13" creationId="{89353130-821A-4E5C-ABD0-A4EB6450CF98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298327424" sldId="276"/>
            <ac:spMk id="14" creationId="{CC9ECA40-1031-4553-8D25-AD2F5E49AB9D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6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8" creationId="{A7457DD9-5A45-400A-AB4B-4B4EDECA25F1}"/>
          </ac:spMkLst>
        </pc:spChg>
        <pc:picChg chg="add mod modCrop">
          <ac:chgData name="友治 三沢" userId="bda06d9b-8bd9-4a43-83f1-3c8088a68f51" providerId="ADAL" clId="{CF7C8194-12EF-47AA-AF83-0919F794C956}" dt="2020-06-06T04:43:50.717" v="4589" actId="18131"/>
          <ac:picMkLst>
            <pc:docMk/>
            <pc:sldMk cId="298327424" sldId="276"/>
            <ac:picMk id="6" creationId="{E9A0897C-2B70-41DF-A7FB-FF5F1B672126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5:38:01.897" v="5671" actId="20577"/>
        <pc:sldMkLst>
          <pc:docMk/>
          <pc:sldMk cId="314639241" sldId="277"/>
        </pc:sldMkLst>
        <pc:spChg chg="add del mod or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2" creationId="{E90BAE91-B68B-4906-80B7-CF37079C421C}"/>
          </ac:spMkLst>
        </pc:spChg>
        <pc:spChg chg="mod ord">
          <ac:chgData name="友治 三沢" userId="bda06d9b-8bd9-4a43-83f1-3c8088a68f51" providerId="ADAL" clId="{CF7C8194-12EF-47AA-AF83-0919F794C956}" dt="2020-06-06T05:38:01.897" v="5671" actId="20577"/>
          <ac:spMkLst>
            <pc:docMk/>
            <pc:sldMk cId="314639241" sldId="277"/>
            <ac:spMk id="3" creationId="{806E58B2-97C0-4C3D-8D60-7FEDEEB1FF30}"/>
          </ac:spMkLst>
        </pc:spChg>
        <pc:spChg chg="mod or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4" creationId="{FA7CE2D0-4F43-4BD1-BC05-37721DC48335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314639241" sldId="277"/>
            <ac:spMk id="5" creationId="{B5284C1E-E888-4E80-83DF-C3C4F50CFA62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314639241" sldId="277"/>
            <ac:spMk id="6" creationId="{B1D7019A-217D-4F70-8696-1D726A8C079D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314639241" sldId="277"/>
            <ac:spMk id="7" creationId="{57DD582B-AA80-41D7-A2CD-3C9324B7EA09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314639241" sldId="277"/>
            <ac:spMk id="9" creationId="{436F4E48-4E00-4D8D-A542-E2509D60505F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314639241" sldId="277"/>
            <ac:spMk id="10" creationId="{6D18511D-6185-4A84-A6A5-26FD7DAAE762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314639241" sldId="277"/>
            <ac:spMk id="11" creationId="{4C395E42-2280-42FB-95BC-C94DE8CFC31C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3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5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7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9" creationId="{0570A85B-3810-4F95-97B0-CBF4CCDB381C}"/>
          </ac:spMkLst>
        </pc:spChg>
        <pc:picChg chg="add del">
          <ac:chgData name="友治 三沢" userId="bda06d9b-8bd9-4a43-83f1-3c8088a68f51" providerId="ADAL" clId="{CF7C8194-12EF-47AA-AF83-0919F794C956}" dt="2020-05-31T04:48:23.084" v="962" actId="22"/>
          <ac:picMkLst>
            <pc:docMk/>
            <pc:sldMk cId="314639241" sldId="277"/>
            <ac:picMk id="6" creationId="{AD7BD588-4EC2-4239-AE01-9C8CDE760A79}"/>
          </ac:picMkLst>
        </pc:picChg>
        <pc:picChg chg="add mod modCrop">
          <ac:chgData name="友治 三沢" userId="bda06d9b-8bd9-4a43-83f1-3c8088a68f51" providerId="ADAL" clId="{CF7C8194-12EF-47AA-AF83-0919F794C956}" dt="2020-06-06T05:37:21.180" v="5593" actId="18131"/>
          <ac:picMkLst>
            <pc:docMk/>
            <pc:sldMk cId="314639241" sldId="277"/>
            <ac:picMk id="8" creationId="{2E0F7E64-ACF3-43EA-844E-29A132A94A6A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5:09.190" v="6856" actId="20577"/>
        <pc:sldMkLst>
          <pc:docMk/>
          <pc:sldMk cId="1264171730" sldId="278"/>
        </pc:sldMkLst>
        <pc:spChg chg="mod">
          <ac:chgData name="友治 三沢" userId="bda06d9b-8bd9-4a43-83f1-3c8088a68f51" providerId="ADAL" clId="{CF7C8194-12EF-47AA-AF83-0919F794C956}" dt="2020-06-06T07:25:09.190" v="6856" actId="20577"/>
          <ac:spMkLst>
            <pc:docMk/>
            <pc:sldMk cId="1264171730" sldId="278"/>
            <ac:spMk id="2" creationId="{5D4922F1-08F3-4F15-AF32-222304BC7138}"/>
          </ac:spMkLst>
        </pc:spChg>
        <pc:spChg chg="mo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3" creationId="{97555567-1A08-4AEC-8B96-6DFE3D2A6189}"/>
          </ac:spMkLst>
        </pc:spChg>
        <pc:spChg chg="mod or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4" creationId="{965C6848-58AB-4AC1-B56A-5060E97636CE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7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5:51:03.600" v="5906" actId="1035"/>
          <ac:picMkLst>
            <pc:docMk/>
            <pc:sldMk cId="1264171730" sldId="278"/>
            <ac:picMk id="6" creationId="{69042299-8742-41AE-AD37-6CA1B7665962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5:39.050" v="6877" actId="20577"/>
        <pc:sldMkLst>
          <pc:docMk/>
          <pc:sldMk cId="25727745" sldId="279"/>
        </pc:sldMkLst>
        <pc:spChg chg="mod">
          <ac:chgData name="友治 三沢" userId="bda06d9b-8bd9-4a43-83f1-3c8088a68f51" providerId="ADAL" clId="{CF7C8194-12EF-47AA-AF83-0919F794C956}" dt="2020-06-06T07:25:39.050" v="6877" actId="20577"/>
          <ac:spMkLst>
            <pc:docMk/>
            <pc:sldMk cId="25727745" sldId="279"/>
            <ac:spMk id="2" creationId="{58F5B414-5517-4FF5-846F-A27E097ABD93}"/>
          </ac:spMkLst>
        </pc:spChg>
        <pc:spChg chg="mod">
          <ac:chgData name="友治 三沢" userId="bda06d9b-8bd9-4a43-83f1-3c8088a68f51" providerId="ADAL" clId="{CF7C8194-12EF-47AA-AF83-0919F794C956}" dt="2020-06-06T06:17:35.355" v="6035" actId="20577"/>
          <ac:spMkLst>
            <pc:docMk/>
            <pc:sldMk cId="25727745" sldId="279"/>
            <ac:spMk id="3" creationId="{571ED8A0-2E5A-46EB-95EA-083AC4FDCD8B}"/>
          </ac:spMkLst>
        </pc:spChg>
        <pc:spChg chg="mod or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4" creationId="{BC6F5ABC-D5B5-49C4-B475-459BE42FF938}"/>
          </ac:spMkLst>
        </pc:spChg>
        <pc:spChg chg="add mod">
          <ac:chgData name="友治 三沢" userId="bda06d9b-8bd9-4a43-83f1-3c8088a68f51" providerId="ADAL" clId="{CF7C8194-12EF-47AA-AF83-0919F794C956}" dt="2020-06-06T06:18:45.234" v="6038" actId="1076"/>
          <ac:spMkLst>
            <pc:docMk/>
            <pc:sldMk cId="25727745" sldId="279"/>
            <ac:spMk id="5" creationId="{7D3CD5C7-23D7-40EE-8564-8D88E8C9B6B4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3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5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7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9" creationId="{5E791F2F-79DB-4CC0-9FA1-001E3E91E8B7}"/>
          </ac:spMkLst>
        </pc:spChg>
        <pc:picChg chg="add mod">
          <ac:chgData name="友治 三沢" userId="bda06d9b-8bd9-4a43-83f1-3c8088a68f51" providerId="ADAL" clId="{CF7C8194-12EF-47AA-AF83-0919F794C956}" dt="2020-06-06T06:18:48.137" v="6039" actId="1076"/>
          <ac:picMkLst>
            <pc:docMk/>
            <pc:sldMk cId="25727745" sldId="279"/>
            <ac:picMk id="6" creationId="{EFD37E3F-7F0D-4B50-8D48-1043ECEF405D}"/>
          </ac:picMkLst>
        </pc:picChg>
        <pc:picChg chg="add mod">
          <ac:chgData name="友治 三沢" userId="bda06d9b-8bd9-4a43-83f1-3c8088a68f51" providerId="ADAL" clId="{CF7C8194-12EF-47AA-AF83-0919F794C956}" dt="2020-06-06T06:18:57.886" v="6040" actId="1076"/>
          <ac:picMkLst>
            <pc:docMk/>
            <pc:sldMk cId="25727745" sldId="279"/>
            <ac:picMk id="8" creationId="{423D60D5-757B-44C6-8548-44AFEC813E54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5:53.200" v="6909" actId="20577"/>
        <pc:sldMkLst>
          <pc:docMk/>
          <pc:sldMk cId="1881616319" sldId="280"/>
        </pc:sldMkLst>
        <pc:spChg chg="mod">
          <ac:chgData name="友治 三沢" userId="bda06d9b-8bd9-4a43-83f1-3c8088a68f51" providerId="ADAL" clId="{CF7C8194-12EF-47AA-AF83-0919F794C956}" dt="2020-06-06T07:25:53.200" v="6909" actId="20577"/>
          <ac:spMkLst>
            <pc:docMk/>
            <pc:sldMk cId="1881616319" sldId="280"/>
            <ac:spMk id="2" creationId="{D3C462BA-2293-4712-8A99-0F023D3D9D63}"/>
          </ac:spMkLst>
        </pc:spChg>
        <pc:spChg chg="mod">
          <ac:chgData name="友治 三沢" userId="bda06d9b-8bd9-4a43-83f1-3c8088a68f51" providerId="ADAL" clId="{CF7C8194-12EF-47AA-AF83-0919F794C956}" dt="2020-06-06T06:21:19.373" v="6057" actId="20577"/>
          <ac:spMkLst>
            <pc:docMk/>
            <pc:sldMk cId="1881616319" sldId="280"/>
            <ac:spMk id="3" creationId="{E0D390FF-D3C3-4B34-88EC-362EB32B23DF}"/>
          </ac:spMkLst>
        </pc:spChg>
        <pc:spChg chg="mod or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4" creationId="{3CECFF37-5C74-4266-96C5-3AB6442AD175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6:21:14.459" v="6056" actId="26606"/>
          <ac:picMkLst>
            <pc:docMk/>
            <pc:sldMk cId="1881616319" sldId="280"/>
            <ac:picMk id="6" creationId="{59E7176B-89C3-4CF5-AB07-113C3AEC46A5}"/>
          </ac:picMkLst>
        </pc:picChg>
      </pc:sldChg>
      <pc:sldChg chg="addSp modSp new del mod">
        <pc:chgData name="友治 三沢" userId="bda06d9b-8bd9-4a43-83f1-3c8088a68f51" providerId="ADAL" clId="{CF7C8194-12EF-47AA-AF83-0919F794C956}" dt="2020-06-06T07:21:33.459" v="6699" actId="2696"/>
        <pc:sldMkLst>
          <pc:docMk/>
          <pc:sldMk cId="2068764079" sldId="281"/>
        </pc:sldMkLst>
        <pc:spChg chg="mod">
          <ac:chgData name="友治 三沢" userId="bda06d9b-8bd9-4a43-83f1-3c8088a68f51" providerId="ADAL" clId="{CF7C8194-12EF-47AA-AF83-0919F794C956}" dt="2020-05-31T05:00:10.412" v="1214"/>
          <ac:spMkLst>
            <pc:docMk/>
            <pc:sldMk cId="2068764079" sldId="281"/>
            <ac:spMk id="3" creationId="{F296F51C-0834-4C72-B498-3AB0A7D3E75A}"/>
          </ac:spMkLst>
        </pc:spChg>
        <pc:picChg chg="add mod">
          <ac:chgData name="友治 三沢" userId="bda06d9b-8bd9-4a43-83f1-3c8088a68f51" providerId="ADAL" clId="{CF7C8194-12EF-47AA-AF83-0919F794C956}" dt="2020-05-31T05:00:40.921" v="1217" actId="1076"/>
          <ac:picMkLst>
            <pc:docMk/>
            <pc:sldMk cId="2068764079" sldId="281"/>
            <ac:picMk id="6" creationId="{145F6894-F146-49FC-9294-F799D46B8C4E}"/>
          </ac:picMkLst>
        </pc:picChg>
      </pc:sldChg>
      <pc:sldChg chg="addSp modSp new del mod ord">
        <pc:chgData name="友治 三沢" userId="bda06d9b-8bd9-4a43-83f1-3c8088a68f51" providerId="ADAL" clId="{CF7C8194-12EF-47AA-AF83-0919F794C956}" dt="2020-06-06T07:21:33.459" v="6699" actId="2696"/>
        <pc:sldMkLst>
          <pc:docMk/>
          <pc:sldMk cId="1788400846" sldId="282"/>
        </pc:sldMkLst>
        <pc:spChg chg="mod">
          <ac:chgData name="友治 三沢" userId="bda06d9b-8bd9-4a43-83f1-3c8088a68f51" providerId="ADAL" clId="{CF7C8194-12EF-47AA-AF83-0919F794C956}" dt="2020-05-31T05:03:20.860" v="1302" actId="20577"/>
          <ac:spMkLst>
            <pc:docMk/>
            <pc:sldMk cId="1788400846" sldId="282"/>
            <ac:spMk id="3" creationId="{CC40B2DE-C78D-4244-8E14-357951C3D44C}"/>
          </ac:spMkLst>
        </pc:spChg>
        <pc:picChg chg="add mod">
          <ac:chgData name="友治 三沢" userId="bda06d9b-8bd9-4a43-83f1-3c8088a68f51" providerId="ADAL" clId="{CF7C8194-12EF-47AA-AF83-0919F794C956}" dt="2020-05-31T05:02:56.517" v="1221" actId="1076"/>
          <ac:picMkLst>
            <pc:docMk/>
            <pc:sldMk cId="1788400846" sldId="282"/>
            <ac:picMk id="6" creationId="{CD1618AB-5AEF-4EBD-8B4C-2FD9D85D4647}"/>
          </ac:picMkLst>
        </pc:picChg>
      </pc:sldChg>
      <pc:sldChg chg="addSp modSp new del mod ord">
        <pc:chgData name="友治 三沢" userId="bda06d9b-8bd9-4a43-83f1-3c8088a68f51" providerId="ADAL" clId="{CF7C8194-12EF-47AA-AF83-0919F794C956}" dt="2020-06-06T07:21:33.459" v="6699" actId="2696"/>
        <pc:sldMkLst>
          <pc:docMk/>
          <pc:sldMk cId="2119382687" sldId="283"/>
        </pc:sldMkLst>
        <pc:spChg chg="mod">
          <ac:chgData name="友治 三沢" userId="bda06d9b-8bd9-4a43-83f1-3c8088a68f51" providerId="ADAL" clId="{CF7C8194-12EF-47AA-AF83-0919F794C956}" dt="2020-05-31T05:09:46.174" v="1376" actId="20577"/>
          <ac:spMkLst>
            <pc:docMk/>
            <pc:sldMk cId="2119382687" sldId="283"/>
            <ac:spMk id="3" creationId="{69D883EE-A943-4631-B391-058EE203907F}"/>
          </ac:spMkLst>
        </pc:spChg>
        <pc:picChg chg="add mod">
          <ac:chgData name="友治 三沢" userId="bda06d9b-8bd9-4a43-83f1-3c8088a68f51" providerId="ADAL" clId="{CF7C8194-12EF-47AA-AF83-0919F794C956}" dt="2020-05-31T05:06:05.591" v="1306" actId="1076"/>
          <ac:picMkLst>
            <pc:docMk/>
            <pc:sldMk cId="2119382687" sldId="283"/>
            <ac:picMk id="6" creationId="{C60F3FDF-3A41-4108-82EB-BB12D28CA0FA}"/>
          </ac:picMkLst>
        </pc:picChg>
      </pc:sldChg>
      <pc:sldChg chg="addSp modSp new del mod">
        <pc:chgData name="友治 三沢" userId="bda06d9b-8bd9-4a43-83f1-3c8088a68f51" providerId="ADAL" clId="{CF7C8194-12EF-47AA-AF83-0919F794C956}" dt="2020-06-06T07:21:33.459" v="6699" actId="2696"/>
        <pc:sldMkLst>
          <pc:docMk/>
          <pc:sldMk cId="3590013151" sldId="284"/>
        </pc:sldMkLst>
        <pc:picChg chg="add mod">
          <ac:chgData name="友治 三沢" userId="bda06d9b-8bd9-4a43-83f1-3c8088a68f51" providerId="ADAL" clId="{CF7C8194-12EF-47AA-AF83-0919F794C956}" dt="2020-05-31T05:10:15.340" v="1386" actId="1076"/>
          <ac:picMkLst>
            <pc:docMk/>
            <pc:sldMk cId="3590013151" sldId="284"/>
            <ac:picMk id="6" creationId="{BCC02E15-C901-4A91-B64B-3A25A73AB2BC}"/>
          </ac:picMkLst>
        </pc:picChg>
      </pc:sldChg>
      <pc:sldChg chg="addSp modSp new del mod">
        <pc:chgData name="友治 三沢" userId="bda06d9b-8bd9-4a43-83f1-3c8088a68f51" providerId="ADAL" clId="{CF7C8194-12EF-47AA-AF83-0919F794C956}" dt="2020-06-06T07:21:33.459" v="6699" actId="2696"/>
        <pc:sldMkLst>
          <pc:docMk/>
          <pc:sldMk cId="1530219910" sldId="285"/>
        </pc:sldMkLst>
        <pc:spChg chg="mod">
          <ac:chgData name="友治 三沢" userId="bda06d9b-8bd9-4a43-83f1-3c8088a68f51" providerId="ADAL" clId="{CF7C8194-12EF-47AA-AF83-0919F794C956}" dt="2020-05-31T05:11:16.826" v="1478" actId="20577"/>
          <ac:spMkLst>
            <pc:docMk/>
            <pc:sldMk cId="1530219910" sldId="285"/>
            <ac:spMk id="3" creationId="{2A2A7DC4-52DB-4DD9-B9B8-AE0BAAD63782}"/>
          </ac:spMkLst>
        </pc:spChg>
        <pc:picChg chg="add mod">
          <ac:chgData name="友治 三沢" userId="bda06d9b-8bd9-4a43-83f1-3c8088a68f51" providerId="ADAL" clId="{CF7C8194-12EF-47AA-AF83-0919F794C956}" dt="2020-05-31T05:10:57.213" v="1389" actId="1076"/>
          <ac:picMkLst>
            <pc:docMk/>
            <pc:sldMk cId="1530219910" sldId="285"/>
            <ac:picMk id="6" creationId="{E11C13DF-950A-4F52-BAEC-E6DD1158FCE0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36:09.832" v="6938" actId="20577"/>
        <pc:sldMkLst>
          <pc:docMk/>
          <pc:sldMk cId="2725358348" sldId="286"/>
        </pc:sldMkLst>
        <pc:spChg chg="mod">
          <ac:chgData name="友治 三沢" userId="bda06d9b-8bd9-4a43-83f1-3c8088a68f51" providerId="ADAL" clId="{CF7C8194-12EF-47AA-AF83-0919F794C956}" dt="2020-06-06T07:36:09.832" v="6938" actId="20577"/>
          <ac:spMkLst>
            <pc:docMk/>
            <pc:sldMk cId="2725358348" sldId="286"/>
            <ac:spMk id="2" creationId="{A8FF834D-2CED-4249-995F-AA52A2BCBC29}"/>
          </ac:spMkLst>
        </pc:spChg>
        <pc:spChg chg="mo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3" creationId="{6B6741DD-5A86-44C7-9E50-6F7788013D88}"/>
          </ac:spMkLst>
        </pc:spChg>
        <pc:spChg chg="mod or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4" creationId="{EE937BEE-4356-483C-BF75-D0CEB37D6201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19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20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21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22" creationId="{2A865FE3-5FC9-4049-87CF-30019C46C0F5}"/>
          </ac:spMkLst>
        </pc:spChg>
        <pc:picChg chg="add mod modCrop">
          <ac:chgData name="友治 三沢" userId="bda06d9b-8bd9-4a43-83f1-3c8088a68f51" providerId="ADAL" clId="{CF7C8194-12EF-47AA-AF83-0919F794C956}" dt="2020-06-06T06:38:20.598" v="6201" actId="18131"/>
          <ac:picMkLst>
            <pc:docMk/>
            <pc:sldMk cId="2725358348" sldId="286"/>
            <ac:picMk id="6" creationId="{AC9EA5A8-9C88-47E9-A4F6-7DE5027F2141}"/>
          </ac:picMkLst>
        </pc:picChg>
        <pc:picChg chg="add del">
          <ac:chgData name="友治 三沢" userId="bda06d9b-8bd9-4a43-83f1-3c8088a68f51" providerId="ADAL" clId="{CF7C8194-12EF-47AA-AF83-0919F794C956}" dt="2020-05-31T05:33:55.321" v="1627" actId="21"/>
          <ac:picMkLst>
            <pc:docMk/>
            <pc:sldMk cId="2725358348" sldId="286"/>
            <ac:picMk id="8" creationId="{1F2AC894-0B72-4949-87F7-0F2691D26974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37:31.546" v="7020" actId="255"/>
        <pc:sldMkLst>
          <pc:docMk/>
          <pc:sldMk cId="4103396646" sldId="287"/>
        </pc:sldMkLst>
        <pc:spChg chg="mod">
          <ac:chgData name="友治 三沢" userId="bda06d9b-8bd9-4a43-83f1-3c8088a68f51" providerId="ADAL" clId="{CF7C8194-12EF-47AA-AF83-0919F794C956}" dt="2020-06-06T07:36:24.712" v="6960" actId="20577"/>
          <ac:spMkLst>
            <pc:docMk/>
            <pc:sldMk cId="4103396646" sldId="287"/>
            <ac:spMk id="2" creationId="{6C9949C7-7A64-4EC2-A004-A38AEB9B7AFA}"/>
          </ac:spMkLst>
        </pc:spChg>
        <pc:spChg chg="mod">
          <ac:chgData name="友治 三沢" userId="bda06d9b-8bd9-4a43-83f1-3c8088a68f51" providerId="ADAL" clId="{CF7C8194-12EF-47AA-AF83-0919F794C956}" dt="2020-06-06T07:37:31.546" v="7020" actId="255"/>
          <ac:spMkLst>
            <pc:docMk/>
            <pc:sldMk cId="4103396646" sldId="287"/>
            <ac:spMk id="3" creationId="{70D18E75-87AA-4836-9049-15DB3D9CE985}"/>
          </ac:spMkLst>
        </pc:spChg>
        <pc:spChg chg="mod or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4" creationId="{6B5EAF4E-17A1-49C9-9DDA-FE8E1406CC42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6:40:33.636" v="6212" actId="26606"/>
          <ac:picMkLst>
            <pc:docMk/>
            <pc:sldMk cId="4103396646" sldId="287"/>
            <ac:picMk id="6" creationId="{C0DDDDCB-07A9-49B2-8A93-4CA295C86C2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38:07.442" v="7048" actId="6549"/>
        <pc:sldMkLst>
          <pc:docMk/>
          <pc:sldMk cId="1819994785" sldId="288"/>
        </pc:sldMkLst>
        <pc:spChg chg="mod">
          <ac:chgData name="友治 三沢" userId="bda06d9b-8bd9-4a43-83f1-3c8088a68f51" providerId="ADAL" clId="{CF7C8194-12EF-47AA-AF83-0919F794C956}" dt="2020-06-06T07:38:07.442" v="7048" actId="6549"/>
          <ac:spMkLst>
            <pc:docMk/>
            <pc:sldMk cId="1819994785" sldId="288"/>
            <ac:spMk id="2" creationId="{F0EB92EC-B92E-44D1-B7A7-0B54177CA982}"/>
          </ac:spMkLst>
        </pc:spChg>
        <pc:spChg chg="mod">
          <ac:chgData name="友治 三沢" userId="bda06d9b-8bd9-4a43-83f1-3c8088a68f51" providerId="ADAL" clId="{CF7C8194-12EF-47AA-AF83-0919F794C956}" dt="2020-06-06T06:45:40.253" v="6317" actId="20577"/>
          <ac:spMkLst>
            <pc:docMk/>
            <pc:sldMk cId="1819994785" sldId="288"/>
            <ac:spMk id="3" creationId="{B46BEE52-F741-4796-9539-7ACEEBB42298}"/>
          </ac:spMkLst>
        </pc:spChg>
        <pc:spChg chg="mod or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4" creationId="{40592DBC-E858-4267-B3DF-98A2AC6C7FA1}"/>
          </ac:spMkLst>
        </pc:spChg>
        <pc:spChg chg="add mod">
          <ac:chgData name="友治 三沢" userId="bda06d9b-8bd9-4a43-83f1-3c8088a68f51" providerId="ADAL" clId="{CF7C8194-12EF-47AA-AF83-0919F794C956}" dt="2020-06-06T06:41:31.744" v="6229" actId="1582"/>
          <ac:spMkLst>
            <pc:docMk/>
            <pc:sldMk cId="1819994785" sldId="288"/>
            <ac:spMk id="5" creationId="{71A550A6-78BE-41FE-9B08-9AD6724B7FBA}"/>
          </ac:spMkLst>
        </pc:spChg>
        <pc:spChg chg="add mod">
          <ac:chgData name="友治 三沢" userId="bda06d9b-8bd9-4a43-83f1-3c8088a68f51" providerId="ADAL" clId="{CF7C8194-12EF-47AA-AF83-0919F794C956}" dt="2020-06-06T06:41:39.505" v="6231" actId="14100"/>
          <ac:spMkLst>
            <pc:docMk/>
            <pc:sldMk cId="1819994785" sldId="288"/>
            <ac:spMk id="11" creationId="{4A937E4D-BA62-4F8F-91B2-F0E2B9CA26E2}"/>
          </ac:spMkLst>
        </pc:spChg>
        <pc:spChg chg="add mod">
          <ac:chgData name="友治 三沢" userId="bda06d9b-8bd9-4a43-83f1-3c8088a68f51" providerId="ADAL" clId="{CF7C8194-12EF-47AA-AF83-0919F794C956}" dt="2020-06-06T06:41:47.231" v="6233" actId="14100"/>
          <ac:spMkLst>
            <pc:docMk/>
            <pc:sldMk cId="1819994785" sldId="288"/>
            <ac:spMk id="12" creationId="{F7B4207D-C98A-4669-B8C7-E3136AD53BA6}"/>
          </ac:spMkLst>
        </pc:spChg>
        <pc:spChg chg="ad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13" creationId="{38468727-63BE-4191-B4A6-C30C82C0E986}"/>
          </ac:spMkLst>
        </pc:spChg>
        <pc:spChg chg="add mod">
          <ac:chgData name="友治 三沢" userId="bda06d9b-8bd9-4a43-83f1-3c8088a68f51" providerId="ADAL" clId="{CF7C8194-12EF-47AA-AF83-0919F794C956}" dt="2020-06-06T06:41:54.210" v="6235" actId="14100"/>
          <ac:spMkLst>
            <pc:docMk/>
            <pc:sldMk cId="1819994785" sldId="288"/>
            <ac:spMk id="14" creationId="{F4E25115-DD32-458A-B116-2606DBA61F2F}"/>
          </ac:spMkLst>
        </pc:spChg>
        <pc:spChg chg="ad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15" creationId="{9D355BB6-1BB8-4828-B246-CFB31742D7B8}"/>
          </ac:spMkLst>
        </pc:spChg>
        <pc:spChg chg="add mod">
          <ac:chgData name="友治 三沢" userId="bda06d9b-8bd9-4a43-83f1-3c8088a68f51" providerId="ADAL" clId="{CF7C8194-12EF-47AA-AF83-0919F794C956}" dt="2020-06-06T06:42:31.520" v="6237" actId="14100"/>
          <ac:spMkLst>
            <pc:docMk/>
            <pc:sldMk cId="1819994785" sldId="288"/>
            <ac:spMk id="16" creationId="{634E9436-E349-43CB-AECD-AF8292B81436}"/>
          </ac:spMkLst>
        </pc:spChg>
        <pc:spChg chg="ad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17" creationId="{CA52A9B9-B2B3-46F0-9D53-0EFF9905BF8F}"/>
          </ac:spMkLst>
        </pc:spChg>
        <pc:spChg chg="add mod">
          <ac:chgData name="友治 三沢" userId="bda06d9b-8bd9-4a43-83f1-3c8088a68f51" providerId="ADAL" clId="{CF7C8194-12EF-47AA-AF83-0919F794C956}" dt="2020-06-06T06:42:41.314" v="6240" actId="1076"/>
          <ac:spMkLst>
            <pc:docMk/>
            <pc:sldMk cId="1819994785" sldId="288"/>
            <ac:spMk id="18" creationId="{E18C3D4D-37E8-44F4-B014-A1F18993AE90}"/>
          </ac:spMkLst>
        </pc:spChg>
        <pc:picChg chg="add del mod">
          <ac:chgData name="友治 三沢" userId="bda06d9b-8bd9-4a43-83f1-3c8088a68f51" providerId="ADAL" clId="{CF7C8194-12EF-47AA-AF83-0919F794C956}" dt="2020-05-31T06:11:10.001" v="2581" actId="478"/>
          <ac:picMkLst>
            <pc:docMk/>
            <pc:sldMk cId="1819994785" sldId="288"/>
            <ac:picMk id="5" creationId="{44CACD71-D0F5-4B51-B36E-16A11A1D2179}"/>
          </ac:picMkLst>
        </pc:picChg>
        <pc:picChg chg="add mod">
          <ac:chgData name="友治 三沢" userId="bda06d9b-8bd9-4a43-83f1-3c8088a68f51" providerId="ADAL" clId="{CF7C8194-12EF-47AA-AF83-0919F794C956}" dt="2020-06-06T06:40:51.190" v="6223" actId="26606"/>
          <ac:picMkLst>
            <pc:docMk/>
            <pc:sldMk cId="1819994785" sldId="288"/>
            <ac:picMk id="6" creationId="{6EBB40E4-F838-47C4-9E22-800B7CC544F4}"/>
          </ac:picMkLst>
        </pc:picChg>
        <pc:picChg chg="add mod">
          <ac:chgData name="友治 三沢" userId="bda06d9b-8bd9-4a43-83f1-3c8088a68f51" providerId="ADAL" clId="{CF7C8194-12EF-47AA-AF83-0919F794C956}" dt="2020-06-06T06:41:21.147" v="6225" actId="27614"/>
          <ac:picMkLst>
            <pc:docMk/>
            <pc:sldMk cId="1819994785" sldId="288"/>
            <ac:picMk id="8" creationId="{C88AB46E-3D83-4481-9C49-8FA5C4DD26C1}"/>
          </ac:picMkLst>
        </pc:picChg>
        <pc:cxnChg chg="add mod">
          <ac:chgData name="友治 三沢" userId="bda06d9b-8bd9-4a43-83f1-3c8088a68f51" providerId="ADAL" clId="{CF7C8194-12EF-47AA-AF83-0919F794C956}" dt="2020-06-06T06:42:55.344" v="6243" actId="14100"/>
          <ac:cxnSpMkLst>
            <pc:docMk/>
            <pc:sldMk cId="1819994785" sldId="288"/>
            <ac:cxnSpMk id="9" creationId="{99E20173-6040-41B6-920D-2D3CACD40BD8}"/>
          </ac:cxnSpMkLst>
        </pc:cxnChg>
        <pc:cxnChg chg="add mod">
          <ac:chgData name="友治 三沢" userId="bda06d9b-8bd9-4a43-83f1-3c8088a68f51" providerId="ADAL" clId="{CF7C8194-12EF-47AA-AF83-0919F794C956}" dt="2020-06-06T06:43:09.455" v="6248" actId="14100"/>
          <ac:cxnSpMkLst>
            <pc:docMk/>
            <pc:sldMk cId="1819994785" sldId="288"/>
            <ac:cxnSpMk id="20" creationId="{7A53CF2C-5F59-4A00-BA68-BDCB153D9459}"/>
          </ac:cxnSpMkLst>
        </pc:cxnChg>
        <pc:cxnChg chg="add mod">
          <ac:chgData name="友治 三沢" userId="bda06d9b-8bd9-4a43-83f1-3c8088a68f51" providerId="ADAL" clId="{CF7C8194-12EF-47AA-AF83-0919F794C956}" dt="2020-06-06T06:43:48.756" v="6252" actId="14100"/>
          <ac:cxnSpMkLst>
            <pc:docMk/>
            <pc:sldMk cId="1819994785" sldId="288"/>
            <ac:cxnSpMk id="25" creationId="{6E72C7D4-A5E4-4882-84FD-84B047EBBD38}"/>
          </ac:cxnSpMkLst>
        </pc:cxnChg>
      </pc:sldChg>
      <pc:sldChg chg="addSp delSp modSp new mod setBg">
        <pc:chgData name="友治 三沢" userId="bda06d9b-8bd9-4a43-83f1-3c8088a68f51" providerId="ADAL" clId="{CF7C8194-12EF-47AA-AF83-0919F794C956}" dt="2020-06-06T07:38:28.621" v="7064" actId="20577"/>
        <pc:sldMkLst>
          <pc:docMk/>
          <pc:sldMk cId="1830275247" sldId="289"/>
        </pc:sldMkLst>
        <pc:spChg chg="mod">
          <ac:chgData name="友治 三沢" userId="bda06d9b-8bd9-4a43-83f1-3c8088a68f51" providerId="ADAL" clId="{CF7C8194-12EF-47AA-AF83-0919F794C956}" dt="2020-06-06T07:38:28.621" v="7064" actId="20577"/>
          <ac:spMkLst>
            <pc:docMk/>
            <pc:sldMk cId="1830275247" sldId="289"/>
            <ac:spMk id="2" creationId="{C282DBF1-9532-4CA4-93CE-3617A5EEA857}"/>
          </ac:spMkLst>
        </pc:spChg>
        <pc:spChg chg="mod">
          <ac:chgData name="友治 三沢" userId="bda06d9b-8bd9-4a43-83f1-3c8088a68f51" providerId="ADAL" clId="{CF7C8194-12EF-47AA-AF83-0919F794C956}" dt="2020-06-06T06:52:15.520" v="6386" actId="20577"/>
          <ac:spMkLst>
            <pc:docMk/>
            <pc:sldMk cId="1830275247" sldId="289"/>
            <ac:spMk id="3" creationId="{B15060D4-4F25-4C17-B512-96C537EF76D7}"/>
          </ac:spMkLst>
        </pc:spChg>
        <pc:spChg chg="mod or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4" creationId="{EC05708C-CB3D-4179-8821-A58862A2B7CB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12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14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6:51:50.577" v="6380" actId="26606"/>
          <ac:spMkLst>
            <pc:docMk/>
            <pc:sldMk cId="1830275247" sldId="289"/>
            <ac:spMk id="15" creationId="{F94AA2BD-2E3F-4B1D-8127-5744B8115311}"/>
          </ac:spMkLst>
        </pc:spChg>
        <pc:spChg chg="add del">
          <ac:chgData name="友治 三沢" userId="bda06d9b-8bd9-4a43-83f1-3c8088a68f51" providerId="ADAL" clId="{CF7C8194-12EF-47AA-AF83-0919F794C956}" dt="2020-06-06T06:51:50.577" v="6380" actId="26606"/>
          <ac:spMkLst>
            <pc:docMk/>
            <pc:sldMk cId="1830275247" sldId="289"/>
            <ac:spMk id="17" creationId="{4BD02261-2DC8-4AA8-9E16-7751AE892445}"/>
          </ac:spMkLst>
        </pc:spChg>
        <pc:spChg chg="add del">
          <ac:chgData name="友治 三沢" userId="bda06d9b-8bd9-4a43-83f1-3c8088a68f51" providerId="ADAL" clId="{CF7C8194-12EF-47AA-AF83-0919F794C956}" dt="2020-06-06T06:51:50.577" v="6380" actId="26606"/>
          <ac:spMkLst>
            <pc:docMk/>
            <pc:sldMk cId="1830275247" sldId="289"/>
            <ac:spMk id="19" creationId="{3D752CF2-2291-40B5-B462-C17B174C10BC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21" creationId="{2A865FE3-5FC9-4049-87CF-30019C46C0F5}"/>
          </ac:spMkLst>
        </pc:spChg>
        <pc:picChg chg="add del mod">
          <ac:chgData name="友治 三沢" userId="bda06d9b-8bd9-4a43-83f1-3c8088a68f51" providerId="ADAL" clId="{CF7C8194-12EF-47AA-AF83-0919F794C956}" dt="2020-05-31T06:11:52.483" v="2585" actId="478"/>
          <ac:picMkLst>
            <pc:docMk/>
            <pc:sldMk cId="1830275247" sldId="289"/>
            <ac:picMk id="6" creationId="{33C95C06-158D-40C9-BFE4-D9AF2729D678}"/>
          </ac:picMkLst>
        </pc:picChg>
        <pc:picChg chg="add del">
          <ac:chgData name="友治 三沢" userId="bda06d9b-8bd9-4a43-83f1-3c8088a68f51" providerId="ADAL" clId="{CF7C8194-12EF-47AA-AF83-0919F794C956}" dt="2020-05-31T06:11:53.646" v="2587" actId="22"/>
          <ac:picMkLst>
            <pc:docMk/>
            <pc:sldMk cId="1830275247" sldId="289"/>
            <ac:picMk id="8" creationId="{BB26F96D-6116-49A4-A846-E77C6C5E14BF}"/>
          </ac:picMkLst>
        </pc:picChg>
        <pc:picChg chg="add mod">
          <ac:chgData name="友治 三沢" userId="bda06d9b-8bd9-4a43-83f1-3c8088a68f51" providerId="ADAL" clId="{CF7C8194-12EF-47AA-AF83-0919F794C956}" dt="2020-06-06T06:51:59.422" v="6381" actId="26606"/>
          <ac:picMkLst>
            <pc:docMk/>
            <pc:sldMk cId="1830275247" sldId="289"/>
            <ac:picMk id="10" creationId="{03384192-EC31-4CB1-9522-E2EBF1E2B6D0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38:49.092" v="7079" actId="20577"/>
        <pc:sldMkLst>
          <pc:docMk/>
          <pc:sldMk cId="975542744" sldId="290"/>
        </pc:sldMkLst>
        <pc:spChg chg="mod">
          <ac:chgData name="友治 三沢" userId="bda06d9b-8bd9-4a43-83f1-3c8088a68f51" providerId="ADAL" clId="{CF7C8194-12EF-47AA-AF83-0919F794C956}" dt="2020-06-06T07:38:49.092" v="7079" actId="20577"/>
          <ac:spMkLst>
            <pc:docMk/>
            <pc:sldMk cId="975542744" sldId="290"/>
            <ac:spMk id="2" creationId="{11DE9E42-1DC9-40EF-932C-9DC4574E1F54}"/>
          </ac:spMkLst>
        </pc:spChg>
        <pc:spChg chg="mod">
          <ac:chgData name="友治 三沢" userId="bda06d9b-8bd9-4a43-83f1-3c8088a68f51" providerId="ADAL" clId="{CF7C8194-12EF-47AA-AF83-0919F794C956}" dt="2020-06-06T06:54:56.142" v="6476" actId="20577"/>
          <ac:spMkLst>
            <pc:docMk/>
            <pc:sldMk cId="975542744" sldId="290"/>
            <ac:spMk id="3" creationId="{C9BE40F2-F7B1-4637-A2A2-B1F1EC21D503}"/>
          </ac:spMkLst>
        </pc:spChg>
        <pc:spChg chg="mod or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4" creationId="{934698E2-B168-4074-84F5-382A43079D26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7" creationId="{2A865FE3-5FC9-4049-87CF-30019C46C0F5}"/>
          </ac:spMkLst>
        </pc:spChg>
        <pc:picChg chg="add mod modCrop">
          <ac:chgData name="友治 三沢" userId="bda06d9b-8bd9-4a43-83f1-3c8088a68f51" providerId="ADAL" clId="{CF7C8194-12EF-47AA-AF83-0919F794C956}" dt="2020-06-06T06:54:24.476" v="6422" actId="18131"/>
          <ac:picMkLst>
            <pc:docMk/>
            <pc:sldMk cId="975542744" sldId="290"/>
            <ac:picMk id="6" creationId="{4492DD5E-18EE-4B19-A895-AD26265555E0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39:33.472" v="7094" actId="14100"/>
        <pc:sldMkLst>
          <pc:docMk/>
          <pc:sldMk cId="3129540569" sldId="291"/>
        </pc:sldMkLst>
        <pc:spChg chg="mod">
          <ac:chgData name="友治 三沢" userId="bda06d9b-8bd9-4a43-83f1-3c8088a68f51" providerId="ADAL" clId="{CF7C8194-12EF-47AA-AF83-0919F794C956}" dt="2020-06-06T07:39:33.472" v="7094" actId="14100"/>
          <ac:spMkLst>
            <pc:docMk/>
            <pc:sldMk cId="3129540569" sldId="291"/>
            <ac:spMk id="2" creationId="{A0FBAB72-7238-4324-8DD4-26C4F5B38CC9}"/>
          </ac:spMkLst>
        </pc:spChg>
        <pc:spChg chg="mod">
          <ac:chgData name="友治 三沢" userId="bda06d9b-8bd9-4a43-83f1-3c8088a68f51" providerId="ADAL" clId="{CF7C8194-12EF-47AA-AF83-0919F794C956}" dt="2020-06-06T06:59:54.991" v="6549" actId="20577"/>
          <ac:spMkLst>
            <pc:docMk/>
            <pc:sldMk cId="3129540569" sldId="291"/>
            <ac:spMk id="3" creationId="{325572C2-47EE-45D7-8DBA-C44D7DF93CF8}"/>
          </ac:spMkLst>
        </pc:spChg>
        <pc:spChg chg="mod or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4" creationId="{677B17D7-A572-4760-969A-3A820F1C3E35}"/>
          </ac:spMkLst>
        </pc:spChg>
        <pc:spChg chg="add mod">
          <ac:chgData name="友治 三沢" userId="bda06d9b-8bd9-4a43-83f1-3c8088a68f51" providerId="ADAL" clId="{CF7C8194-12EF-47AA-AF83-0919F794C956}" dt="2020-06-06T07:00:16.422" v="6552" actId="14100"/>
          <ac:spMkLst>
            <pc:docMk/>
            <pc:sldMk cId="3129540569" sldId="291"/>
            <ac:spMk id="5" creationId="{E2236C37-1865-4F20-86D8-0C9C92B9182C}"/>
          </ac:spMkLst>
        </pc:spChg>
        <pc:spChg chg="ad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10" creationId="{38468727-63BE-4191-B4A6-C30C82C0E986}"/>
          </ac:spMkLst>
        </pc:spChg>
        <pc:spChg chg="ad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11" creationId="{9D355BB6-1BB8-4828-B246-CFB31742D7B8}"/>
          </ac:spMkLst>
        </pc:spChg>
        <pc:spChg chg="ad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12" creationId="{CA52A9B9-B2B3-46F0-9D53-0EFF9905BF8F}"/>
          </ac:spMkLst>
        </pc:spChg>
        <pc:spChg chg="add del">
          <ac:chgData name="友治 三沢" userId="bda06d9b-8bd9-4a43-83f1-3c8088a68f51" providerId="ADAL" clId="{CF7C8194-12EF-47AA-AF83-0919F794C956}" dt="2020-06-06T06:55:54.672" v="6490" actId="26606"/>
          <ac:spMkLst>
            <pc:docMk/>
            <pc:sldMk cId="3129540569" sldId="291"/>
            <ac:spMk id="13" creationId="{38468727-63BE-4191-B4A6-C30C82C0E986}"/>
          </ac:spMkLst>
        </pc:spChg>
        <pc:spChg chg="add del">
          <ac:chgData name="友治 三沢" userId="bda06d9b-8bd9-4a43-83f1-3c8088a68f51" providerId="ADAL" clId="{CF7C8194-12EF-47AA-AF83-0919F794C956}" dt="2020-06-06T06:55:54.672" v="6490" actId="26606"/>
          <ac:spMkLst>
            <pc:docMk/>
            <pc:sldMk cId="3129540569" sldId="291"/>
            <ac:spMk id="15" creationId="{9D355BB6-1BB8-4828-B246-CFB31742D7B8}"/>
          </ac:spMkLst>
        </pc:spChg>
        <pc:spChg chg="add mod">
          <ac:chgData name="友治 三沢" userId="bda06d9b-8bd9-4a43-83f1-3c8088a68f51" providerId="ADAL" clId="{CF7C8194-12EF-47AA-AF83-0919F794C956}" dt="2020-06-06T07:00:26.123" v="6554" actId="14100"/>
          <ac:spMkLst>
            <pc:docMk/>
            <pc:sldMk cId="3129540569" sldId="291"/>
            <ac:spMk id="16" creationId="{BAB6A3B7-C368-43B9-9C0D-29A74A2E8751}"/>
          </ac:spMkLst>
        </pc:spChg>
        <pc:spChg chg="add del">
          <ac:chgData name="友治 三沢" userId="bda06d9b-8bd9-4a43-83f1-3c8088a68f51" providerId="ADAL" clId="{CF7C8194-12EF-47AA-AF83-0919F794C956}" dt="2020-06-06T06:55:54.672" v="6490" actId="26606"/>
          <ac:spMkLst>
            <pc:docMk/>
            <pc:sldMk cId="3129540569" sldId="291"/>
            <ac:spMk id="17" creationId="{CA52A9B9-B2B3-46F0-9D53-0EFF9905BF8F}"/>
          </ac:spMkLst>
        </pc:spChg>
        <pc:picChg chg="add mod modCrop">
          <ac:chgData name="友治 三沢" userId="bda06d9b-8bd9-4a43-83f1-3c8088a68f51" providerId="ADAL" clId="{CF7C8194-12EF-47AA-AF83-0919F794C956}" dt="2020-06-06T06:58:17.160" v="6509" actId="732"/>
          <ac:picMkLst>
            <pc:docMk/>
            <pc:sldMk cId="3129540569" sldId="291"/>
            <ac:picMk id="6" creationId="{D0D873D5-473A-47A5-9328-0FAE94219BB9}"/>
          </ac:picMkLst>
        </pc:picChg>
        <pc:picChg chg="add mod modCrop">
          <ac:chgData name="友治 三沢" userId="bda06d9b-8bd9-4a43-83f1-3c8088a68f51" providerId="ADAL" clId="{CF7C8194-12EF-47AA-AF83-0919F794C956}" dt="2020-06-06T06:58:39.166" v="6511" actId="732"/>
          <ac:picMkLst>
            <pc:docMk/>
            <pc:sldMk cId="3129540569" sldId="291"/>
            <ac:picMk id="8" creationId="{EC98818E-158D-4F9A-81B0-616B5B971323}"/>
          </ac:picMkLst>
        </pc:picChg>
        <pc:cxnChg chg="add mod">
          <ac:chgData name="友治 三沢" userId="bda06d9b-8bd9-4a43-83f1-3c8088a68f51" providerId="ADAL" clId="{CF7C8194-12EF-47AA-AF83-0919F794C956}" dt="2020-06-06T07:00:38.634" v="6557" actId="14100"/>
          <ac:cxnSpMkLst>
            <pc:docMk/>
            <pc:sldMk cId="3129540569" sldId="291"/>
            <ac:cxnSpMk id="7" creationId="{952D986C-C0B8-4907-9958-143EA1BF2EE4}"/>
          </ac:cxnSpMkLst>
        </pc:cxnChg>
      </pc:sldChg>
      <pc:sldChg chg="addSp delSp modSp new mod setBg setClrOvrMap">
        <pc:chgData name="友治 三沢" userId="bda06d9b-8bd9-4a43-83f1-3c8088a68f51" providerId="ADAL" clId="{CF7C8194-12EF-47AA-AF83-0919F794C956}" dt="2020-06-06T07:41:03.379" v="7108" actId="20577"/>
        <pc:sldMkLst>
          <pc:docMk/>
          <pc:sldMk cId="1834795149" sldId="292"/>
        </pc:sldMkLst>
        <pc:spChg chg="mod">
          <ac:chgData name="友治 三沢" userId="bda06d9b-8bd9-4a43-83f1-3c8088a68f51" providerId="ADAL" clId="{CF7C8194-12EF-47AA-AF83-0919F794C956}" dt="2020-06-06T07:41:03.379" v="7108" actId="20577"/>
          <ac:spMkLst>
            <pc:docMk/>
            <pc:sldMk cId="1834795149" sldId="292"/>
            <ac:spMk id="2" creationId="{6B1EAAAE-7517-48AC-96FA-03E704D0B93C}"/>
          </ac:spMkLst>
        </pc:spChg>
        <pc:spChg chg="mod">
          <ac:chgData name="友治 三沢" userId="bda06d9b-8bd9-4a43-83f1-3c8088a68f51" providerId="ADAL" clId="{CF7C8194-12EF-47AA-AF83-0919F794C956}" dt="2020-06-06T07:03:55.106" v="6575" actId="20577"/>
          <ac:spMkLst>
            <pc:docMk/>
            <pc:sldMk cId="1834795149" sldId="292"/>
            <ac:spMk id="3" creationId="{D6A06D17-8AD8-493D-A71D-B9374D21E9DD}"/>
          </ac:spMkLst>
        </pc:spChg>
        <pc:spChg chg="mod or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4" creationId="{168FEB7A-A7F5-4F4B-B1F9-B2D43E6B464B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8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7:02:33.655" v="6569" actId="26606"/>
          <ac:spMkLst>
            <pc:docMk/>
            <pc:sldMk cId="1834795149" sldId="292"/>
            <ac:spMk id="11" creationId="{F2B38F72-8FC4-4001-8C67-FA6B86DEC767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7:02:54.369" v="6573" actId="26606"/>
          <ac:picMkLst>
            <pc:docMk/>
            <pc:sldMk cId="1834795149" sldId="292"/>
            <ac:picMk id="6" creationId="{396C6F08-5490-4B2C-91E2-379B46F3BF00}"/>
          </ac:picMkLst>
        </pc:picChg>
      </pc:sldChg>
      <pc:sldChg chg="addSp delSp modSp new mod ord setBg">
        <pc:chgData name="友治 三沢" userId="bda06d9b-8bd9-4a43-83f1-3c8088a68f51" providerId="ADAL" clId="{CF7C8194-12EF-47AA-AF83-0919F794C956}" dt="2020-06-06T07:41:14.920" v="7126" actId="20577"/>
        <pc:sldMkLst>
          <pc:docMk/>
          <pc:sldMk cId="1941305949" sldId="293"/>
        </pc:sldMkLst>
        <pc:spChg chg="mod">
          <ac:chgData name="友治 三沢" userId="bda06d9b-8bd9-4a43-83f1-3c8088a68f51" providerId="ADAL" clId="{CF7C8194-12EF-47AA-AF83-0919F794C956}" dt="2020-06-06T07:41:14.920" v="7126" actId="20577"/>
          <ac:spMkLst>
            <pc:docMk/>
            <pc:sldMk cId="1941305949" sldId="293"/>
            <ac:spMk id="2" creationId="{A833D63F-F9E8-4B1A-BE8D-5372F3B0FE68}"/>
          </ac:spMkLst>
        </pc:spChg>
        <pc:spChg chg="mod">
          <ac:chgData name="友治 三沢" userId="bda06d9b-8bd9-4a43-83f1-3c8088a68f51" providerId="ADAL" clId="{CF7C8194-12EF-47AA-AF83-0919F794C956}" dt="2020-06-06T07:07:07.262" v="6617" actId="20577"/>
          <ac:spMkLst>
            <pc:docMk/>
            <pc:sldMk cId="1941305949" sldId="293"/>
            <ac:spMk id="3" creationId="{A779DCF8-70F9-4A18-8830-F1137CE7226A}"/>
          </ac:spMkLst>
        </pc:spChg>
        <pc:spChg chg="mod or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4" creationId="{04D2AF01-B4E2-418E-AEF6-80A6000DA7EA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7:06:07.191" v="6610" actId="26606"/>
          <ac:spMkLst>
            <pc:docMk/>
            <pc:sldMk cId="1941305949" sldId="293"/>
            <ac:spMk id="19" creationId="{81AEB8A9-B768-4E30-BA55-D919E6687343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2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3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4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7:07:03.918" v="6615" actId="1076"/>
          <ac:picMkLst>
            <pc:docMk/>
            <pc:sldMk cId="1941305949" sldId="293"/>
            <ac:picMk id="6" creationId="{CE8B2AD0-79AF-4D62-B3C8-17B9029691D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41:27.491" v="7150" actId="20577"/>
        <pc:sldMkLst>
          <pc:docMk/>
          <pc:sldMk cId="4107590785" sldId="294"/>
        </pc:sldMkLst>
        <pc:spChg chg="mod">
          <ac:chgData name="友治 三沢" userId="bda06d9b-8bd9-4a43-83f1-3c8088a68f51" providerId="ADAL" clId="{CF7C8194-12EF-47AA-AF83-0919F794C956}" dt="2020-06-06T07:41:27.491" v="7150" actId="20577"/>
          <ac:spMkLst>
            <pc:docMk/>
            <pc:sldMk cId="4107590785" sldId="294"/>
            <ac:spMk id="2" creationId="{E3A654FC-49F5-4A77-9FA0-D66917039375}"/>
          </ac:spMkLst>
        </pc:spChg>
        <pc:spChg chg="mod">
          <ac:chgData name="友治 三沢" userId="bda06d9b-8bd9-4a43-83f1-3c8088a68f51" providerId="ADAL" clId="{CF7C8194-12EF-47AA-AF83-0919F794C956}" dt="2020-06-06T07:15:26.306" v="6697" actId="20577"/>
          <ac:spMkLst>
            <pc:docMk/>
            <pc:sldMk cId="4107590785" sldId="294"/>
            <ac:spMk id="3" creationId="{AA6B060D-E646-48C3-AD95-C9B2E66FCAEA}"/>
          </ac:spMkLst>
        </pc:spChg>
        <pc:spChg chg="mod or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4" creationId="{C2F4DC76-F7C9-4833-BF42-C28994AC59AA}"/>
          </ac:spMkLst>
        </pc:spChg>
        <pc:spChg chg="add mod">
          <ac:chgData name="友治 三沢" userId="bda06d9b-8bd9-4a43-83f1-3c8088a68f51" providerId="ADAL" clId="{CF7C8194-12EF-47AA-AF83-0919F794C956}" dt="2020-06-06T07:14:47.734" v="6683" actId="14100"/>
          <ac:spMkLst>
            <pc:docMk/>
            <pc:sldMk cId="4107590785" sldId="294"/>
            <ac:spMk id="7" creationId="{32A23C3D-A9EC-45F6-BE1C-881B1D2321A9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1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3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5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7" creationId="{2A865FE3-5FC9-4049-87CF-30019C46C0F5}"/>
          </ac:spMkLst>
        </pc:spChg>
        <pc:spChg chg="add mod">
          <ac:chgData name="友治 三沢" userId="bda06d9b-8bd9-4a43-83f1-3c8088a68f51" providerId="ADAL" clId="{CF7C8194-12EF-47AA-AF83-0919F794C956}" dt="2020-06-06T07:14:58.144" v="6684" actId="571"/>
          <ac:spMkLst>
            <pc:docMk/>
            <pc:sldMk cId="4107590785" sldId="294"/>
            <ac:spMk id="18" creationId="{F49E3B89-4521-4ABC-8F42-E4200F84FBF6}"/>
          </ac:spMkLst>
        </pc:spChg>
        <pc:spChg chg="ad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22" creationId="{38468727-63BE-4191-B4A6-C30C82C0E986}"/>
          </ac:spMkLst>
        </pc:spChg>
        <pc:spChg chg="ad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24" creationId="{9D355BB6-1BB8-4828-B246-CFB31742D7B8}"/>
          </ac:spMkLst>
        </pc:spChg>
        <pc:spChg chg="ad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26" creationId="{CA52A9B9-B2B3-46F0-9D53-0EFF9905BF8F}"/>
          </ac:spMkLst>
        </pc:spChg>
        <pc:picChg chg="add mod">
          <ac:chgData name="友治 三沢" userId="bda06d9b-8bd9-4a43-83f1-3c8088a68f51" providerId="ADAL" clId="{CF7C8194-12EF-47AA-AF83-0919F794C956}" dt="2020-06-06T07:12:45.351" v="6663" actId="26606"/>
          <ac:picMkLst>
            <pc:docMk/>
            <pc:sldMk cId="4107590785" sldId="294"/>
            <ac:picMk id="5" creationId="{B23FAE74-B92C-41A3-BDD0-38CB3E5E0A4A}"/>
          </ac:picMkLst>
        </pc:picChg>
        <pc:picChg chg="add mod modCrop">
          <ac:chgData name="友治 三沢" userId="bda06d9b-8bd9-4a43-83f1-3c8088a68f51" providerId="ADAL" clId="{CF7C8194-12EF-47AA-AF83-0919F794C956}" dt="2020-06-06T07:13:10.363" v="6666" actId="18131"/>
          <ac:picMkLst>
            <pc:docMk/>
            <pc:sldMk cId="4107590785" sldId="294"/>
            <ac:picMk id="6" creationId="{061EF5BD-FC8A-4FDA-950A-10C8904406E2}"/>
          </ac:picMkLst>
        </pc:picChg>
        <pc:cxnChg chg="add mod">
          <ac:chgData name="友治 三沢" userId="bda06d9b-8bd9-4a43-83f1-3c8088a68f51" providerId="ADAL" clId="{CF7C8194-12EF-47AA-AF83-0919F794C956}" dt="2020-06-06T07:15:11.181" v="6687" actId="14100"/>
          <ac:cxnSpMkLst>
            <pc:docMk/>
            <pc:sldMk cId="4107590785" sldId="294"/>
            <ac:cxnSpMk id="8" creationId="{ABF51379-16F6-49E7-9CD5-8C1122311E92}"/>
          </ac:cxnSpMkLst>
        </pc:cxnChg>
      </pc:sldChg>
      <pc:sldChg chg="new del">
        <pc:chgData name="友治 三沢" userId="bda06d9b-8bd9-4a43-83f1-3c8088a68f51" providerId="ADAL" clId="{CF7C8194-12EF-47AA-AF83-0919F794C956}" dt="2020-05-31T05:44:48.495" v="1964" actId="47"/>
        <pc:sldMkLst>
          <pc:docMk/>
          <pc:sldMk cId="1325576055" sldId="295"/>
        </pc:sldMkLst>
      </pc:sldChg>
      <pc:sldChg chg="modSp add del mod">
        <pc:chgData name="友治 三沢" userId="bda06d9b-8bd9-4a43-83f1-3c8088a68f51" providerId="ADAL" clId="{CF7C8194-12EF-47AA-AF83-0919F794C956}" dt="2020-06-06T07:16:12.682" v="6698" actId="47"/>
        <pc:sldMkLst>
          <pc:docMk/>
          <pc:sldMk cId="2430436699" sldId="296"/>
        </pc:sldMkLst>
        <pc:spChg chg="mod">
          <ac:chgData name="友治 三沢" userId="bda06d9b-8bd9-4a43-83f1-3c8088a68f51" providerId="ADAL" clId="{CF7C8194-12EF-47AA-AF83-0919F794C956}" dt="2020-05-31T05:46:18.479" v="2058" actId="20577"/>
          <ac:spMkLst>
            <pc:docMk/>
            <pc:sldMk cId="2430436699" sldId="296"/>
            <ac:spMk id="3" creationId="{806E58B2-97C0-4C3D-8D60-7FEDEEB1FF30}"/>
          </ac:spMkLst>
        </pc:spChg>
      </pc:sldChg>
      <pc:sldChg chg="addSp delSp modSp new mod setBg">
        <pc:chgData name="友治 三沢" userId="bda06d9b-8bd9-4a43-83f1-3c8088a68f51" providerId="ADAL" clId="{CF7C8194-12EF-47AA-AF83-0919F794C956}" dt="2020-06-06T07:46:39.416" v="7397" actId="20577"/>
        <pc:sldMkLst>
          <pc:docMk/>
          <pc:sldMk cId="3016899215" sldId="297"/>
        </pc:sldMkLst>
        <pc:spChg chg="mo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" creationId="{FDCBB6F7-CFA2-487A-9453-66115BB1C063}"/>
          </ac:spMkLst>
        </pc:spChg>
        <pc:spChg chg="mod">
          <ac:chgData name="友治 三沢" userId="bda06d9b-8bd9-4a43-83f1-3c8088a68f51" providerId="ADAL" clId="{CF7C8194-12EF-47AA-AF83-0919F794C956}" dt="2020-06-06T07:46:39.416" v="7397" actId="20577"/>
          <ac:spMkLst>
            <pc:docMk/>
            <pc:sldMk cId="3016899215" sldId="297"/>
            <ac:spMk id="3" creationId="{70540464-045E-40B2-9AED-BFE206F717FC}"/>
          </ac:spMkLst>
        </pc:spChg>
        <pc:spChg chg="mod or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4" creationId="{F099B9F9-26E5-4C2C-B399-D29A3F7A8597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19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0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1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2" creationId="{768EB4DD-3704-43AD-92B3-C4E0C6EA92CB}"/>
          </ac:spMkLst>
        </pc:spChg>
        <pc:picChg chg="add mod ord">
          <ac:chgData name="友治 三沢" userId="bda06d9b-8bd9-4a43-83f1-3c8088a68f51" providerId="ADAL" clId="{CF7C8194-12EF-47AA-AF83-0919F794C956}" dt="2020-06-06T07:45:09.524" v="7288" actId="26606"/>
          <ac:picMkLst>
            <pc:docMk/>
            <pc:sldMk cId="3016899215" sldId="297"/>
            <ac:picMk id="6" creationId="{0C450FC2-5C34-46C1-B0A6-0C5BE6199142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47:46.062" v="7460" actId="26606"/>
        <pc:sldMkLst>
          <pc:docMk/>
          <pc:sldMk cId="378670617" sldId="298"/>
        </pc:sldMkLst>
        <pc:spChg chg="mo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2" creationId="{2BE4022E-C223-4BD6-BC0E-EBFB4B927C30}"/>
          </ac:spMkLst>
        </pc:spChg>
        <pc:spChg chg="mo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3" creationId="{3BAB6C40-8F91-4DC2-A5DB-7138C95DCB83}"/>
          </ac:spMkLst>
        </pc:spChg>
        <pc:spChg chg="mo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4" creationId="{6E3C682B-D281-4258-A3E8-8CAE1A7DD699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1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3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5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7" creationId="{768EB4DD-3704-43AD-92B3-C4E0C6EA92CB}"/>
          </ac:spMkLst>
        </pc:spChg>
        <pc:picChg chg="add mod ord">
          <ac:chgData name="友治 三沢" userId="bda06d9b-8bd9-4a43-83f1-3c8088a68f51" providerId="ADAL" clId="{CF7C8194-12EF-47AA-AF83-0919F794C956}" dt="2020-06-06T07:47:46.062" v="7460" actId="26606"/>
          <ac:picMkLst>
            <pc:docMk/>
            <pc:sldMk cId="378670617" sldId="298"/>
            <ac:picMk id="6" creationId="{15DF59B7-C9FB-4106-811E-E6CF5CD8DC3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48:31.712" v="7479" actId="732"/>
        <pc:sldMkLst>
          <pc:docMk/>
          <pc:sldMk cId="2083810571" sldId="299"/>
        </pc:sldMkLst>
        <pc:spChg chg="mo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2" creationId="{6EA02470-CB69-4330-AE2F-EABFABAC6596}"/>
          </ac:spMkLst>
        </pc:spChg>
        <pc:spChg chg="mo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3" creationId="{D7E9247B-56E9-4DBA-BF70-F39A7E3567D7}"/>
          </ac:spMkLst>
        </pc:spChg>
        <pc:spChg chg="mo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4" creationId="{18B5B6BD-F6B7-4862-8099-75BE20E6EE9B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8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9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10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1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12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3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5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7" creationId="{768EB4DD-3704-43AD-92B3-C4E0C6EA92CB}"/>
          </ac:spMkLst>
        </pc:spChg>
        <pc:picChg chg="add mod ord modCrop">
          <ac:chgData name="友治 三沢" userId="bda06d9b-8bd9-4a43-83f1-3c8088a68f51" providerId="ADAL" clId="{CF7C8194-12EF-47AA-AF83-0919F794C956}" dt="2020-06-06T07:48:31.712" v="7479" actId="732"/>
          <ac:picMkLst>
            <pc:docMk/>
            <pc:sldMk cId="2083810571" sldId="299"/>
            <ac:picMk id="6" creationId="{95787ACE-31C6-432C-92DD-F4FF80A0394C}"/>
          </ac:picMkLst>
        </pc:picChg>
      </pc:sldChg>
      <pc:sldChg chg="addSp modSp new mod ord setBg">
        <pc:chgData name="友治 三沢" userId="bda06d9b-8bd9-4a43-83f1-3c8088a68f51" providerId="ADAL" clId="{CF7C8194-12EF-47AA-AF83-0919F794C956}" dt="2020-06-06T07:49:28.922" v="7547" actId="20577"/>
        <pc:sldMkLst>
          <pc:docMk/>
          <pc:sldMk cId="467741233" sldId="300"/>
        </pc:sldMkLst>
        <pc:spChg chg="mod">
          <ac:chgData name="友治 三沢" userId="bda06d9b-8bd9-4a43-83f1-3c8088a68f51" providerId="ADAL" clId="{CF7C8194-12EF-47AA-AF83-0919F794C956}" dt="2020-06-06T07:49:28.922" v="7547" actId="20577"/>
          <ac:spMkLst>
            <pc:docMk/>
            <pc:sldMk cId="467741233" sldId="300"/>
            <ac:spMk id="2" creationId="{221ACA03-5DE0-49B7-A322-D313E8FEF503}"/>
          </ac:spMkLst>
        </pc:spChg>
        <pc:spChg chg="mod">
          <ac:chgData name="友治 三沢" userId="bda06d9b-8bd9-4a43-83f1-3c8088a68f51" providerId="ADAL" clId="{CF7C8194-12EF-47AA-AF83-0919F794C956}" dt="2020-06-06T07:49:24.243" v="7546" actId="6549"/>
          <ac:spMkLst>
            <pc:docMk/>
            <pc:sldMk cId="467741233" sldId="300"/>
            <ac:spMk id="3" creationId="{85BBF2D3-8C3A-4E9C-A1B0-80FE892E1046}"/>
          </ac:spMkLst>
        </pc:spChg>
        <pc:spChg chg="mo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4" creationId="{8729FFD0-FB43-4FB2-A6FB-78BDB0DED93A}"/>
          </ac:spMkLst>
        </pc:spChg>
        <pc:spChg chg="ad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11" creationId="{79477870-C64A-4E35-8F2F-05B7114F3C74}"/>
          </ac:spMkLst>
        </pc:spChg>
        <pc:spChg chg="ad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13" creationId="{8AEA628B-C8FF-4D0B-B111-F101F580B15D}"/>
          </ac:spMkLst>
        </pc:spChg>
        <pc:spChg chg="ad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15" creationId="{42663BD0-064C-40FC-A331-F49FCA9536AA}"/>
          </ac:spMkLst>
        </pc:spChg>
        <pc:picChg chg="add mod">
          <ac:chgData name="友治 三沢" userId="bda06d9b-8bd9-4a43-83f1-3c8088a68f51" providerId="ADAL" clId="{CF7C8194-12EF-47AA-AF83-0919F794C956}" dt="2020-06-06T07:48:59.444" v="7513" actId="26606"/>
          <ac:picMkLst>
            <pc:docMk/>
            <pc:sldMk cId="467741233" sldId="300"/>
            <ac:picMk id="6" creationId="{6F4A7F18-8A38-4890-8F08-F1C846A10AA5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51:13.485" v="7594" actId="1076"/>
        <pc:sldMkLst>
          <pc:docMk/>
          <pc:sldMk cId="2957379744" sldId="301"/>
        </pc:sldMkLst>
        <pc:spChg chg="mod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2" creationId="{3515A8A7-E62C-4A3B-9AE0-B6032AB76C8F}"/>
          </ac:spMkLst>
        </pc:spChg>
        <pc:spChg chg="mod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3" creationId="{E424878E-D377-4D16-86FE-29F811219D35}"/>
          </ac:spMkLst>
        </pc:spChg>
        <pc:spChg chg="mod ord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4" creationId="{90635471-EEF6-4D1A-92D7-0D4D340882A3}"/>
          </ac:spMkLst>
        </pc:spChg>
        <pc:spChg chg="add del">
          <ac:chgData name="友治 三沢" userId="bda06d9b-8bd9-4a43-83f1-3c8088a68f51" providerId="ADAL" clId="{CF7C8194-12EF-47AA-AF83-0919F794C956}" dt="2020-06-06T07:50:21.164" v="7584" actId="26606"/>
          <ac:spMkLst>
            <pc:docMk/>
            <pc:sldMk cId="2957379744" sldId="301"/>
            <ac:spMk id="11" creationId="{5DF40726-9B19-4165-9C26-757D16E19E23}"/>
          </ac:spMkLst>
        </pc:spChg>
        <pc:spChg chg="add del">
          <ac:chgData name="友治 三沢" userId="bda06d9b-8bd9-4a43-83f1-3c8088a68f51" providerId="ADAL" clId="{CF7C8194-12EF-47AA-AF83-0919F794C956}" dt="2020-06-06T07:50:21.164" v="7584" actId="26606"/>
          <ac:spMkLst>
            <pc:docMk/>
            <pc:sldMk cId="2957379744" sldId="301"/>
            <ac:spMk id="13" creationId="{2089CB41-F399-4AEB-980C-5BFB1049CBED}"/>
          </ac:spMkLst>
        </pc:spChg>
        <pc:spChg chg="add del">
          <ac:chgData name="友治 三沢" userId="bda06d9b-8bd9-4a43-83f1-3c8088a68f51" providerId="ADAL" clId="{CF7C8194-12EF-47AA-AF83-0919F794C956}" dt="2020-06-06T07:50:21.164" v="7584" actId="26606"/>
          <ac:spMkLst>
            <pc:docMk/>
            <pc:sldMk cId="2957379744" sldId="301"/>
            <ac:spMk id="15" creationId="{1BFC967B-3DD6-463D-9DB9-6E4419AE0DAA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17" creationId="{2A865FE3-5FC9-4049-87CF-30019C46C0F5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18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19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20" creationId="{2711A8FB-68FC-45FC-B01E-38F809E2D439}"/>
          </ac:spMkLst>
        </pc:spChg>
        <pc:picChg chg="add mod modCrop">
          <ac:chgData name="友治 三沢" userId="bda06d9b-8bd9-4a43-83f1-3c8088a68f51" providerId="ADAL" clId="{CF7C8194-12EF-47AA-AF83-0919F794C956}" dt="2020-06-06T07:51:13.485" v="7594" actId="1076"/>
          <ac:picMkLst>
            <pc:docMk/>
            <pc:sldMk cId="2957379744" sldId="301"/>
            <ac:picMk id="6" creationId="{63FAEDA1-1557-4617-896F-60E9CBEFB5CC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54:18.536" v="7770" actId="20577"/>
        <pc:sldMkLst>
          <pc:docMk/>
          <pc:sldMk cId="1393043917" sldId="302"/>
        </pc:sldMkLst>
        <pc:spChg chg="mod">
          <ac:chgData name="友治 三沢" userId="bda06d9b-8bd9-4a43-83f1-3c8088a68f51" providerId="ADAL" clId="{CF7C8194-12EF-47AA-AF83-0919F794C956}" dt="2020-06-06T07:54:18.536" v="7770" actId="20577"/>
          <ac:spMkLst>
            <pc:docMk/>
            <pc:sldMk cId="1393043917" sldId="302"/>
            <ac:spMk id="2" creationId="{F711A07D-B547-44B5-AE23-C8C481B102DF}"/>
          </ac:spMkLst>
        </pc:spChg>
        <pc:spChg chg="mod">
          <ac:chgData name="友治 三沢" userId="bda06d9b-8bd9-4a43-83f1-3c8088a68f51" providerId="ADAL" clId="{CF7C8194-12EF-47AA-AF83-0919F794C956}" dt="2020-06-06T07:53:47.963" v="7768" actId="962"/>
          <ac:spMkLst>
            <pc:docMk/>
            <pc:sldMk cId="1393043917" sldId="302"/>
            <ac:spMk id="3" creationId="{702063DB-3036-4588-8511-E3CB6FE0F3AF}"/>
          </ac:spMkLst>
        </pc:spChg>
        <pc:spChg chg="mo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4" creationId="{306B9613-776F-4EA7-8236-CC20522EA5FE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1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3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5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7" creationId="{768EB4DD-3704-43AD-92B3-C4E0C6EA92CB}"/>
          </ac:spMkLst>
        </pc:spChg>
        <pc:picChg chg="add mod ord">
          <ac:chgData name="友治 三沢" userId="bda06d9b-8bd9-4a43-83f1-3c8088a68f51" providerId="ADAL" clId="{CF7C8194-12EF-47AA-AF83-0919F794C956}" dt="2020-06-06T07:53:47.961" v="7767" actId="27614"/>
          <ac:picMkLst>
            <pc:docMk/>
            <pc:sldMk cId="1393043917" sldId="302"/>
            <ac:picMk id="6" creationId="{31ED922D-FF3C-42CC-8BE7-55A25E9619BF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24:57.819" v="8330" actId="20577"/>
        <pc:sldMkLst>
          <pc:docMk/>
          <pc:sldMk cId="2996823766" sldId="303"/>
        </pc:sldMkLst>
        <pc:spChg chg="mod">
          <ac:chgData name="友治 三沢" userId="bda06d9b-8bd9-4a43-83f1-3c8088a68f51" providerId="ADAL" clId="{CF7C8194-12EF-47AA-AF83-0919F794C956}" dt="2020-06-06T09:24:57.819" v="8330" actId="20577"/>
          <ac:spMkLst>
            <pc:docMk/>
            <pc:sldMk cId="2996823766" sldId="303"/>
            <ac:spMk id="2" creationId="{00CB5DD9-0D11-4EAE-8BF9-DDF9EB030502}"/>
          </ac:spMkLst>
        </pc:spChg>
        <pc:spChg chg="mo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3" creationId="{45A23DED-0160-4865-8FE6-3D5E9420FD3F}"/>
          </ac:spMkLst>
        </pc:spChg>
        <pc:spChg chg="mod or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4" creationId="{E922EA65-DCD4-466E-89A9-FB130C7685CF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7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8:04:18.192" v="7915" actId="26606"/>
          <ac:picMkLst>
            <pc:docMk/>
            <pc:sldMk cId="2996823766" sldId="303"/>
            <ac:picMk id="6" creationId="{6CE49786-0C5D-418A-A657-27FA52AC035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8:06:45.398" v="8106" actId="20577"/>
        <pc:sldMkLst>
          <pc:docMk/>
          <pc:sldMk cId="4144732193" sldId="304"/>
        </pc:sldMkLst>
        <pc:spChg chg="mod">
          <ac:chgData name="友治 三沢" userId="bda06d9b-8bd9-4a43-83f1-3c8088a68f51" providerId="ADAL" clId="{CF7C8194-12EF-47AA-AF83-0919F794C956}" dt="2020-06-06T08:06:40.441" v="8087" actId="20577"/>
          <ac:spMkLst>
            <pc:docMk/>
            <pc:sldMk cId="4144732193" sldId="304"/>
            <ac:spMk id="2" creationId="{7B441ED1-CD38-4BAB-86B2-02F1E7373A2C}"/>
          </ac:spMkLst>
        </pc:spChg>
        <pc:spChg chg="mod">
          <ac:chgData name="友治 三沢" userId="bda06d9b-8bd9-4a43-83f1-3c8088a68f51" providerId="ADAL" clId="{CF7C8194-12EF-47AA-AF83-0919F794C956}" dt="2020-06-06T08:06:45.398" v="8106" actId="20577"/>
          <ac:spMkLst>
            <pc:docMk/>
            <pc:sldMk cId="4144732193" sldId="304"/>
            <ac:spMk id="3" creationId="{8547B006-864E-4713-95D1-6524FAA89AD5}"/>
          </ac:spMkLst>
        </pc:spChg>
        <pc:spChg chg="mod or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4" creationId="{CA4E8B78-5A8E-497D-8D16-35CC2A28DB85}"/>
          </ac:spMkLst>
        </pc:spChg>
        <pc:spChg chg="add mod">
          <ac:chgData name="友治 三沢" userId="bda06d9b-8bd9-4a43-83f1-3c8088a68f51" providerId="ADAL" clId="{CF7C8194-12EF-47AA-AF83-0919F794C956}" dt="2020-06-06T08:06:35.725" v="8085" actId="1076"/>
          <ac:spMkLst>
            <pc:docMk/>
            <pc:sldMk cId="4144732193" sldId="304"/>
            <ac:spMk id="6" creationId="{D1B27433-903A-4EC0-8864-D60CD01A6A81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15" creationId="{385E1BDC-A9B0-4A87-82E3-F3187F69A802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17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19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21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3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4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5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6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28" creationId="{385E1BDC-A9B0-4A87-82E3-F3187F69A802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29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30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31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3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4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5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6" creationId="{5E791F2F-79DB-4CC0-9FA1-001E3E91E8B7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38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39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40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41" creationId="{5E791F2F-79DB-4CC0-9FA1-001E3E91E8B7}"/>
          </ac:spMkLst>
        </pc:spChg>
        <pc:picChg chg="add del">
          <ac:chgData name="友治 三沢" userId="bda06d9b-8bd9-4a43-83f1-3c8088a68f51" providerId="ADAL" clId="{CF7C8194-12EF-47AA-AF83-0919F794C956}" dt="2020-06-06T08:03:04.128" v="7865" actId="22"/>
          <ac:picMkLst>
            <pc:docMk/>
            <pc:sldMk cId="4144732193" sldId="304"/>
            <ac:picMk id="5" creationId="{DFC1B423-387B-4D17-878E-7FCF7E7EBCDC}"/>
          </ac:picMkLst>
        </pc:picChg>
        <pc:picChg chg="add del mod">
          <ac:chgData name="友治 三沢" userId="bda06d9b-8bd9-4a43-83f1-3c8088a68f51" providerId="ADAL" clId="{CF7C8194-12EF-47AA-AF83-0919F794C956}" dt="2020-05-31T06:19:32.665" v="2626" actId="478"/>
          <ac:picMkLst>
            <pc:docMk/>
            <pc:sldMk cId="4144732193" sldId="304"/>
            <ac:picMk id="6" creationId="{58A4B5E4-E80F-4611-B919-EA204DF133E4}"/>
          </ac:picMkLst>
        </pc:picChg>
        <pc:picChg chg="add mod ord">
          <ac:chgData name="友治 三沢" userId="bda06d9b-8bd9-4a43-83f1-3c8088a68f51" providerId="ADAL" clId="{CF7C8194-12EF-47AA-AF83-0919F794C956}" dt="2020-06-06T08:05:56.802" v="8079" actId="26606"/>
          <ac:picMkLst>
            <pc:docMk/>
            <pc:sldMk cId="4144732193" sldId="304"/>
            <ac:picMk id="8" creationId="{B585026C-7368-447B-BD8A-ADDAE37BFB4E}"/>
          </ac:picMkLst>
        </pc:picChg>
        <pc:picChg chg="add mod modCrop">
          <ac:chgData name="友治 三沢" userId="bda06d9b-8bd9-4a43-83f1-3c8088a68f51" providerId="ADAL" clId="{CF7C8194-12EF-47AA-AF83-0919F794C956}" dt="2020-06-06T08:06:37.790" v="8086" actId="1076"/>
          <ac:picMkLst>
            <pc:docMk/>
            <pc:sldMk cId="4144732193" sldId="304"/>
            <ac:picMk id="10" creationId="{0436D09A-92DC-43BC-B649-B76637A264AB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8:09:06.957" v="8233" actId="20577"/>
        <pc:sldMkLst>
          <pc:docMk/>
          <pc:sldMk cId="2944305911" sldId="305"/>
        </pc:sldMkLst>
        <pc:spChg chg="mod">
          <ac:chgData name="友治 三沢" userId="bda06d9b-8bd9-4a43-83f1-3c8088a68f51" providerId="ADAL" clId="{CF7C8194-12EF-47AA-AF83-0919F794C956}" dt="2020-06-06T08:09:06.957" v="8233" actId="20577"/>
          <ac:spMkLst>
            <pc:docMk/>
            <pc:sldMk cId="2944305911" sldId="305"/>
            <ac:spMk id="2" creationId="{4A2FBAD3-7ED9-43B9-8A45-EC926D8715E5}"/>
          </ac:spMkLst>
        </pc:spChg>
        <pc:spChg chg="mod">
          <ac:chgData name="友治 三沢" userId="bda06d9b-8bd9-4a43-83f1-3c8088a68f51" providerId="ADAL" clId="{CF7C8194-12EF-47AA-AF83-0919F794C956}" dt="2020-06-06T08:08:17.989" v="8222" actId="20577"/>
          <ac:spMkLst>
            <pc:docMk/>
            <pc:sldMk cId="2944305911" sldId="305"/>
            <ac:spMk id="3" creationId="{D5BB5D1C-95BE-43B5-84C0-4DDA60B88A57}"/>
          </ac:spMkLst>
        </pc:spChg>
        <pc:spChg chg="mod or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4" creationId="{39BAE40F-B0B0-4D99-B80B-2F53144F385D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2" creationId="{385E1BDC-A9B0-4A87-82E3-F3187F69A802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3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4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15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6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17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18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19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20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21" creationId="{5E791F2F-79DB-4CC0-9FA1-001E3E91E8B7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22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7:14.288" v="8110" actId="26606"/>
          <ac:spMkLst>
            <pc:docMk/>
            <pc:sldMk cId="2944305911" sldId="305"/>
            <ac:spMk id="23" creationId="{5AAE9118-0436-4488-AC4A-C14DF6A7B6B1}"/>
          </ac:spMkLst>
        </pc:spChg>
        <pc:spChg chg="add del">
          <ac:chgData name="友治 三沢" userId="bda06d9b-8bd9-4a43-83f1-3c8088a68f51" providerId="ADAL" clId="{CF7C8194-12EF-47AA-AF83-0919F794C956}" dt="2020-06-06T08:07:14.288" v="8110" actId="26606"/>
          <ac:spMkLst>
            <pc:docMk/>
            <pc:sldMk cId="2944305911" sldId="305"/>
            <ac:spMk id="24" creationId="{48AADC38-41AB-482C-B8C3-6B9CD91B678A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25" creationId="{5E791F2F-79DB-4CC0-9FA1-001E3E91E8B7}"/>
          </ac:spMkLst>
        </pc:spChg>
        <pc:picChg chg="add del">
          <ac:chgData name="友治 三沢" userId="bda06d9b-8bd9-4a43-83f1-3c8088a68f51" providerId="ADAL" clId="{CF7C8194-12EF-47AA-AF83-0919F794C956}" dt="2020-05-31T06:26:19.563" v="2634" actId="22"/>
          <ac:picMkLst>
            <pc:docMk/>
            <pc:sldMk cId="2944305911" sldId="305"/>
            <ac:picMk id="6" creationId="{FB15FA47-36B8-437E-A9B1-AA637BD7E759}"/>
          </ac:picMkLst>
        </pc:picChg>
        <pc:picChg chg="add mod ord modCrop">
          <ac:chgData name="友治 三沢" userId="bda06d9b-8bd9-4a43-83f1-3c8088a68f51" providerId="ADAL" clId="{CF7C8194-12EF-47AA-AF83-0919F794C956}" dt="2020-06-06T08:09:00.081" v="8231" actId="1076"/>
          <ac:picMkLst>
            <pc:docMk/>
            <pc:sldMk cId="2944305911" sldId="305"/>
            <ac:picMk id="8" creationId="{85B560C3-64F6-41BC-A99D-05DDD4471381}"/>
          </ac:picMkLst>
        </pc:picChg>
        <pc:picChg chg="add mod modCrop">
          <ac:chgData name="友治 三沢" userId="bda06d9b-8bd9-4a43-83f1-3c8088a68f51" providerId="ADAL" clId="{CF7C8194-12EF-47AA-AF83-0919F794C956}" dt="2020-06-06T08:09:02.148" v="8232" actId="1076"/>
          <ac:picMkLst>
            <pc:docMk/>
            <pc:sldMk cId="2944305911" sldId="305"/>
            <ac:picMk id="10" creationId="{1F0F19AB-C0FD-404C-AE66-A57BBC533DC9}"/>
          </ac:picMkLst>
        </pc:picChg>
      </pc:sldChg>
      <pc:sldChg chg="addSp delSp modSp new add del mod setBg">
        <pc:chgData name="友治 三沢" userId="bda06d9b-8bd9-4a43-83f1-3c8088a68f51" providerId="ADAL" clId="{CF7C8194-12EF-47AA-AF83-0919F794C956}" dt="2020-06-06T09:23:49.585" v="8288" actId="26606"/>
        <pc:sldMkLst>
          <pc:docMk/>
          <pc:sldMk cId="3285277592" sldId="306"/>
        </pc:sldMkLst>
        <pc:spChg chg="mo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2" creationId="{94F820BD-640E-4CD4-A63A-DD7247C1933E}"/>
          </ac:spMkLst>
        </pc:spChg>
        <pc:spChg chg="mo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" creationId="{D0EC1B26-1782-4D10-8208-99C876F172AF}"/>
          </ac:spMkLst>
        </pc:spChg>
        <pc:spChg chg="mod or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4" creationId="{7B566260-BEB1-48E9-A3FC-07D148FF714B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2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3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4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15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6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17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18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19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20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21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22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23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4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5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6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7" creationId="{768EB4DD-3704-43AD-92B3-C4E0C6EA92CB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29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0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1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2" creationId="{0570A85B-3810-4F95-97B0-CBF4CCDB381C}"/>
          </ac:spMkLst>
        </pc:spChg>
        <pc:picChg chg="add del">
          <ac:chgData name="友治 三沢" userId="bda06d9b-8bd9-4a43-83f1-3c8088a68f51" providerId="ADAL" clId="{CF7C8194-12EF-47AA-AF83-0919F794C956}" dt="2020-05-31T06:45:49.976" v="2678" actId="22"/>
          <ac:picMkLst>
            <pc:docMk/>
            <pc:sldMk cId="3285277592" sldId="306"/>
            <ac:picMk id="6" creationId="{4278A675-9849-43F4-8039-C13FD8881386}"/>
          </ac:picMkLst>
        </pc:picChg>
        <pc:picChg chg="add del mod">
          <ac:chgData name="友治 三沢" userId="bda06d9b-8bd9-4a43-83f1-3c8088a68f51" providerId="ADAL" clId="{CF7C8194-12EF-47AA-AF83-0919F794C956}" dt="2020-05-31T06:54:23.136" v="2858" actId="478"/>
          <ac:picMkLst>
            <pc:docMk/>
            <pc:sldMk cId="3285277592" sldId="306"/>
            <ac:picMk id="8" creationId="{582F524F-E158-4E86-9D76-182E45BEF80A}"/>
          </ac:picMkLst>
        </pc:picChg>
        <pc:picChg chg="add mod ord">
          <ac:chgData name="友治 三沢" userId="bda06d9b-8bd9-4a43-83f1-3c8088a68f51" providerId="ADAL" clId="{CF7C8194-12EF-47AA-AF83-0919F794C956}" dt="2020-06-06T09:23:49.585" v="8288" actId="26606"/>
          <ac:picMkLst>
            <pc:docMk/>
            <pc:sldMk cId="3285277592" sldId="306"/>
            <ac:picMk id="10" creationId="{73AC2DCB-CF5A-4D38-8E14-10C390E4685C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25:42.320" v="8376" actId="20577"/>
        <pc:sldMkLst>
          <pc:docMk/>
          <pc:sldMk cId="411687440" sldId="307"/>
        </pc:sldMkLst>
        <pc:spChg chg="mod">
          <ac:chgData name="友治 三沢" userId="bda06d9b-8bd9-4a43-83f1-3c8088a68f51" providerId="ADAL" clId="{CF7C8194-12EF-47AA-AF83-0919F794C956}" dt="2020-06-06T09:24:46.787" v="8329" actId="20577"/>
          <ac:spMkLst>
            <pc:docMk/>
            <pc:sldMk cId="411687440" sldId="307"/>
            <ac:spMk id="2" creationId="{E93BEBB2-17AB-411A-9FF2-9A528235BF56}"/>
          </ac:spMkLst>
        </pc:spChg>
        <pc:spChg chg="mod">
          <ac:chgData name="友治 三沢" userId="bda06d9b-8bd9-4a43-83f1-3c8088a68f51" providerId="ADAL" clId="{CF7C8194-12EF-47AA-AF83-0919F794C956}" dt="2020-06-06T09:25:42.320" v="8376" actId="20577"/>
          <ac:spMkLst>
            <pc:docMk/>
            <pc:sldMk cId="411687440" sldId="307"/>
            <ac:spMk id="3" creationId="{A6B6551A-4281-4CB0-AD2A-FB027F206A86}"/>
          </ac:spMkLst>
        </pc:spChg>
        <pc:spChg chg="mod or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4" creationId="{08FBB06F-3CE2-491E-AB68-166505EFCD2B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3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5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7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9" creationId="{5E791F2F-79DB-4CC0-9FA1-001E3E91E8B7}"/>
          </ac:spMkLst>
        </pc:spChg>
        <pc:picChg chg="add mod">
          <ac:chgData name="友治 三沢" userId="bda06d9b-8bd9-4a43-83f1-3c8088a68f51" providerId="ADAL" clId="{CF7C8194-12EF-47AA-AF83-0919F794C956}" dt="2020-06-06T09:24:39.830" v="8327" actId="26606"/>
          <ac:picMkLst>
            <pc:docMk/>
            <pc:sldMk cId="411687440" sldId="307"/>
            <ac:picMk id="6" creationId="{767EA40B-99F9-42C6-AA6E-D05D35AE3C56}"/>
          </ac:picMkLst>
        </pc:picChg>
        <pc:picChg chg="add mod">
          <ac:chgData name="友治 三沢" userId="bda06d9b-8bd9-4a43-83f1-3c8088a68f51" providerId="ADAL" clId="{CF7C8194-12EF-47AA-AF83-0919F794C956}" dt="2020-06-06T09:24:39.830" v="8327" actId="26606"/>
          <ac:picMkLst>
            <pc:docMk/>
            <pc:sldMk cId="411687440" sldId="307"/>
            <ac:picMk id="8" creationId="{B613EED8-7B5E-4D87-8D71-F4B6A37B9273}"/>
          </ac:picMkLst>
        </pc:picChg>
      </pc:sldChg>
      <pc:sldChg chg="addSp modSp new del mod ord">
        <pc:chgData name="友治 三沢" userId="bda06d9b-8bd9-4a43-83f1-3c8088a68f51" providerId="ADAL" clId="{CF7C8194-12EF-47AA-AF83-0919F794C956}" dt="2020-05-31T07:22:02.069" v="3013" actId="47"/>
        <pc:sldMkLst>
          <pc:docMk/>
          <pc:sldMk cId="664460935" sldId="308"/>
        </pc:sldMkLst>
        <pc:picChg chg="add mod">
          <ac:chgData name="友治 三沢" userId="bda06d9b-8bd9-4a43-83f1-3c8088a68f51" providerId="ADAL" clId="{CF7C8194-12EF-47AA-AF83-0919F794C956}" dt="2020-05-31T06:57:40.245" v="2960" actId="1076"/>
          <ac:picMkLst>
            <pc:docMk/>
            <pc:sldMk cId="664460935" sldId="308"/>
            <ac:picMk id="6" creationId="{12954283-4F03-4FA6-A23A-E4E86CB0D16C}"/>
          </ac:picMkLst>
        </pc:picChg>
      </pc:sldChg>
      <pc:sldChg chg="addSp modSp new del mod">
        <pc:chgData name="友治 三沢" userId="bda06d9b-8bd9-4a43-83f1-3c8088a68f51" providerId="ADAL" clId="{CF7C8194-12EF-47AA-AF83-0919F794C956}" dt="2020-05-31T07:22:01.462" v="3012" actId="47"/>
        <pc:sldMkLst>
          <pc:docMk/>
          <pc:sldMk cId="3572303554" sldId="309"/>
        </pc:sldMkLst>
        <pc:spChg chg="mod">
          <ac:chgData name="友治 三沢" userId="bda06d9b-8bd9-4a43-83f1-3c8088a68f51" providerId="ADAL" clId="{CF7C8194-12EF-47AA-AF83-0919F794C956}" dt="2020-05-31T06:59:32.461" v="3008" actId="20577"/>
          <ac:spMkLst>
            <pc:docMk/>
            <pc:sldMk cId="3572303554" sldId="309"/>
            <ac:spMk id="3" creationId="{07AE6212-51B2-47B6-A70A-9EC5D5E7CF59}"/>
          </ac:spMkLst>
        </pc:spChg>
        <pc:picChg chg="add mod">
          <ac:chgData name="友治 三沢" userId="bda06d9b-8bd9-4a43-83f1-3c8088a68f51" providerId="ADAL" clId="{CF7C8194-12EF-47AA-AF83-0919F794C956}" dt="2020-05-31T06:59:20.712" v="2965" actId="1076"/>
          <ac:picMkLst>
            <pc:docMk/>
            <pc:sldMk cId="3572303554" sldId="309"/>
            <ac:picMk id="6" creationId="{B69B8CDF-8740-400A-81A5-808DCB40F831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48:32.206" v="8754" actId="26606"/>
        <pc:sldMkLst>
          <pc:docMk/>
          <pc:sldMk cId="82249139" sldId="310"/>
        </pc:sldMkLst>
        <pc:spChg chg="mo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2" creationId="{E5AE80A7-8BB3-4BC4-AFC3-49AB647E06D2}"/>
          </ac:spMkLst>
        </pc:spChg>
        <pc:spChg chg="mo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3" creationId="{573C0878-3325-40BF-89C6-1EEB942FABBC}"/>
          </ac:spMkLst>
        </pc:spChg>
        <pc:spChg chg="mod or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4" creationId="{E9F617D1-AD3A-474E-B3BB-C844A17B8B83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7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9:48:32.206" v="8754" actId="26606"/>
          <ac:picMkLst>
            <pc:docMk/>
            <pc:sldMk cId="82249139" sldId="310"/>
            <ac:picMk id="6" creationId="{4F3FF189-0E2C-4CCF-B860-ECDC667D6079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47:10.617" v="8564" actId="20577"/>
        <pc:sldMkLst>
          <pc:docMk/>
          <pc:sldMk cId="3594666394" sldId="311"/>
        </pc:sldMkLst>
        <pc:spChg chg="mod">
          <ac:chgData name="友治 三沢" userId="bda06d9b-8bd9-4a43-83f1-3c8088a68f51" providerId="ADAL" clId="{CF7C8194-12EF-47AA-AF83-0919F794C956}" dt="2020-06-06T09:47:10.617" v="8564" actId="20577"/>
          <ac:spMkLst>
            <pc:docMk/>
            <pc:sldMk cId="3594666394" sldId="311"/>
            <ac:spMk id="2" creationId="{2CE0E44F-FC3D-4662-843E-7D99F947ECFC}"/>
          </ac:spMkLst>
        </pc:spChg>
        <pc:spChg chg="mo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3" creationId="{2F4D9718-816E-4587-9315-671BBEA19C06}"/>
          </ac:spMkLst>
        </pc:spChg>
        <pc:spChg chg="mod or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4" creationId="{D1F5FB98-9878-4FC1-9848-5BF3C3214222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9:46:52.171" v="8561" actId="26606"/>
          <ac:picMkLst>
            <pc:docMk/>
            <pc:sldMk cId="3594666394" sldId="311"/>
            <ac:picMk id="6" creationId="{859BE690-604A-4553-A963-B45991981846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9:50:43.768" v="8965" actId="1076"/>
        <pc:sldMkLst>
          <pc:docMk/>
          <pc:sldMk cId="877163910" sldId="312"/>
        </pc:sldMkLst>
        <pc:spChg chg="mo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2" creationId="{E58D3744-5FD3-45BC-A4C6-95FB94BBC9B2}"/>
          </ac:spMkLst>
        </pc:spChg>
        <pc:spChg chg="mo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3" creationId="{5759A35D-3C8D-4CEB-A6F4-5649C7AA86DC}"/>
          </ac:spMkLst>
        </pc:spChg>
        <pc:spChg chg="mod or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4" creationId="{E819ADB1-8C1E-4F00-B303-E84C96F96F3A}"/>
          </ac:spMkLst>
        </pc:spChg>
        <pc:spChg chg="add del mod">
          <ac:chgData name="友治 三沢" userId="bda06d9b-8bd9-4a43-83f1-3c8088a68f51" providerId="ADAL" clId="{CF7C8194-12EF-47AA-AF83-0919F794C956}" dt="2020-06-06T09:50:17.653" v="8935" actId="21"/>
          <ac:spMkLst>
            <pc:docMk/>
            <pc:sldMk cId="877163910" sldId="312"/>
            <ac:spMk id="9" creationId="{7B09BEB5-630F-438F-B2D1-389E9E660A2E}"/>
          </ac:spMkLst>
        </pc:spChg>
        <pc:spChg chg="add mod">
          <ac:chgData name="友治 三沢" userId="bda06d9b-8bd9-4a43-83f1-3c8088a68f51" providerId="ADAL" clId="{CF7C8194-12EF-47AA-AF83-0919F794C956}" dt="2020-06-06T09:50:43.768" v="8965" actId="1076"/>
          <ac:spMkLst>
            <pc:docMk/>
            <pc:sldMk cId="877163910" sldId="312"/>
            <ac:spMk id="10" creationId="{9C23526D-3DB8-4D31-82DF-54F178D7D4DE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3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5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7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9" creationId="{5E791F2F-79DB-4CC0-9FA1-001E3E91E8B7}"/>
          </ac:spMkLst>
        </pc:spChg>
        <pc:picChg chg="add mod ord">
          <ac:chgData name="友治 三沢" userId="bda06d9b-8bd9-4a43-83f1-3c8088a68f51" providerId="ADAL" clId="{CF7C8194-12EF-47AA-AF83-0919F794C956}" dt="2020-06-06T09:50:38.125" v="8963" actId="1038"/>
          <ac:picMkLst>
            <pc:docMk/>
            <pc:sldMk cId="877163910" sldId="312"/>
            <ac:picMk id="6" creationId="{34CC3684-778E-42AC-B9F2-4EF467F83830}"/>
          </ac:picMkLst>
        </pc:picChg>
        <pc:picChg chg="add mod">
          <ac:chgData name="友治 三沢" userId="bda06d9b-8bd9-4a43-83f1-3c8088a68f51" providerId="ADAL" clId="{CF7C8194-12EF-47AA-AF83-0919F794C956}" dt="2020-06-06T09:50:31.394" v="8953" actId="1037"/>
          <ac:picMkLst>
            <pc:docMk/>
            <pc:sldMk cId="877163910" sldId="312"/>
            <ac:picMk id="8" creationId="{ED0D7B0E-DAE8-4CD2-B5D8-5F9FDF56FB32}"/>
          </ac:picMkLst>
        </pc:picChg>
      </pc:sldChg>
      <pc:sldChg chg="addSp delSp modSp new mod modClrScheme chgLayout">
        <pc:chgData name="友治 三沢" userId="bda06d9b-8bd9-4a43-83f1-3c8088a68f51" providerId="ADAL" clId="{CF7C8194-12EF-47AA-AF83-0919F794C956}" dt="2020-06-06T12:56:54.398" v="9158" actId="20577"/>
        <pc:sldMkLst>
          <pc:docMk/>
          <pc:sldMk cId="2145979327" sldId="313"/>
        </pc:sldMkLst>
        <pc:spChg chg="mod ord">
          <ac:chgData name="友治 三沢" userId="bda06d9b-8bd9-4a43-83f1-3c8088a68f51" providerId="ADAL" clId="{CF7C8194-12EF-47AA-AF83-0919F794C956}" dt="2020-06-06T12:50:49.546" v="8968" actId="700"/>
          <ac:spMkLst>
            <pc:docMk/>
            <pc:sldMk cId="2145979327" sldId="313"/>
            <ac:spMk id="2" creationId="{A7FA5C89-56A1-47E4-A382-FA4B7FCE5E45}"/>
          </ac:spMkLst>
        </pc:spChg>
        <pc:spChg chg="del mod ord">
          <ac:chgData name="友治 三沢" userId="bda06d9b-8bd9-4a43-83f1-3c8088a68f51" providerId="ADAL" clId="{CF7C8194-12EF-47AA-AF83-0919F794C956}" dt="2020-06-06T12:50:49.546" v="8968" actId="700"/>
          <ac:spMkLst>
            <pc:docMk/>
            <pc:sldMk cId="2145979327" sldId="313"/>
            <ac:spMk id="3" creationId="{24BF5B92-F0F1-46DA-906A-B593D1AE1DEF}"/>
          </ac:spMkLst>
        </pc:spChg>
        <pc:spChg chg="mod ord">
          <ac:chgData name="友治 三沢" userId="bda06d9b-8bd9-4a43-83f1-3c8088a68f51" providerId="ADAL" clId="{CF7C8194-12EF-47AA-AF83-0919F794C956}" dt="2020-06-06T12:50:49.546" v="8968" actId="700"/>
          <ac:spMkLst>
            <pc:docMk/>
            <pc:sldMk cId="2145979327" sldId="313"/>
            <ac:spMk id="4" creationId="{091751BC-391E-418D-BD82-B63A05FBFF99}"/>
          </ac:spMkLst>
        </pc:spChg>
        <pc:spChg chg="add mod ord">
          <ac:chgData name="友治 三沢" userId="bda06d9b-8bd9-4a43-83f1-3c8088a68f51" providerId="ADAL" clId="{CF7C8194-12EF-47AA-AF83-0919F794C956}" dt="2020-06-06T12:56:54.398" v="9158" actId="20577"/>
          <ac:spMkLst>
            <pc:docMk/>
            <pc:sldMk cId="2145979327" sldId="313"/>
            <ac:spMk id="5" creationId="{33B1170C-FCB8-4538-87A5-E78D65D4A766}"/>
          </ac:spMkLst>
        </pc:spChg>
      </pc:sldChg>
      <pc:sldChg chg="add del">
        <pc:chgData name="友治 三沢" userId="bda06d9b-8bd9-4a43-83f1-3c8088a68f51" providerId="ADAL" clId="{CF7C8194-12EF-47AA-AF83-0919F794C956}" dt="2020-06-06T12:50:23.881" v="8966" actId="47"/>
        <pc:sldMkLst>
          <pc:docMk/>
          <pc:sldMk cId="2119382687" sldId="314"/>
        </pc:sldMkLst>
      </pc:sldChg>
      <pc:sldChg chg="addSp delSp modSp add mod setBg">
        <pc:chgData name="友治 三沢" userId="bda06d9b-8bd9-4a43-83f1-3c8088a68f51" providerId="ADAL" clId="{CF7C8194-12EF-47AA-AF83-0919F794C956}" dt="2020-06-06T13:12:20.815" v="9284" actId="20577"/>
        <pc:sldMkLst>
          <pc:docMk/>
          <pc:sldMk cId="2068764079" sldId="315"/>
        </pc:sldMkLst>
        <pc:spChg chg="mo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2" creationId="{F4342636-5FDB-47E5-BA85-EF12D24DE454}"/>
          </ac:spMkLst>
        </pc:spChg>
        <pc:spChg chg="mod">
          <ac:chgData name="友治 三沢" userId="bda06d9b-8bd9-4a43-83f1-3c8088a68f51" providerId="ADAL" clId="{CF7C8194-12EF-47AA-AF83-0919F794C956}" dt="2020-06-06T13:12:20.815" v="9284" actId="20577"/>
          <ac:spMkLst>
            <pc:docMk/>
            <pc:sldMk cId="2068764079" sldId="315"/>
            <ac:spMk id="3" creationId="{F296F51C-0834-4C72-B498-3AB0A7D3E75A}"/>
          </ac:spMkLst>
        </pc:spChg>
        <pc:spChg chg="mod or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4" creationId="{B0272A60-E6AB-457B-9A52-8A135244763A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8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9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10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12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19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20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21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22" creationId="{768EB4DD-3704-43AD-92B3-C4E0C6EA92CB}"/>
          </ac:spMkLst>
        </pc:spChg>
        <pc:picChg chg="mod ord modCrop">
          <ac:chgData name="友治 三沢" userId="bda06d9b-8bd9-4a43-83f1-3c8088a68f51" providerId="ADAL" clId="{CF7C8194-12EF-47AA-AF83-0919F794C956}" dt="2020-06-06T12:54:59.869" v="9071" actId="1076"/>
          <ac:picMkLst>
            <pc:docMk/>
            <pc:sldMk cId="2068764079" sldId="315"/>
            <ac:picMk id="6" creationId="{145F6894-F146-49FC-9294-F799D46B8C4E}"/>
          </ac:picMkLst>
        </pc:picChg>
      </pc:sldChg>
      <pc:sldChg chg="addSp modSp add mod setBg">
        <pc:chgData name="友治 三沢" userId="bda06d9b-8bd9-4a43-83f1-3c8088a68f51" providerId="ADAL" clId="{CF7C8194-12EF-47AA-AF83-0919F794C956}" dt="2020-06-06T13:12:08.457" v="9282" actId="21"/>
        <pc:sldMkLst>
          <pc:docMk/>
          <pc:sldMk cId="1788400846" sldId="316"/>
        </pc:sldMkLst>
        <pc:spChg chg="mod">
          <ac:chgData name="友治 三沢" userId="bda06d9b-8bd9-4a43-83f1-3c8088a68f51" providerId="ADAL" clId="{CF7C8194-12EF-47AA-AF83-0919F794C956}" dt="2020-06-06T12:56:32.964" v="9139" actId="20577"/>
          <ac:spMkLst>
            <pc:docMk/>
            <pc:sldMk cId="1788400846" sldId="316"/>
            <ac:spMk id="2" creationId="{75517A2E-DFC3-4010-88A0-57223BAE836F}"/>
          </ac:spMkLst>
        </pc:spChg>
        <pc:spChg chg="mod">
          <ac:chgData name="友治 三沢" userId="bda06d9b-8bd9-4a43-83f1-3c8088a68f51" providerId="ADAL" clId="{CF7C8194-12EF-47AA-AF83-0919F794C956}" dt="2020-06-06T13:12:08.457" v="9282" actId="21"/>
          <ac:spMkLst>
            <pc:docMk/>
            <pc:sldMk cId="1788400846" sldId="316"/>
            <ac:spMk id="3" creationId="{CC40B2DE-C78D-4244-8E14-357951C3D44C}"/>
          </ac:spMkLst>
        </pc:spChg>
        <pc:spChg chg="mod or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4" creationId="{08778F1B-65D1-48C7-B967-E539F9C0C92A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1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3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5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7" creationId="{5E791F2F-79DB-4CC0-9FA1-001E3E91E8B7}"/>
          </ac:spMkLst>
        </pc:spChg>
        <pc:picChg chg="add mod">
          <ac:chgData name="友治 三沢" userId="bda06d9b-8bd9-4a43-83f1-3c8088a68f51" providerId="ADAL" clId="{CF7C8194-12EF-47AA-AF83-0919F794C956}" dt="2020-06-06T12:53:23.522" v="9052" actId="1076"/>
          <ac:picMkLst>
            <pc:docMk/>
            <pc:sldMk cId="1788400846" sldId="316"/>
            <ac:picMk id="5" creationId="{6B42CE4B-4D92-48D4-8B15-4BF7A6D64D6C}"/>
          </ac:picMkLst>
        </pc:picChg>
        <pc:picChg chg="mod ord">
          <ac:chgData name="友治 三沢" userId="bda06d9b-8bd9-4a43-83f1-3c8088a68f51" providerId="ADAL" clId="{CF7C8194-12EF-47AA-AF83-0919F794C956}" dt="2020-06-06T12:53:20.518" v="9051" actId="1076"/>
          <ac:picMkLst>
            <pc:docMk/>
            <pc:sldMk cId="1788400846" sldId="316"/>
            <ac:picMk id="6" creationId="{CD1618AB-5AEF-4EBD-8B4C-2FD9D85D4647}"/>
          </ac:picMkLst>
        </pc:picChg>
      </pc:sldChg>
      <pc:sldChg chg="addSp delSp modSp add mod">
        <pc:chgData name="友治 三沢" userId="bda06d9b-8bd9-4a43-83f1-3c8088a68f51" providerId="ADAL" clId="{CF7C8194-12EF-47AA-AF83-0919F794C956}" dt="2020-06-06T13:12:27.929" v="9285" actId="20577"/>
        <pc:sldMkLst>
          <pc:docMk/>
          <pc:sldMk cId="3044975202" sldId="317"/>
        </pc:sldMkLst>
        <pc:spChg chg="mo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2" creationId="{75517A2E-DFC3-4010-88A0-57223BAE836F}"/>
          </ac:spMkLst>
        </pc:spChg>
        <pc:spChg chg="mod">
          <ac:chgData name="友治 三沢" userId="bda06d9b-8bd9-4a43-83f1-3c8088a68f51" providerId="ADAL" clId="{CF7C8194-12EF-47AA-AF83-0919F794C956}" dt="2020-06-06T13:12:27.929" v="9285" actId="20577"/>
          <ac:spMkLst>
            <pc:docMk/>
            <pc:sldMk cId="3044975202" sldId="317"/>
            <ac:spMk id="3" creationId="{CC40B2DE-C78D-4244-8E14-357951C3D44C}"/>
          </ac:spMkLst>
        </pc:spChg>
        <pc:spChg chg="mod or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4" creationId="{08778F1B-65D1-48C7-B967-E539F9C0C92A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3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5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7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9" creationId="{0570A85B-3810-4F95-97B0-CBF4CCDB381C}"/>
          </ac:spMkLst>
        </pc:spChg>
        <pc:picChg chg="del">
          <ac:chgData name="友治 三沢" userId="bda06d9b-8bd9-4a43-83f1-3c8088a68f51" providerId="ADAL" clId="{CF7C8194-12EF-47AA-AF83-0919F794C956}" dt="2020-06-06T13:04:39.448" v="9181" actId="478"/>
          <ac:picMkLst>
            <pc:docMk/>
            <pc:sldMk cId="3044975202" sldId="317"/>
            <ac:picMk id="5" creationId="{6B42CE4B-4D92-48D4-8B15-4BF7A6D64D6C}"/>
          </ac:picMkLst>
        </pc:picChg>
        <pc:picChg chg="del">
          <ac:chgData name="友治 三沢" userId="bda06d9b-8bd9-4a43-83f1-3c8088a68f51" providerId="ADAL" clId="{CF7C8194-12EF-47AA-AF83-0919F794C956}" dt="2020-06-06T13:04:39.448" v="9181" actId="478"/>
          <ac:picMkLst>
            <pc:docMk/>
            <pc:sldMk cId="3044975202" sldId="317"/>
            <ac:picMk id="6" creationId="{CD1618AB-5AEF-4EBD-8B4C-2FD9D85D4647}"/>
          </ac:picMkLst>
        </pc:picChg>
        <pc:picChg chg="add mod">
          <ac:chgData name="友治 三沢" userId="bda06d9b-8bd9-4a43-83f1-3c8088a68f51" providerId="ADAL" clId="{CF7C8194-12EF-47AA-AF83-0919F794C956}" dt="2020-06-06T13:04:45.947" v="9183" actId="26606"/>
          <ac:picMkLst>
            <pc:docMk/>
            <pc:sldMk cId="3044975202" sldId="317"/>
            <ac:picMk id="8" creationId="{B70F6A9B-0370-4823-A66A-4467AAD1A5A5}"/>
          </ac:picMkLst>
        </pc:picChg>
      </pc:sldChg>
      <pc:sldChg chg="delSp add del mod">
        <pc:chgData name="友治 三沢" userId="bda06d9b-8bd9-4a43-83f1-3c8088a68f51" providerId="ADAL" clId="{CF7C8194-12EF-47AA-AF83-0919F794C956}" dt="2020-06-06T12:52:45.879" v="9040" actId="47"/>
        <pc:sldMkLst>
          <pc:docMk/>
          <pc:sldMk cId="3590013151" sldId="317"/>
        </pc:sldMkLst>
        <pc:picChg chg="del">
          <ac:chgData name="友治 三沢" userId="bda06d9b-8bd9-4a43-83f1-3c8088a68f51" providerId="ADAL" clId="{CF7C8194-12EF-47AA-AF83-0919F794C956}" dt="2020-06-06T12:52:09.513" v="9034" actId="21"/>
          <ac:picMkLst>
            <pc:docMk/>
            <pc:sldMk cId="3590013151" sldId="317"/>
            <ac:picMk id="6" creationId="{BCC02E15-C901-4A91-B64B-3A25A73AB2BC}"/>
          </ac:picMkLst>
        </pc:picChg>
      </pc:sldChg>
      <pc:sldChg chg="add del">
        <pc:chgData name="友治 三沢" userId="bda06d9b-8bd9-4a43-83f1-3c8088a68f51" providerId="ADAL" clId="{CF7C8194-12EF-47AA-AF83-0919F794C956}" dt="2020-06-06T12:50:32.635" v="8967" actId="47"/>
        <pc:sldMkLst>
          <pc:docMk/>
          <pc:sldMk cId="1530219910" sldId="318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828353874" sldId="319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545904371" sldId="320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646510206" sldId="321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2788194067" sldId="322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1523276921" sldId="32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ja-jp/azure/logic-apps/export-from-microsoft-flow-logic-app-templat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ja-jp/azure/logic-apps/export-from-microsoft-flow-logic-app-templat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1DD3A-18BA-4F5F-B2DF-5EB632A8E7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6CE7C7-3618-4F8A-8B62-7D880D5C741E}">
      <dgm:prSet/>
      <dgm:spPr/>
      <dgm:t>
        <a:bodyPr/>
        <a:lstStyle/>
        <a:p>
          <a:r>
            <a:rPr kumimoji="1" lang="en-US"/>
            <a:t>Azure</a:t>
          </a:r>
          <a:r>
            <a:rPr kumimoji="1" lang="ja-JP"/>
            <a:t> アカウントを持っていること</a:t>
          </a:r>
          <a:endParaRPr lang="en-US"/>
        </a:p>
      </dgm:t>
    </dgm:pt>
    <dgm:pt modelId="{AAE68CAA-0A1F-43FD-9103-C453BD028EB6}" type="parTrans" cxnId="{78F6CD3D-C175-40CF-8D70-145D8F77E34F}">
      <dgm:prSet/>
      <dgm:spPr/>
      <dgm:t>
        <a:bodyPr/>
        <a:lstStyle/>
        <a:p>
          <a:endParaRPr lang="en-US"/>
        </a:p>
      </dgm:t>
    </dgm:pt>
    <dgm:pt modelId="{671047A1-0540-411B-B993-C6FCA29BDB55}" type="sibTrans" cxnId="{78F6CD3D-C175-40CF-8D70-145D8F77E34F}">
      <dgm:prSet/>
      <dgm:spPr/>
      <dgm:t>
        <a:bodyPr/>
        <a:lstStyle/>
        <a:p>
          <a:endParaRPr lang="en-US"/>
        </a:p>
      </dgm:t>
    </dgm:pt>
    <dgm:pt modelId="{9EB6A37C-8361-4242-9128-AA0DD3A0767E}">
      <dgm:prSet/>
      <dgm:spPr/>
      <dgm:t>
        <a:bodyPr/>
        <a:lstStyle/>
        <a:p>
          <a:r>
            <a:rPr kumimoji="1" lang="en-US"/>
            <a:t>Logic Apps</a:t>
          </a:r>
          <a:r>
            <a:rPr kumimoji="1" lang="ja-JP"/>
            <a:t> を動作させる場所です</a:t>
          </a:r>
          <a:endParaRPr lang="en-US"/>
        </a:p>
      </dgm:t>
    </dgm:pt>
    <dgm:pt modelId="{5FA90422-1117-4345-B973-56CDB80BCA38}" type="parTrans" cxnId="{3DB156B0-6B2C-45D5-811F-2EEB1C1CB3F6}">
      <dgm:prSet/>
      <dgm:spPr/>
      <dgm:t>
        <a:bodyPr/>
        <a:lstStyle/>
        <a:p>
          <a:endParaRPr lang="en-US"/>
        </a:p>
      </dgm:t>
    </dgm:pt>
    <dgm:pt modelId="{82BE5BCF-9298-4C56-94F4-24190C8CE6FE}" type="sibTrans" cxnId="{3DB156B0-6B2C-45D5-811F-2EEB1C1CB3F6}">
      <dgm:prSet/>
      <dgm:spPr/>
      <dgm:t>
        <a:bodyPr/>
        <a:lstStyle/>
        <a:p>
          <a:endParaRPr lang="en-US"/>
        </a:p>
      </dgm:t>
    </dgm:pt>
    <dgm:pt modelId="{AB09FAA1-7016-4FEC-8017-FDF762314AA9}">
      <dgm:prSet/>
      <dgm:spPr/>
      <dgm:t>
        <a:bodyPr/>
        <a:lstStyle/>
        <a:p>
          <a:r>
            <a:rPr kumimoji="1" lang="en-US"/>
            <a:t>Dropbox</a:t>
          </a:r>
          <a:r>
            <a:rPr kumimoji="1" lang="ja-JP"/>
            <a:t> アカウントを持っていること</a:t>
          </a:r>
          <a:endParaRPr lang="en-US"/>
        </a:p>
      </dgm:t>
    </dgm:pt>
    <dgm:pt modelId="{9BF0A5B8-2AC1-4769-9690-B6A5520CC0AA}" type="parTrans" cxnId="{A83EAE71-2A9C-49E9-B3DE-3154B5161CAB}">
      <dgm:prSet/>
      <dgm:spPr/>
      <dgm:t>
        <a:bodyPr/>
        <a:lstStyle/>
        <a:p>
          <a:endParaRPr lang="en-US"/>
        </a:p>
      </dgm:t>
    </dgm:pt>
    <dgm:pt modelId="{5029C3E1-1C2C-45AD-96BB-599A4F481A14}" type="sibTrans" cxnId="{A83EAE71-2A9C-49E9-B3DE-3154B5161CAB}">
      <dgm:prSet/>
      <dgm:spPr/>
      <dgm:t>
        <a:bodyPr/>
        <a:lstStyle/>
        <a:p>
          <a:endParaRPr lang="en-US"/>
        </a:p>
      </dgm:t>
    </dgm:pt>
    <dgm:pt modelId="{87749296-1115-4903-B283-2C19F4686F3E}">
      <dgm:prSet/>
      <dgm:spPr/>
      <dgm:t>
        <a:bodyPr/>
        <a:lstStyle/>
        <a:p>
          <a:r>
            <a:rPr kumimoji="1" lang="ja-JP"/>
            <a:t>ファイルを置く場所を用意しましょう</a:t>
          </a:r>
          <a:endParaRPr lang="en-US"/>
        </a:p>
      </dgm:t>
    </dgm:pt>
    <dgm:pt modelId="{E88C95DE-F536-476D-B5A4-7873402D3E8B}" type="parTrans" cxnId="{23E969A3-71C0-4AA1-9C96-ED4BD34D6745}">
      <dgm:prSet/>
      <dgm:spPr/>
      <dgm:t>
        <a:bodyPr/>
        <a:lstStyle/>
        <a:p>
          <a:endParaRPr lang="en-US"/>
        </a:p>
      </dgm:t>
    </dgm:pt>
    <dgm:pt modelId="{001735BE-9D14-4B64-A2ED-5F8B2AB4E091}" type="sibTrans" cxnId="{23E969A3-71C0-4AA1-9C96-ED4BD34D6745}">
      <dgm:prSet/>
      <dgm:spPr/>
      <dgm:t>
        <a:bodyPr/>
        <a:lstStyle/>
        <a:p>
          <a:endParaRPr lang="en-US"/>
        </a:p>
      </dgm:t>
    </dgm:pt>
    <dgm:pt modelId="{3A3739AD-0B9D-41A4-BE98-01BF1BB74D86}">
      <dgm:prSet/>
      <dgm:spPr/>
      <dgm:t>
        <a:bodyPr/>
        <a:lstStyle/>
        <a:p>
          <a:r>
            <a:rPr kumimoji="1" lang="en-US"/>
            <a:t>Dropbox Developer</a:t>
          </a:r>
          <a:r>
            <a:rPr kumimoji="1" lang="ja-JP"/>
            <a:t> に登録していること</a:t>
          </a:r>
          <a:endParaRPr lang="en-US"/>
        </a:p>
      </dgm:t>
    </dgm:pt>
    <dgm:pt modelId="{672403F6-C24D-405C-9EE7-2257FFDDDC4E}" type="parTrans" cxnId="{01A76E66-36BA-4BA1-809B-5AA58A770F26}">
      <dgm:prSet/>
      <dgm:spPr/>
      <dgm:t>
        <a:bodyPr/>
        <a:lstStyle/>
        <a:p>
          <a:endParaRPr lang="en-US"/>
        </a:p>
      </dgm:t>
    </dgm:pt>
    <dgm:pt modelId="{9B7F60D8-7503-4B28-9261-EA373B3DF3AE}" type="sibTrans" cxnId="{01A76E66-36BA-4BA1-809B-5AA58A770F26}">
      <dgm:prSet/>
      <dgm:spPr/>
      <dgm:t>
        <a:bodyPr/>
        <a:lstStyle/>
        <a:p>
          <a:endParaRPr lang="en-US"/>
        </a:p>
      </dgm:t>
    </dgm:pt>
    <dgm:pt modelId="{F357C26A-1E3A-4F03-B5D1-361F2606509D}">
      <dgm:prSet/>
      <dgm:spPr/>
      <dgm:t>
        <a:bodyPr/>
        <a:lstStyle/>
        <a:p>
          <a:r>
            <a:rPr kumimoji="1" lang="en-US"/>
            <a:t>Dropbox Developer</a:t>
          </a:r>
          <a:r>
            <a:rPr kumimoji="1" lang="ja-JP"/>
            <a:t> に登録すると </a:t>
          </a:r>
          <a:r>
            <a:rPr kumimoji="1" lang="en-US"/>
            <a:t>API</a:t>
          </a:r>
          <a:r>
            <a:rPr kumimoji="1" lang="ja-JP"/>
            <a:t> が使えます</a:t>
          </a:r>
          <a:endParaRPr lang="en-US"/>
        </a:p>
      </dgm:t>
    </dgm:pt>
    <dgm:pt modelId="{70AC2BF2-31AE-49F7-871C-E5B9B589FC25}" type="parTrans" cxnId="{02D9CDD0-6F3D-4C12-B6EB-A1F2D225BBE3}">
      <dgm:prSet/>
      <dgm:spPr/>
      <dgm:t>
        <a:bodyPr/>
        <a:lstStyle/>
        <a:p>
          <a:endParaRPr lang="en-US"/>
        </a:p>
      </dgm:t>
    </dgm:pt>
    <dgm:pt modelId="{FB435277-59FC-4624-A0C9-CE8FA14104F6}" type="sibTrans" cxnId="{02D9CDD0-6F3D-4C12-B6EB-A1F2D225BBE3}">
      <dgm:prSet/>
      <dgm:spPr/>
      <dgm:t>
        <a:bodyPr/>
        <a:lstStyle/>
        <a:p>
          <a:endParaRPr lang="en-US"/>
        </a:p>
      </dgm:t>
    </dgm:pt>
    <dgm:pt modelId="{142E92A6-0195-4419-8027-FC92A47945B8}">
      <dgm:prSet/>
      <dgm:spPr/>
      <dgm:t>
        <a:bodyPr/>
        <a:lstStyle/>
        <a:p>
          <a:r>
            <a:rPr kumimoji="1" lang="ja-JP"/>
            <a:t>おそらく </a:t>
          </a:r>
          <a:r>
            <a:rPr kumimoji="1" lang="en-US"/>
            <a:t>Power Automate</a:t>
          </a:r>
          <a:r>
            <a:rPr kumimoji="1" lang="ja-JP"/>
            <a:t> でも動作するけど未検証</a:t>
          </a:r>
          <a:endParaRPr lang="en-US"/>
        </a:p>
      </dgm:t>
    </dgm:pt>
    <dgm:pt modelId="{F3EA796B-57BA-4375-B190-9E49DED7668C}" type="parTrans" cxnId="{8EC40331-E06A-43A5-953A-987AA79A7689}">
      <dgm:prSet/>
      <dgm:spPr/>
      <dgm:t>
        <a:bodyPr/>
        <a:lstStyle/>
        <a:p>
          <a:endParaRPr lang="en-US"/>
        </a:p>
      </dgm:t>
    </dgm:pt>
    <dgm:pt modelId="{C7113BA6-99BA-4F40-943B-0182F45D7950}" type="sibTrans" cxnId="{8EC40331-E06A-43A5-953A-987AA79A7689}">
      <dgm:prSet/>
      <dgm:spPr/>
      <dgm:t>
        <a:bodyPr/>
        <a:lstStyle/>
        <a:p>
          <a:endParaRPr lang="en-US"/>
        </a:p>
      </dgm:t>
    </dgm:pt>
    <dgm:pt modelId="{C8A76806-0818-4B65-A9C8-74891258A3FE}">
      <dgm:prSet/>
      <dgm:spPr/>
      <dgm:t>
        <a:bodyPr/>
        <a:lstStyle/>
        <a:p>
          <a:r>
            <a:rPr kumimoji="1" lang="en-US"/>
            <a:t>Power Automate</a:t>
          </a:r>
          <a:r>
            <a:rPr kumimoji="1" lang="ja-JP"/>
            <a:t> と </a:t>
          </a:r>
          <a:r>
            <a:rPr kumimoji="1" lang="en-US"/>
            <a:t>Logic Apps</a:t>
          </a:r>
          <a:r>
            <a:rPr kumimoji="1" lang="ja-JP"/>
            <a:t> は </a:t>
          </a:r>
          <a:r>
            <a:rPr kumimoji="1" lang="en-US"/>
            <a:t>SaaS</a:t>
          </a:r>
          <a:r>
            <a:rPr kumimoji="1" lang="ja-JP"/>
            <a:t> </a:t>
          </a:r>
          <a:r>
            <a:rPr kumimoji="1" lang="en-US"/>
            <a:t>PaaS</a:t>
          </a:r>
          <a:r>
            <a:rPr kumimoji="1" lang="ja-JP"/>
            <a:t> の関係です</a:t>
          </a:r>
          <a:br>
            <a:rPr kumimoji="1" lang="en-US"/>
          </a:br>
          <a:r>
            <a:rPr kumimoji="1" lang="ja-JP"/>
            <a:t>ほとんどの機能に互換性があります</a:t>
          </a:r>
          <a:endParaRPr lang="en-US"/>
        </a:p>
      </dgm:t>
    </dgm:pt>
    <dgm:pt modelId="{D6FD7B81-BEE1-4D87-901F-779E41FAFB7C}" type="parTrans" cxnId="{2FF807AD-D753-4D46-A1E1-83417A1A93FC}">
      <dgm:prSet/>
      <dgm:spPr/>
      <dgm:t>
        <a:bodyPr/>
        <a:lstStyle/>
        <a:p>
          <a:endParaRPr lang="en-US"/>
        </a:p>
      </dgm:t>
    </dgm:pt>
    <dgm:pt modelId="{C72B2D10-740C-473F-8FD5-EC823927E327}" type="sibTrans" cxnId="{2FF807AD-D753-4D46-A1E1-83417A1A93FC}">
      <dgm:prSet/>
      <dgm:spPr/>
      <dgm:t>
        <a:bodyPr/>
        <a:lstStyle/>
        <a:p>
          <a:endParaRPr lang="en-US"/>
        </a:p>
      </dgm:t>
    </dgm:pt>
    <dgm:pt modelId="{1BB94699-CE95-48C7-AD89-29714587A4D8}">
      <dgm:prSet/>
      <dgm:spPr/>
      <dgm:t>
        <a:bodyPr/>
        <a:lstStyle/>
        <a:p>
          <a:r>
            <a:rPr kumimoji="1" lang="en-US" dirty="0">
              <a:hlinkClick xmlns:r="http://schemas.openxmlformats.org/officeDocument/2006/relationships" r:id="rId1"/>
            </a:rPr>
            <a:t>https://docs.microsoft.com/ja-jp/azure/logic-apps/export-from-microsoft-flow-logic-app-template</a:t>
          </a:r>
          <a:endParaRPr lang="en-US" dirty="0"/>
        </a:p>
      </dgm:t>
    </dgm:pt>
    <dgm:pt modelId="{9F1896F1-4F6C-45E8-9369-C79C9C575690}" type="parTrans" cxnId="{9892AC05-C3C8-4AC5-B6B9-B6CAD058DA46}">
      <dgm:prSet/>
      <dgm:spPr/>
      <dgm:t>
        <a:bodyPr/>
        <a:lstStyle/>
        <a:p>
          <a:endParaRPr lang="en-US"/>
        </a:p>
      </dgm:t>
    </dgm:pt>
    <dgm:pt modelId="{FACA4BE1-D96B-45A8-AA60-DF67A22F8DA3}" type="sibTrans" cxnId="{9892AC05-C3C8-4AC5-B6B9-B6CAD058DA46}">
      <dgm:prSet/>
      <dgm:spPr/>
      <dgm:t>
        <a:bodyPr/>
        <a:lstStyle/>
        <a:p>
          <a:endParaRPr lang="en-US"/>
        </a:p>
      </dgm:t>
    </dgm:pt>
    <dgm:pt modelId="{6390893A-C817-4EA3-81A2-EEDD713D8615}" type="pres">
      <dgm:prSet presAssocID="{CC81DD3A-18BA-4F5F-B2DF-5EB632A8E77A}" presName="linear" presStyleCnt="0">
        <dgm:presLayoutVars>
          <dgm:dir/>
          <dgm:animLvl val="lvl"/>
          <dgm:resizeHandles val="exact"/>
        </dgm:presLayoutVars>
      </dgm:prSet>
      <dgm:spPr/>
    </dgm:pt>
    <dgm:pt modelId="{600DE8A8-72AB-4252-9FDA-2D14C29DE6D5}" type="pres">
      <dgm:prSet presAssocID="{B76CE7C7-3618-4F8A-8B62-7D880D5C741E}" presName="parentLin" presStyleCnt="0"/>
      <dgm:spPr/>
    </dgm:pt>
    <dgm:pt modelId="{212764E2-0D95-4772-A0DF-1800F61D53A2}" type="pres">
      <dgm:prSet presAssocID="{B76CE7C7-3618-4F8A-8B62-7D880D5C741E}" presName="parentLeftMargin" presStyleLbl="node1" presStyleIdx="0" presStyleCnt="4"/>
      <dgm:spPr/>
    </dgm:pt>
    <dgm:pt modelId="{C7AA8CB8-D845-4A59-8AD4-DCBE8E03C29B}" type="pres">
      <dgm:prSet presAssocID="{B76CE7C7-3618-4F8A-8B62-7D880D5C74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E52C47-DEF6-4666-9CD1-5D693CF21988}" type="pres">
      <dgm:prSet presAssocID="{B76CE7C7-3618-4F8A-8B62-7D880D5C741E}" presName="negativeSpace" presStyleCnt="0"/>
      <dgm:spPr/>
    </dgm:pt>
    <dgm:pt modelId="{2DBF332C-A5FB-444C-8EE0-2984CD3A87D9}" type="pres">
      <dgm:prSet presAssocID="{B76CE7C7-3618-4F8A-8B62-7D880D5C741E}" presName="childText" presStyleLbl="conFgAcc1" presStyleIdx="0" presStyleCnt="4">
        <dgm:presLayoutVars>
          <dgm:bulletEnabled val="1"/>
        </dgm:presLayoutVars>
      </dgm:prSet>
      <dgm:spPr/>
    </dgm:pt>
    <dgm:pt modelId="{85E5EFBD-ADB7-4F65-8E42-1C013278BA6B}" type="pres">
      <dgm:prSet presAssocID="{671047A1-0540-411B-B993-C6FCA29BDB55}" presName="spaceBetweenRectangles" presStyleCnt="0"/>
      <dgm:spPr/>
    </dgm:pt>
    <dgm:pt modelId="{EAC9C960-8656-4C5C-AC8F-14FBCE32BBCC}" type="pres">
      <dgm:prSet presAssocID="{AB09FAA1-7016-4FEC-8017-FDF762314AA9}" presName="parentLin" presStyleCnt="0"/>
      <dgm:spPr/>
    </dgm:pt>
    <dgm:pt modelId="{8F0F43F7-90F8-40CB-A818-BC7E58CBE699}" type="pres">
      <dgm:prSet presAssocID="{AB09FAA1-7016-4FEC-8017-FDF762314AA9}" presName="parentLeftMargin" presStyleLbl="node1" presStyleIdx="0" presStyleCnt="4"/>
      <dgm:spPr/>
    </dgm:pt>
    <dgm:pt modelId="{B57A83FB-1171-4629-8EF8-151CF5B2A28A}" type="pres">
      <dgm:prSet presAssocID="{AB09FAA1-7016-4FEC-8017-FDF762314A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9D93CC-AFCD-48F7-8363-9696CC4EF358}" type="pres">
      <dgm:prSet presAssocID="{AB09FAA1-7016-4FEC-8017-FDF762314AA9}" presName="negativeSpace" presStyleCnt="0"/>
      <dgm:spPr/>
    </dgm:pt>
    <dgm:pt modelId="{5014E3AC-F5A6-4C9D-9CC9-56D5D7365C7C}" type="pres">
      <dgm:prSet presAssocID="{AB09FAA1-7016-4FEC-8017-FDF762314AA9}" presName="childText" presStyleLbl="conFgAcc1" presStyleIdx="1" presStyleCnt="4">
        <dgm:presLayoutVars>
          <dgm:bulletEnabled val="1"/>
        </dgm:presLayoutVars>
      </dgm:prSet>
      <dgm:spPr/>
    </dgm:pt>
    <dgm:pt modelId="{1F098872-9C0D-4ED0-B0E0-848D9E3F8D56}" type="pres">
      <dgm:prSet presAssocID="{5029C3E1-1C2C-45AD-96BB-599A4F481A14}" presName="spaceBetweenRectangles" presStyleCnt="0"/>
      <dgm:spPr/>
    </dgm:pt>
    <dgm:pt modelId="{7E238C8A-8BA8-4872-B404-484694FD5AD7}" type="pres">
      <dgm:prSet presAssocID="{3A3739AD-0B9D-41A4-BE98-01BF1BB74D86}" presName="parentLin" presStyleCnt="0"/>
      <dgm:spPr/>
    </dgm:pt>
    <dgm:pt modelId="{10DC07CF-3CA7-4DE2-9488-8392336B4EB9}" type="pres">
      <dgm:prSet presAssocID="{3A3739AD-0B9D-41A4-BE98-01BF1BB74D86}" presName="parentLeftMargin" presStyleLbl="node1" presStyleIdx="1" presStyleCnt="4"/>
      <dgm:spPr/>
    </dgm:pt>
    <dgm:pt modelId="{FFCFB595-D35A-4C60-867D-50816BC1598B}" type="pres">
      <dgm:prSet presAssocID="{3A3739AD-0B9D-41A4-BE98-01BF1BB74D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CD5A93-E59F-4D9E-8CAC-0975D6A1E782}" type="pres">
      <dgm:prSet presAssocID="{3A3739AD-0B9D-41A4-BE98-01BF1BB74D86}" presName="negativeSpace" presStyleCnt="0"/>
      <dgm:spPr/>
    </dgm:pt>
    <dgm:pt modelId="{6EC4C94D-AA03-465E-BC25-D79BE9A00712}" type="pres">
      <dgm:prSet presAssocID="{3A3739AD-0B9D-41A4-BE98-01BF1BB74D86}" presName="childText" presStyleLbl="conFgAcc1" presStyleIdx="2" presStyleCnt="4">
        <dgm:presLayoutVars>
          <dgm:bulletEnabled val="1"/>
        </dgm:presLayoutVars>
      </dgm:prSet>
      <dgm:spPr/>
    </dgm:pt>
    <dgm:pt modelId="{96E3979E-F63E-419C-87C7-273026B5C8BA}" type="pres">
      <dgm:prSet presAssocID="{9B7F60D8-7503-4B28-9261-EA373B3DF3AE}" presName="spaceBetweenRectangles" presStyleCnt="0"/>
      <dgm:spPr/>
    </dgm:pt>
    <dgm:pt modelId="{5460DF69-F69F-4016-A256-447F211D1FDC}" type="pres">
      <dgm:prSet presAssocID="{142E92A6-0195-4419-8027-FC92A47945B8}" presName="parentLin" presStyleCnt="0"/>
      <dgm:spPr/>
    </dgm:pt>
    <dgm:pt modelId="{48EBFD0D-B0C5-4C5E-96C1-D989E3CD1A39}" type="pres">
      <dgm:prSet presAssocID="{142E92A6-0195-4419-8027-FC92A47945B8}" presName="parentLeftMargin" presStyleLbl="node1" presStyleIdx="2" presStyleCnt="4"/>
      <dgm:spPr/>
    </dgm:pt>
    <dgm:pt modelId="{E69A45CE-A8D4-4EDE-9C92-92BA2463FDA8}" type="pres">
      <dgm:prSet presAssocID="{142E92A6-0195-4419-8027-FC92A47945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0C02AE-A8A8-4A36-853B-05EBF7B2B646}" type="pres">
      <dgm:prSet presAssocID="{142E92A6-0195-4419-8027-FC92A47945B8}" presName="negativeSpace" presStyleCnt="0"/>
      <dgm:spPr/>
    </dgm:pt>
    <dgm:pt modelId="{9B35B602-D337-4F87-9CE3-88089923EEE4}" type="pres">
      <dgm:prSet presAssocID="{142E92A6-0195-4419-8027-FC92A47945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2AC05-C3C8-4AC5-B6B9-B6CAD058DA46}" srcId="{C8A76806-0818-4B65-A9C8-74891258A3FE}" destId="{1BB94699-CE95-48C7-AD89-29714587A4D8}" srcOrd="0" destOrd="0" parTransId="{9F1896F1-4F6C-45E8-9369-C79C9C575690}" sibTransId="{FACA4BE1-D96B-45A8-AA60-DF67A22F8DA3}"/>
    <dgm:cxn modelId="{CFF04809-62CA-4DC5-BAA9-4C31DC01B422}" type="presOf" srcId="{3A3739AD-0B9D-41A4-BE98-01BF1BB74D86}" destId="{FFCFB595-D35A-4C60-867D-50816BC1598B}" srcOrd="1" destOrd="0" presId="urn:microsoft.com/office/officeart/2005/8/layout/list1"/>
    <dgm:cxn modelId="{53B0611E-F51D-4D41-BA71-7F4EFC592889}" type="presOf" srcId="{87749296-1115-4903-B283-2C19F4686F3E}" destId="{5014E3AC-F5A6-4C9D-9CC9-56D5D7365C7C}" srcOrd="0" destOrd="0" presId="urn:microsoft.com/office/officeart/2005/8/layout/list1"/>
    <dgm:cxn modelId="{04CD2F2A-A730-4B01-9532-CE90AB2750EB}" type="presOf" srcId="{142E92A6-0195-4419-8027-FC92A47945B8}" destId="{48EBFD0D-B0C5-4C5E-96C1-D989E3CD1A39}" srcOrd="0" destOrd="0" presId="urn:microsoft.com/office/officeart/2005/8/layout/list1"/>
    <dgm:cxn modelId="{8EC40331-E06A-43A5-953A-987AA79A7689}" srcId="{CC81DD3A-18BA-4F5F-B2DF-5EB632A8E77A}" destId="{142E92A6-0195-4419-8027-FC92A47945B8}" srcOrd="3" destOrd="0" parTransId="{F3EA796B-57BA-4375-B190-9E49DED7668C}" sibTransId="{C7113BA6-99BA-4F40-943B-0182F45D7950}"/>
    <dgm:cxn modelId="{09237235-EAD8-4611-A8DF-055E16DEE8C6}" type="presOf" srcId="{1BB94699-CE95-48C7-AD89-29714587A4D8}" destId="{9B35B602-D337-4F87-9CE3-88089923EEE4}" srcOrd="0" destOrd="1" presId="urn:microsoft.com/office/officeart/2005/8/layout/list1"/>
    <dgm:cxn modelId="{8240043A-6C62-41CA-A6B6-49168760237A}" type="presOf" srcId="{B76CE7C7-3618-4F8A-8B62-7D880D5C741E}" destId="{212764E2-0D95-4772-A0DF-1800F61D53A2}" srcOrd="0" destOrd="0" presId="urn:microsoft.com/office/officeart/2005/8/layout/list1"/>
    <dgm:cxn modelId="{78F6CD3D-C175-40CF-8D70-145D8F77E34F}" srcId="{CC81DD3A-18BA-4F5F-B2DF-5EB632A8E77A}" destId="{B76CE7C7-3618-4F8A-8B62-7D880D5C741E}" srcOrd="0" destOrd="0" parTransId="{AAE68CAA-0A1F-43FD-9103-C453BD028EB6}" sibTransId="{671047A1-0540-411B-B993-C6FCA29BDB55}"/>
    <dgm:cxn modelId="{A117C85B-27AB-4DAA-B9AB-35F88EB8A5D2}" type="presOf" srcId="{3A3739AD-0B9D-41A4-BE98-01BF1BB74D86}" destId="{10DC07CF-3CA7-4DE2-9488-8392336B4EB9}" srcOrd="0" destOrd="0" presId="urn:microsoft.com/office/officeart/2005/8/layout/list1"/>
    <dgm:cxn modelId="{AD746860-A524-453C-9CFF-65434EC83CEA}" type="presOf" srcId="{CC81DD3A-18BA-4F5F-B2DF-5EB632A8E77A}" destId="{6390893A-C817-4EA3-81A2-EEDD713D8615}" srcOrd="0" destOrd="0" presId="urn:microsoft.com/office/officeart/2005/8/layout/list1"/>
    <dgm:cxn modelId="{976E6461-4E12-4D28-8494-8A2144A00D9C}" type="presOf" srcId="{AB09FAA1-7016-4FEC-8017-FDF762314AA9}" destId="{8F0F43F7-90F8-40CB-A818-BC7E58CBE699}" srcOrd="0" destOrd="0" presId="urn:microsoft.com/office/officeart/2005/8/layout/list1"/>
    <dgm:cxn modelId="{01A76E66-36BA-4BA1-809B-5AA58A770F26}" srcId="{CC81DD3A-18BA-4F5F-B2DF-5EB632A8E77A}" destId="{3A3739AD-0B9D-41A4-BE98-01BF1BB74D86}" srcOrd="2" destOrd="0" parTransId="{672403F6-C24D-405C-9EE7-2257FFDDDC4E}" sibTransId="{9B7F60D8-7503-4B28-9261-EA373B3DF3AE}"/>
    <dgm:cxn modelId="{0BAA036A-A03B-4C44-B4AA-6BE3972871D8}" type="presOf" srcId="{C8A76806-0818-4B65-A9C8-74891258A3FE}" destId="{9B35B602-D337-4F87-9CE3-88089923EEE4}" srcOrd="0" destOrd="0" presId="urn:microsoft.com/office/officeart/2005/8/layout/list1"/>
    <dgm:cxn modelId="{AA679C4C-5A72-40AA-B067-36B3186E5E85}" type="presOf" srcId="{142E92A6-0195-4419-8027-FC92A47945B8}" destId="{E69A45CE-A8D4-4EDE-9C92-92BA2463FDA8}" srcOrd="1" destOrd="0" presId="urn:microsoft.com/office/officeart/2005/8/layout/list1"/>
    <dgm:cxn modelId="{D5F46350-D202-4E1B-ACAD-1F93F7924FFA}" type="presOf" srcId="{AB09FAA1-7016-4FEC-8017-FDF762314AA9}" destId="{B57A83FB-1171-4629-8EF8-151CF5B2A28A}" srcOrd="1" destOrd="0" presId="urn:microsoft.com/office/officeart/2005/8/layout/list1"/>
    <dgm:cxn modelId="{A83EAE71-2A9C-49E9-B3DE-3154B5161CAB}" srcId="{CC81DD3A-18BA-4F5F-B2DF-5EB632A8E77A}" destId="{AB09FAA1-7016-4FEC-8017-FDF762314AA9}" srcOrd="1" destOrd="0" parTransId="{9BF0A5B8-2AC1-4769-9690-B6A5520CC0AA}" sibTransId="{5029C3E1-1C2C-45AD-96BB-599A4F481A14}"/>
    <dgm:cxn modelId="{06CF117A-375D-44A0-B7D1-C6DA5FD90057}" type="presOf" srcId="{B76CE7C7-3618-4F8A-8B62-7D880D5C741E}" destId="{C7AA8CB8-D845-4A59-8AD4-DCBE8E03C29B}" srcOrd="1" destOrd="0" presId="urn:microsoft.com/office/officeart/2005/8/layout/list1"/>
    <dgm:cxn modelId="{D7368990-5FDF-4A3B-B020-208FB2B97CEA}" type="presOf" srcId="{9EB6A37C-8361-4242-9128-AA0DD3A0767E}" destId="{2DBF332C-A5FB-444C-8EE0-2984CD3A87D9}" srcOrd="0" destOrd="0" presId="urn:microsoft.com/office/officeart/2005/8/layout/list1"/>
    <dgm:cxn modelId="{23E969A3-71C0-4AA1-9C96-ED4BD34D6745}" srcId="{AB09FAA1-7016-4FEC-8017-FDF762314AA9}" destId="{87749296-1115-4903-B283-2C19F4686F3E}" srcOrd="0" destOrd="0" parTransId="{E88C95DE-F536-476D-B5A4-7873402D3E8B}" sibTransId="{001735BE-9D14-4B64-A2ED-5F8B2AB4E091}"/>
    <dgm:cxn modelId="{2FF807AD-D753-4D46-A1E1-83417A1A93FC}" srcId="{142E92A6-0195-4419-8027-FC92A47945B8}" destId="{C8A76806-0818-4B65-A9C8-74891258A3FE}" srcOrd="0" destOrd="0" parTransId="{D6FD7B81-BEE1-4D87-901F-779E41FAFB7C}" sibTransId="{C72B2D10-740C-473F-8FD5-EC823927E327}"/>
    <dgm:cxn modelId="{3DB156B0-6B2C-45D5-811F-2EEB1C1CB3F6}" srcId="{B76CE7C7-3618-4F8A-8B62-7D880D5C741E}" destId="{9EB6A37C-8361-4242-9128-AA0DD3A0767E}" srcOrd="0" destOrd="0" parTransId="{5FA90422-1117-4345-B973-56CDB80BCA38}" sibTransId="{82BE5BCF-9298-4C56-94F4-24190C8CE6FE}"/>
    <dgm:cxn modelId="{02D9CDD0-6F3D-4C12-B6EB-A1F2D225BBE3}" srcId="{3A3739AD-0B9D-41A4-BE98-01BF1BB74D86}" destId="{F357C26A-1E3A-4F03-B5D1-361F2606509D}" srcOrd="0" destOrd="0" parTransId="{70AC2BF2-31AE-49F7-871C-E5B9B589FC25}" sibTransId="{FB435277-59FC-4624-A0C9-CE8FA14104F6}"/>
    <dgm:cxn modelId="{6C0B4BE0-0A69-426D-A1C3-86939ABF9DFF}" type="presOf" srcId="{F357C26A-1E3A-4F03-B5D1-361F2606509D}" destId="{6EC4C94D-AA03-465E-BC25-D79BE9A00712}" srcOrd="0" destOrd="0" presId="urn:microsoft.com/office/officeart/2005/8/layout/list1"/>
    <dgm:cxn modelId="{C80980BE-67C0-4482-887E-B999235482E0}" type="presParOf" srcId="{6390893A-C817-4EA3-81A2-EEDD713D8615}" destId="{600DE8A8-72AB-4252-9FDA-2D14C29DE6D5}" srcOrd="0" destOrd="0" presId="urn:microsoft.com/office/officeart/2005/8/layout/list1"/>
    <dgm:cxn modelId="{1E8B80B0-E569-40FC-AC81-7FFE40247F3D}" type="presParOf" srcId="{600DE8A8-72AB-4252-9FDA-2D14C29DE6D5}" destId="{212764E2-0D95-4772-A0DF-1800F61D53A2}" srcOrd="0" destOrd="0" presId="urn:microsoft.com/office/officeart/2005/8/layout/list1"/>
    <dgm:cxn modelId="{0AB6BF74-6039-40A4-967D-C8BAA6F5102B}" type="presParOf" srcId="{600DE8A8-72AB-4252-9FDA-2D14C29DE6D5}" destId="{C7AA8CB8-D845-4A59-8AD4-DCBE8E03C29B}" srcOrd="1" destOrd="0" presId="urn:microsoft.com/office/officeart/2005/8/layout/list1"/>
    <dgm:cxn modelId="{C15A52F0-EB47-42CB-A012-315D05F110E6}" type="presParOf" srcId="{6390893A-C817-4EA3-81A2-EEDD713D8615}" destId="{5AE52C47-DEF6-4666-9CD1-5D693CF21988}" srcOrd="1" destOrd="0" presId="urn:microsoft.com/office/officeart/2005/8/layout/list1"/>
    <dgm:cxn modelId="{67071F33-D365-4E85-A8AC-7758A79DB05C}" type="presParOf" srcId="{6390893A-C817-4EA3-81A2-EEDD713D8615}" destId="{2DBF332C-A5FB-444C-8EE0-2984CD3A87D9}" srcOrd="2" destOrd="0" presId="urn:microsoft.com/office/officeart/2005/8/layout/list1"/>
    <dgm:cxn modelId="{04791E65-ED0D-495F-8EFB-B7648B93D628}" type="presParOf" srcId="{6390893A-C817-4EA3-81A2-EEDD713D8615}" destId="{85E5EFBD-ADB7-4F65-8E42-1C013278BA6B}" srcOrd="3" destOrd="0" presId="urn:microsoft.com/office/officeart/2005/8/layout/list1"/>
    <dgm:cxn modelId="{C5F05F25-7C8C-417B-B6F5-B1CB5BC617FF}" type="presParOf" srcId="{6390893A-C817-4EA3-81A2-EEDD713D8615}" destId="{EAC9C960-8656-4C5C-AC8F-14FBCE32BBCC}" srcOrd="4" destOrd="0" presId="urn:microsoft.com/office/officeart/2005/8/layout/list1"/>
    <dgm:cxn modelId="{E3147512-EA66-4446-9050-261CF0F1B641}" type="presParOf" srcId="{EAC9C960-8656-4C5C-AC8F-14FBCE32BBCC}" destId="{8F0F43F7-90F8-40CB-A818-BC7E58CBE699}" srcOrd="0" destOrd="0" presId="urn:microsoft.com/office/officeart/2005/8/layout/list1"/>
    <dgm:cxn modelId="{E464CBAC-EDB2-4FD9-8BBE-60F3BF4E5BF4}" type="presParOf" srcId="{EAC9C960-8656-4C5C-AC8F-14FBCE32BBCC}" destId="{B57A83FB-1171-4629-8EF8-151CF5B2A28A}" srcOrd="1" destOrd="0" presId="urn:microsoft.com/office/officeart/2005/8/layout/list1"/>
    <dgm:cxn modelId="{C0FDCBA9-1FB4-4E3E-9AB3-8977D1E4A03F}" type="presParOf" srcId="{6390893A-C817-4EA3-81A2-EEDD713D8615}" destId="{379D93CC-AFCD-48F7-8363-9696CC4EF358}" srcOrd="5" destOrd="0" presId="urn:microsoft.com/office/officeart/2005/8/layout/list1"/>
    <dgm:cxn modelId="{71C79251-51B6-4181-B194-E1B384480458}" type="presParOf" srcId="{6390893A-C817-4EA3-81A2-EEDD713D8615}" destId="{5014E3AC-F5A6-4C9D-9CC9-56D5D7365C7C}" srcOrd="6" destOrd="0" presId="urn:microsoft.com/office/officeart/2005/8/layout/list1"/>
    <dgm:cxn modelId="{D226CA71-FF1C-425C-BFF1-28629245B813}" type="presParOf" srcId="{6390893A-C817-4EA3-81A2-EEDD713D8615}" destId="{1F098872-9C0D-4ED0-B0E0-848D9E3F8D56}" srcOrd="7" destOrd="0" presId="urn:microsoft.com/office/officeart/2005/8/layout/list1"/>
    <dgm:cxn modelId="{1B4D6146-B34F-4EC6-AB40-4A96C9FC1D26}" type="presParOf" srcId="{6390893A-C817-4EA3-81A2-EEDD713D8615}" destId="{7E238C8A-8BA8-4872-B404-484694FD5AD7}" srcOrd="8" destOrd="0" presId="urn:microsoft.com/office/officeart/2005/8/layout/list1"/>
    <dgm:cxn modelId="{B7A2DFCD-BCD8-4B9F-9326-85F443E8836A}" type="presParOf" srcId="{7E238C8A-8BA8-4872-B404-484694FD5AD7}" destId="{10DC07CF-3CA7-4DE2-9488-8392336B4EB9}" srcOrd="0" destOrd="0" presId="urn:microsoft.com/office/officeart/2005/8/layout/list1"/>
    <dgm:cxn modelId="{5CF9FBB3-CC05-40FB-8FB0-07F5F6724B45}" type="presParOf" srcId="{7E238C8A-8BA8-4872-B404-484694FD5AD7}" destId="{FFCFB595-D35A-4C60-867D-50816BC1598B}" srcOrd="1" destOrd="0" presId="urn:microsoft.com/office/officeart/2005/8/layout/list1"/>
    <dgm:cxn modelId="{7F5CC443-FEA3-4893-9B70-EB24034CA978}" type="presParOf" srcId="{6390893A-C817-4EA3-81A2-EEDD713D8615}" destId="{8FCD5A93-E59F-4D9E-8CAC-0975D6A1E782}" srcOrd="9" destOrd="0" presId="urn:microsoft.com/office/officeart/2005/8/layout/list1"/>
    <dgm:cxn modelId="{952E2EDA-5651-46D6-B723-C85ADD07AA41}" type="presParOf" srcId="{6390893A-C817-4EA3-81A2-EEDD713D8615}" destId="{6EC4C94D-AA03-465E-BC25-D79BE9A00712}" srcOrd="10" destOrd="0" presId="urn:microsoft.com/office/officeart/2005/8/layout/list1"/>
    <dgm:cxn modelId="{9482D994-DA72-4440-B6E6-53F587382AA4}" type="presParOf" srcId="{6390893A-C817-4EA3-81A2-EEDD713D8615}" destId="{96E3979E-F63E-419C-87C7-273026B5C8BA}" srcOrd="11" destOrd="0" presId="urn:microsoft.com/office/officeart/2005/8/layout/list1"/>
    <dgm:cxn modelId="{79352B9E-A8F0-41D7-A09D-94DF1D22F901}" type="presParOf" srcId="{6390893A-C817-4EA3-81A2-EEDD713D8615}" destId="{5460DF69-F69F-4016-A256-447F211D1FDC}" srcOrd="12" destOrd="0" presId="urn:microsoft.com/office/officeart/2005/8/layout/list1"/>
    <dgm:cxn modelId="{B6E5594A-F5F6-439B-9F95-AFC69CFB394D}" type="presParOf" srcId="{5460DF69-F69F-4016-A256-447F211D1FDC}" destId="{48EBFD0D-B0C5-4C5E-96C1-D989E3CD1A39}" srcOrd="0" destOrd="0" presId="urn:microsoft.com/office/officeart/2005/8/layout/list1"/>
    <dgm:cxn modelId="{A74977A8-DE0C-4736-8D77-CE5CADE70AB9}" type="presParOf" srcId="{5460DF69-F69F-4016-A256-447F211D1FDC}" destId="{E69A45CE-A8D4-4EDE-9C92-92BA2463FDA8}" srcOrd="1" destOrd="0" presId="urn:microsoft.com/office/officeart/2005/8/layout/list1"/>
    <dgm:cxn modelId="{0A7B7D0C-8663-4041-9064-B93B4F126B80}" type="presParOf" srcId="{6390893A-C817-4EA3-81A2-EEDD713D8615}" destId="{2B0C02AE-A8A8-4A36-853B-05EBF7B2B646}" srcOrd="13" destOrd="0" presId="urn:microsoft.com/office/officeart/2005/8/layout/list1"/>
    <dgm:cxn modelId="{0679A8B2-DEB3-4508-A487-FEA24A774D6A}" type="presParOf" srcId="{6390893A-C817-4EA3-81A2-EEDD713D8615}" destId="{9B35B602-D337-4F87-9CE3-88089923EE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F332C-A5FB-444C-8EE0-2984CD3A87D9}">
      <dsp:nvSpPr>
        <dsp:cNvPr id="0" name=""/>
        <dsp:cNvSpPr/>
      </dsp:nvSpPr>
      <dsp:spPr>
        <a:xfrm>
          <a:off x="0" y="538301"/>
          <a:ext cx="6967728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/>
            <a:t>Logic Apps</a:t>
          </a:r>
          <a:r>
            <a:rPr kumimoji="1" lang="ja-JP" sz="1500" kern="1200"/>
            <a:t> を動作させる場所です</a:t>
          </a:r>
          <a:endParaRPr lang="en-US" sz="1500" kern="1200"/>
        </a:p>
      </dsp:txBody>
      <dsp:txXfrm>
        <a:off x="0" y="538301"/>
        <a:ext cx="6967728" cy="720562"/>
      </dsp:txXfrm>
    </dsp:sp>
    <dsp:sp modelId="{C7AA8CB8-D845-4A59-8AD4-DCBE8E03C29B}">
      <dsp:nvSpPr>
        <dsp:cNvPr id="0" name=""/>
        <dsp:cNvSpPr/>
      </dsp:nvSpPr>
      <dsp:spPr>
        <a:xfrm>
          <a:off x="348386" y="316901"/>
          <a:ext cx="4877409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Azure</a:t>
          </a:r>
          <a:r>
            <a:rPr kumimoji="1" lang="ja-JP" sz="1500" kern="1200"/>
            <a:t> アカウントを持っていること</a:t>
          </a:r>
          <a:endParaRPr lang="en-US" sz="1500" kern="1200"/>
        </a:p>
      </dsp:txBody>
      <dsp:txXfrm>
        <a:off x="370002" y="338517"/>
        <a:ext cx="4834177" cy="399568"/>
      </dsp:txXfrm>
    </dsp:sp>
    <dsp:sp modelId="{5014E3AC-F5A6-4C9D-9CC9-56D5D7365C7C}">
      <dsp:nvSpPr>
        <dsp:cNvPr id="0" name=""/>
        <dsp:cNvSpPr/>
      </dsp:nvSpPr>
      <dsp:spPr>
        <a:xfrm>
          <a:off x="0" y="1561263"/>
          <a:ext cx="6967728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kern="1200"/>
            <a:t>ファイルを置く場所を用意しましょう</a:t>
          </a:r>
          <a:endParaRPr lang="en-US" sz="1500" kern="1200"/>
        </a:p>
      </dsp:txBody>
      <dsp:txXfrm>
        <a:off x="0" y="1561263"/>
        <a:ext cx="6967728" cy="720562"/>
      </dsp:txXfrm>
    </dsp:sp>
    <dsp:sp modelId="{B57A83FB-1171-4629-8EF8-151CF5B2A28A}">
      <dsp:nvSpPr>
        <dsp:cNvPr id="0" name=""/>
        <dsp:cNvSpPr/>
      </dsp:nvSpPr>
      <dsp:spPr>
        <a:xfrm>
          <a:off x="348386" y="1339863"/>
          <a:ext cx="4877409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Dropbox</a:t>
          </a:r>
          <a:r>
            <a:rPr kumimoji="1" lang="ja-JP" sz="1500" kern="1200"/>
            <a:t> アカウントを持っていること</a:t>
          </a:r>
          <a:endParaRPr lang="en-US" sz="1500" kern="1200"/>
        </a:p>
      </dsp:txBody>
      <dsp:txXfrm>
        <a:off x="370002" y="1361479"/>
        <a:ext cx="4834177" cy="399568"/>
      </dsp:txXfrm>
    </dsp:sp>
    <dsp:sp modelId="{6EC4C94D-AA03-465E-BC25-D79BE9A00712}">
      <dsp:nvSpPr>
        <dsp:cNvPr id="0" name=""/>
        <dsp:cNvSpPr/>
      </dsp:nvSpPr>
      <dsp:spPr>
        <a:xfrm>
          <a:off x="0" y="2584226"/>
          <a:ext cx="6967728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/>
            <a:t>Dropbox Developer</a:t>
          </a:r>
          <a:r>
            <a:rPr kumimoji="1" lang="ja-JP" sz="1500" kern="1200"/>
            <a:t> に登録すると </a:t>
          </a:r>
          <a:r>
            <a:rPr kumimoji="1" lang="en-US" sz="1500" kern="1200"/>
            <a:t>API</a:t>
          </a:r>
          <a:r>
            <a:rPr kumimoji="1" lang="ja-JP" sz="1500" kern="1200"/>
            <a:t> が使えます</a:t>
          </a:r>
          <a:endParaRPr lang="en-US" sz="1500" kern="1200"/>
        </a:p>
      </dsp:txBody>
      <dsp:txXfrm>
        <a:off x="0" y="2584226"/>
        <a:ext cx="6967728" cy="720562"/>
      </dsp:txXfrm>
    </dsp:sp>
    <dsp:sp modelId="{FFCFB595-D35A-4C60-867D-50816BC1598B}">
      <dsp:nvSpPr>
        <dsp:cNvPr id="0" name=""/>
        <dsp:cNvSpPr/>
      </dsp:nvSpPr>
      <dsp:spPr>
        <a:xfrm>
          <a:off x="348386" y="2362826"/>
          <a:ext cx="4877409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Dropbox Developer</a:t>
          </a:r>
          <a:r>
            <a:rPr kumimoji="1" lang="ja-JP" sz="1500" kern="1200"/>
            <a:t> に登録していること</a:t>
          </a:r>
          <a:endParaRPr lang="en-US" sz="1500" kern="1200"/>
        </a:p>
      </dsp:txBody>
      <dsp:txXfrm>
        <a:off x="370002" y="2384442"/>
        <a:ext cx="4834177" cy="399568"/>
      </dsp:txXfrm>
    </dsp:sp>
    <dsp:sp modelId="{9B35B602-D337-4F87-9CE3-88089923EEE4}">
      <dsp:nvSpPr>
        <dsp:cNvPr id="0" name=""/>
        <dsp:cNvSpPr/>
      </dsp:nvSpPr>
      <dsp:spPr>
        <a:xfrm>
          <a:off x="0" y="3607188"/>
          <a:ext cx="6967728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/>
            <a:t>Power Automate</a:t>
          </a:r>
          <a:r>
            <a:rPr kumimoji="1" lang="ja-JP" sz="1500" kern="1200"/>
            <a:t> と </a:t>
          </a:r>
          <a:r>
            <a:rPr kumimoji="1" lang="en-US" sz="1500" kern="1200"/>
            <a:t>Logic Apps</a:t>
          </a:r>
          <a:r>
            <a:rPr kumimoji="1" lang="ja-JP" sz="1500" kern="1200"/>
            <a:t> は </a:t>
          </a:r>
          <a:r>
            <a:rPr kumimoji="1" lang="en-US" sz="1500" kern="1200"/>
            <a:t>SaaS</a:t>
          </a:r>
          <a:r>
            <a:rPr kumimoji="1" lang="ja-JP" sz="1500" kern="1200"/>
            <a:t> </a:t>
          </a:r>
          <a:r>
            <a:rPr kumimoji="1" lang="en-US" sz="1500" kern="1200"/>
            <a:t>PaaS</a:t>
          </a:r>
          <a:r>
            <a:rPr kumimoji="1" lang="ja-JP" sz="1500" kern="1200"/>
            <a:t> の関係です</a:t>
          </a:r>
          <a:br>
            <a:rPr kumimoji="1" lang="en-US" sz="1500" kern="1200"/>
          </a:br>
          <a:r>
            <a:rPr kumimoji="1" lang="ja-JP" sz="1500" kern="1200"/>
            <a:t>ほとんどの機能に互換性があります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 dirty="0">
              <a:hlinkClick xmlns:r="http://schemas.openxmlformats.org/officeDocument/2006/relationships" r:id="rId1"/>
            </a:rPr>
            <a:t>https://docs.microsoft.com/ja-jp/azure/logic-apps/export-from-microsoft-flow-logic-app-template</a:t>
          </a:r>
          <a:endParaRPr lang="en-US" sz="1500" kern="1200" dirty="0"/>
        </a:p>
      </dsp:txBody>
      <dsp:txXfrm>
        <a:off x="0" y="3607188"/>
        <a:ext cx="6967728" cy="1653750"/>
      </dsp:txXfrm>
    </dsp:sp>
    <dsp:sp modelId="{E69A45CE-A8D4-4EDE-9C92-92BA2463FDA8}">
      <dsp:nvSpPr>
        <dsp:cNvPr id="0" name=""/>
        <dsp:cNvSpPr/>
      </dsp:nvSpPr>
      <dsp:spPr>
        <a:xfrm>
          <a:off x="348386" y="3385788"/>
          <a:ext cx="4877409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おそらく </a:t>
          </a:r>
          <a:r>
            <a:rPr kumimoji="1" lang="en-US" sz="1500" kern="1200"/>
            <a:t>Power Automate</a:t>
          </a:r>
          <a:r>
            <a:rPr kumimoji="1" lang="ja-JP" sz="1500" kern="1200"/>
            <a:t> でも動作するけど未検証</a:t>
          </a:r>
          <a:endParaRPr lang="en-US" sz="1500" kern="1200"/>
        </a:p>
      </dsp:txBody>
      <dsp:txXfrm>
        <a:off x="370002" y="3407404"/>
        <a:ext cx="483417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F0B5-C794-4B9B-955F-764E5D965D97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5CA77-D7EA-4C5E-8DFD-22FCCF4EF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5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34BB7-2FAD-4CBC-A155-D3C817215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70E71E-CA21-4A73-9E7A-9F053752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06FD0-82EB-4089-BB8D-CB737D70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9C96-84A6-46DC-9CF4-4D6BBF0B00B7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D4AEE-B421-4D21-900E-6C7E911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23810-DB70-4F75-B359-626F6688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A890D-E1DB-425B-B865-2946FCF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26C09E-E388-4083-A43C-F3955374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FC7F-6506-483F-B88B-449E8A58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7DA7-4001-4E80-9F25-507D375D3290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2E432-6D66-4520-B6EE-2773FD76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08181-2CA0-4949-BE1A-E91946AB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2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DA6587-4675-4273-9A8D-2564BEE39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50F66-09FC-4C5E-8381-480A38E28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893F4-56D6-47A9-9AD6-8D6C89B6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122-2CF2-4403-997B-A99A6529E5A4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BA822-E9FE-47CC-A2F2-27B1C3E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31770-6D29-4B64-B961-B5DB8CAE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9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0449F-5012-4270-AD46-4A3CABA8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11093-FFCF-42BD-8651-4DEF8E70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4FDA1-E7C3-46B5-A9C3-9B98D69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F5AD-27C1-4BEF-8C41-B040DAD05194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EC9BD-44E4-4199-9821-30C6EC28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6E3A0-A158-4586-B753-9690DCD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7C0FA-6CA9-4EF7-AAAF-ECDB02AC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98B94-4593-4916-A5BA-B460467D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F050E5-8191-4D41-BC08-0B7BA07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AC01-37F3-4801-9FE3-CCDA2E828AA2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7D429-89FB-40F9-9752-1ACFA4BC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A9EE4-DF04-4E78-9ECF-542C2E7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478F5-763B-4600-ACBF-83A33CD7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48FE41-CFD0-4A0F-8984-5E2A9D94F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A3D9D2-6C03-48E0-B86B-177F3ED7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8C847-F1DC-47D1-9BC8-C4248063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5A35-085C-44E1-9084-E0BD05285ECE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3D204A-CBED-4299-BBB7-FC04ABD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B6DB0-4161-495F-9CE5-4D418452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9A5CF-F589-4576-B4DE-411C68C1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1D229-9770-402C-B9F5-1E6A55E2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453E18-6C98-40DD-9B3B-4B5429D1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F3766F-AC5E-47B1-9E80-902C5254B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E12AFF-A5C1-43E8-AE97-AB0B748B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D661EC-C4B3-4C59-925F-85CE350C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BA84-A5CE-4809-8285-D4C702EA21AE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478AC4-FAF3-49D9-9E71-C759192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5D3A3E-4767-4686-A0D3-45EA13F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62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927A0-5628-4627-8862-E2056EC7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7320C1-8BF1-4137-A13F-BD961AC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70A9-041B-4E90-9D6C-C50A6D0D207A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0603B6-4725-4886-A1AB-393830DD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53884-EDEE-4C47-B322-BB2B5BC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0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09E67E-8E59-4CF2-945A-DE42D66B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53F2-A223-43BE-9805-52375879BD34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3E193B-2A52-4016-81D6-6B9A2A5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2D76E-1129-4197-AFF9-8490C87C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9B005-FA08-47DB-BB77-2D7831EC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1E646-A326-44CB-96D9-7C4E0E25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0F2205-40E7-4286-95C7-3899E199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63039-5A0B-44BE-B3EB-B4ADA0BD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099B-6D7A-4C20-B1FB-163A96DF32A2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D88E8-D688-41CB-A7F7-7A7C9876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44A594-945E-4310-902E-C58E519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6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1BE1A-BCEB-496F-9461-C90E7D5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D35194-4F63-4BC4-ACE7-14B239B1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187E5-FA29-4C5F-AE99-69BB567E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B49575-41EE-4973-9694-93CD55AE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133B-898A-4ACB-A8DE-C3A3130137DB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031D1-9A42-467E-BFEF-B9752D4A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ACD86-21B5-4347-9896-B121232A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8753B-A35D-45F3-9B42-EFA8A85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72E636-5895-4925-81C1-518E8CBE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71900-16DA-453D-B2CC-B0F053E5F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4938-C8BB-4D86-9A0C-0BA6A8E10C6C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576E43-F85D-45C5-8615-11C314D4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66394-B16D-4601-B0EE-3D8BACF0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86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dropbox.com/developers/documentation/http/document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dropbox.com/developers/ap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ropbox.github.io/dropbox-api-v2-explor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eveloper.microsoft.com/en-us/graph/graph-explor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ropbox.com/developers/ap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c-apis-japaneast.consent.azure-apim.net/redir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09612-1A89-421B-A84B-85DA7DAF9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sz="7200" dirty="0"/>
              <a:t>Logic Apps</a:t>
            </a:r>
            <a:r>
              <a:rPr kumimoji="1" lang="ja-JP" altLang="en-US" sz="7200" dirty="0"/>
              <a:t> </a:t>
            </a:r>
            <a:br>
              <a:rPr kumimoji="1" lang="en-US" altLang="ja-JP" sz="7200" dirty="0"/>
            </a:br>
            <a:r>
              <a:rPr kumimoji="1" lang="ja-JP" altLang="en-US" sz="7200" dirty="0"/>
              <a:t>コネクタの</a:t>
            </a:r>
            <a:br>
              <a:rPr kumimoji="1" lang="en-US" altLang="ja-JP" sz="7200" dirty="0"/>
            </a:br>
            <a:r>
              <a:rPr kumimoji="1" lang="ja-JP" altLang="en-US" sz="7200" dirty="0"/>
              <a:t>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6EF6A1-99EE-443F-850A-6C550549C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sz="2800" dirty="0"/>
              <a:t>Dropbox</a:t>
            </a:r>
            <a:br>
              <a:rPr kumimoji="1" lang="en-US" altLang="ja-JP" sz="2800" dirty="0"/>
            </a:br>
            <a:r>
              <a:rPr kumimoji="1" lang="ja-JP" altLang="en-US" sz="2800" dirty="0"/>
              <a:t>コネクタを</a:t>
            </a:r>
            <a:br>
              <a:rPr kumimoji="1" lang="en-US" altLang="ja-JP" sz="2800" dirty="0"/>
            </a:br>
            <a:r>
              <a:rPr kumimoji="1" lang="ja-JP" altLang="en-US" sz="2800" dirty="0"/>
              <a:t>使い倒そう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6165E-0B44-40D7-870B-87697CF6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3B58CA-F37A-49A6-A780-A9EAC0A7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コネクタ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移動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17731-9437-4E94-9B6C-5779224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Azure Portal</a:t>
            </a:r>
            <a:r>
              <a:rPr kumimoji="1" lang="ja-JP" altLang="en-US" sz="1800" dirty="0"/>
              <a:t>に入ります</a:t>
            </a:r>
            <a:endParaRPr kumimoji="1" lang="en-US" altLang="ja-JP" sz="1800" dirty="0"/>
          </a:p>
          <a:p>
            <a:pPr lvl="1"/>
            <a:r>
              <a:rPr lang="en-US" altLang="ja-JP" sz="1800" dirty="0">
                <a:hlinkClick r:id="rId2"/>
              </a:rPr>
              <a:t>https://portal.azure.com</a:t>
            </a:r>
            <a:endParaRPr kumimoji="1" lang="en-US" altLang="ja-JP" sz="1800" dirty="0"/>
          </a:p>
          <a:p>
            <a:r>
              <a:rPr kumimoji="1" lang="en-US" altLang="ja-JP" sz="1800" dirty="0"/>
              <a:t>Logic Apps</a:t>
            </a:r>
            <a:r>
              <a:rPr kumimoji="1" lang="ja-JP" altLang="en-US" sz="1800" dirty="0"/>
              <a:t> カスタム コネクタを選択します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4B7001-EEB3-446D-A130-C5763B03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112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B049619-4DCE-4177-AFF4-65DB27F1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6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BF1205-A3A8-4DFF-B077-C985B9C6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コネクタ</a:t>
            </a:r>
            <a:r>
              <a:rPr kumimoji="1" lang="en-US" altLang="ja-JP" sz="2800"/>
              <a:t>-</a:t>
            </a:r>
            <a:r>
              <a:rPr kumimoji="1" lang="ja-JP" altLang="en-US" sz="2800"/>
              <a:t>追加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F806-18DB-4B3F-BC9E-5902BBD0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en-US" altLang="ja-JP" sz="1700"/>
              <a:t>Logic Apps </a:t>
            </a:r>
            <a:r>
              <a:rPr kumimoji="1" lang="ja-JP" altLang="en-US" sz="1700"/>
              <a:t>カスタム コネクタ画面が表示されます</a:t>
            </a:r>
            <a:endParaRPr kumimoji="1" lang="en-US" altLang="ja-JP" sz="1700"/>
          </a:p>
          <a:p>
            <a:r>
              <a:rPr kumimoji="1" lang="ja-JP" altLang="en-US" sz="1700"/>
              <a:t>新しい </a:t>
            </a:r>
            <a:r>
              <a:rPr kumimoji="1" lang="en-US" altLang="ja-JP" sz="1700"/>
              <a:t>Logic Apps </a:t>
            </a:r>
            <a:r>
              <a:rPr kumimoji="1" lang="ja-JP" altLang="en-US" sz="1700"/>
              <a:t>カスタム コネクタの追加ボタンをクリックします</a:t>
            </a:r>
            <a:endParaRPr kumimoji="1" lang="en-US" altLang="ja-JP" sz="17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9B4BAB-A179-46E4-8EC3-0E2E2296F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t="13" r="26421" b="-1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4B732-62AD-43B7-8FFE-24372C3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D5481-DE6D-4FCC-B20E-01B329F4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コネクタ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名前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A80C69-C92B-4CEE-9B81-5AFF9C7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サブスクリプションとリソースグループを</a:t>
            </a:r>
            <a:br>
              <a:rPr kumimoji="1" lang="en-US" altLang="ja-JP" sz="1800" dirty="0"/>
            </a:br>
            <a:r>
              <a:rPr kumimoji="1" lang="ja-JP" altLang="en-US" sz="1800" dirty="0"/>
              <a:t>決めましょう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任意の値でよいですが、</a:t>
            </a:r>
            <a:r>
              <a:rPr lang="en-US" altLang="ja-JP" sz="1800" dirty="0"/>
              <a:t>Logic</a:t>
            </a:r>
            <a:r>
              <a:rPr lang="ja-JP" altLang="en-US" sz="1800" dirty="0"/>
              <a:t> </a:t>
            </a:r>
            <a:r>
              <a:rPr lang="en-US" altLang="ja-JP" sz="1800" dirty="0"/>
              <a:t>Apps</a:t>
            </a:r>
            <a:r>
              <a:rPr lang="ja-JP" altLang="en-US" sz="1800" dirty="0"/>
              <a:t> の</a:t>
            </a:r>
            <a:br>
              <a:rPr lang="en-US" altLang="ja-JP" sz="1800" dirty="0"/>
            </a:br>
            <a:r>
              <a:rPr lang="ja-JP" altLang="en-US" sz="1800" dirty="0"/>
              <a:t>リソースと合わせるとよいでしょう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A62DF6-5F64-4CCF-9F37-2B2678AB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2143" r="-1" b="2443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078AF-E5A5-4037-AE01-BACCDDC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289AA0-6EBF-4A4F-A88B-5D45B3F5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コネクタ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詳細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807D4-84E7-4038-B3F3-86F3A198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カスタムコネクタ名と場所を選択しましょう</a:t>
            </a:r>
            <a:endParaRPr kumimoji="1" lang="en-US" altLang="ja-JP" sz="1800"/>
          </a:p>
          <a:p>
            <a:pPr lvl="1"/>
            <a:r>
              <a:rPr lang="ja-JP" altLang="en-US" sz="1800"/>
              <a:t>これらは任意の値、場所を選択します</a:t>
            </a:r>
            <a:endParaRPr lang="en-US" altLang="ja-JP" sz="1800"/>
          </a:p>
          <a:p>
            <a:pPr lvl="1"/>
            <a:r>
              <a:rPr kumimoji="1" lang="ja-JP" altLang="en-US" sz="1800"/>
              <a:t>場所に</a:t>
            </a:r>
            <a:r>
              <a:rPr lang="ja-JP" altLang="en-US" sz="1800"/>
              <a:t>よって若干ですがコストが異なることがあります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00C631-E727-4E50-AD12-6862DD766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DE265F-9662-4198-8E28-E01FD0C2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8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EFA5CB-350A-4227-A40A-70D28AB6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コネクタ</a:t>
            </a:r>
            <a:r>
              <a:rPr kumimoji="1" lang="en-US" altLang="ja-JP" sz="2800"/>
              <a:t>-</a:t>
            </a:r>
            <a:r>
              <a:rPr kumimoji="1" lang="ja-JP" altLang="en-US" sz="2800"/>
              <a:t>確認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FB572-F54D-4D72-BDDC-32442C32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ja-JP" altLang="en-US" sz="1700" dirty="0"/>
              <a:t>内容を確認しましょう</a:t>
            </a:r>
            <a:endParaRPr lang="en-US" altLang="ja-JP" sz="1700" dirty="0"/>
          </a:p>
          <a:p>
            <a:r>
              <a:rPr lang="ja-JP" altLang="en-US" sz="1700" dirty="0"/>
              <a:t>問題なければ作成します</a:t>
            </a:r>
            <a:endParaRPr kumimoji="1" lang="ja-JP" altLang="en-US" sz="17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23BA6B-0EC4-4B69-AD33-FB7AFE71E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6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A8009-7309-4E26-BD68-B81A110D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B9BF12-F0EB-48E9-8867-84B8BEA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コネクタ</a:t>
            </a:r>
            <a:r>
              <a:rPr kumimoji="1" lang="en-US" altLang="ja-JP" sz="2800"/>
              <a:t>-</a:t>
            </a:r>
            <a:r>
              <a:rPr kumimoji="1" lang="ja-JP" altLang="en-US" sz="2800"/>
              <a:t>完了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F736C-58C7-4812-917C-89B5B6BF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数秒でコネクタの入れ物が作成されます</a:t>
            </a:r>
            <a:endParaRPr kumimoji="1" lang="en-US" altLang="ja-JP" sz="1700" dirty="0"/>
          </a:p>
          <a:p>
            <a:r>
              <a:rPr kumimoji="1" lang="ja-JP" altLang="en-US" sz="1700" dirty="0"/>
              <a:t>リソースに移動して中身を作っていきましょう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734119-0B1B-4773-99A5-F69534987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7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06564-51C8-4B41-82FC-A6AD8E4D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0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56A985-F3EF-42DD-888F-2FB8131B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開始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90E11-37A8-4742-9705-FE380ABE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ja-JP" altLang="en-US" sz="1800"/>
              <a:t>作成したカスタムコネクタ</a:t>
            </a:r>
            <a:r>
              <a:rPr kumimoji="1" lang="ja-JP" altLang="en-US" sz="1800"/>
              <a:t>に移動してきました</a:t>
            </a:r>
            <a:endParaRPr kumimoji="1" lang="en-US" altLang="ja-JP" sz="1800"/>
          </a:p>
          <a:p>
            <a:r>
              <a:rPr kumimoji="1" lang="ja-JP" altLang="en-US" sz="1800"/>
              <a:t>続いて編集を行います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2F8617-9807-40E7-B4BB-EE7AEEB87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 t="2" r="16173" b="-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531F3-BC47-4E6D-85C2-9001DB78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5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942FA2-86BE-4F78-B3D3-F6A8CF1F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参考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D71F1-8CD9-48AE-A0F9-4C1BC79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定義のインポートもできますが、</a:t>
            </a:r>
            <a:br>
              <a:rPr kumimoji="1" lang="en-US" altLang="ja-JP" sz="1800" dirty="0"/>
            </a:br>
            <a:r>
              <a:rPr kumimoji="1" lang="ja-JP" altLang="en-US" sz="1800" dirty="0"/>
              <a:t>今回はサンプルのため個別に作成します</a:t>
            </a:r>
            <a:endParaRPr kumimoji="1" lang="en-US" altLang="ja-JP" sz="1800" dirty="0"/>
          </a:p>
          <a:p>
            <a:r>
              <a:rPr lang="ja-JP" altLang="en-US" sz="1800" dirty="0"/>
              <a:t>下部に移動しましょう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6E8684-18AA-4EF1-8FB2-02997CD24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" t="23365" r="-181" b="690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543F-B98E-4D1B-9806-0E5D570B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9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112F06-6D90-452E-A8AD-E5EE49A3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3750005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-API</a:t>
            </a:r>
            <a:r>
              <a:rPr lang="ja-JP" altLang="en-US" sz="2800" dirty="0"/>
              <a:t>アドレス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981CA-4C1A-4CC7-A99B-7061BC46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コネクタの情報を入力します</a:t>
            </a:r>
            <a:endParaRPr kumimoji="1" lang="en-US" altLang="ja-JP" sz="1700" dirty="0"/>
          </a:p>
          <a:p>
            <a:pPr lvl="1"/>
            <a:r>
              <a:rPr lang="ja-JP" altLang="en-US" sz="1700" dirty="0"/>
              <a:t>説明にはこのコネクタでできることを入力</a:t>
            </a:r>
            <a:endParaRPr lang="en-US" altLang="ja-JP" sz="1700" dirty="0"/>
          </a:p>
          <a:p>
            <a:pPr marL="457200" lvl="1" indent="0">
              <a:buNone/>
            </a:pPr>
            <a:endParaRPr lang="en-US" altLang="ja-JP" sz="1700" dirty="0"/>
          </a:p>
          <a:p>
            <a:pPr lvl="1"/>
            <a:r>
              <a:rPr lang="ja-JP" altLang="en-US" sz="1700" dirty="0"/>
              <a:t>ホストには以下を入力</a:t>
            </a:r>
            <a:endParaRPr lang="en-US" altLang="ja-JP" sz="1700" dirty="0"/>
          </a:p>
          <a:p>
            <a:pPr marL="457200" lvl="1" indent="0">
              <a:buNone/>
            </a:pPr>
            <a:r>
              <a:rPr kumimoji="1" lang="en-US" altLang="ja-JP" sz="1700" dirty="0"/>
              <a:t>api.dropboxapi.com</a:t>
            </a:r>
          </a:p>
          <a:p>
            <a:pPr marL="457200" lvl="1" indent="0">
              <a:buNone/>
            </a:pPr>
            <a:endParaRPr kumimoji="1" lang="en-US" altLang="ja-JP" sz="1700" dirty="0"/>
          </a:p>
          <a:p>
            <a:pPr lvl="1"/>
            <a:r>
              <a:rPr kumimoji="1" lang="ja-JP" altLang="en-US" sz="1700" dirty="0"/>
              <a:t>ベース</a:t>
            </a:r>
            <a:r>
              <a:rPr kumimoji="1" lang="en-US" altLang="ja-JP" sz="1700" dirty="0"/>
              <a:t>URL</a:t>
            </a:r>
            <a:r>
              <a:rPr kumimoji="1" lang="ja-JP" altLang="en-US" sz="1700" dirty="0"/>
              <a:t>は以下を入力</a:t>
            </a:r>
            <a:endParaRPr kumimoji="1" lang="en-US" altLang="ja-JP" sz="1700" dirty="0"/>
          </a:p>
          <a:p>
            <a:pPr marL="457200" lvl="1" indent="0">
              <a:buNone/>
            </a:pPr>
            <a:r>
              <a:rPr lang="en-US" altLang="ja-JP" sz="1700" dirty="0"/>
              <a:t>/</a:t>
            </a:r>
            <a:br>
              <a:rPr lang="en-US" altLang="ja-JP" sz="1700" dirty="0"/>
            </a:b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0A198A-15D3-487C-9E44-62A76E59D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67AA1-B0BF-4728-9D22-6720D9D7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2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D1053D-7505-4250-A736-AEF20C4E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認証設定</a:t>
            </a:r>
            <a:endParaRPr kumimoji="1" lang="ja-JP" altLang="en-US" sz="3200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E47EE-2B0A-4790-A4D6-C2362B2F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編集を押します</a:t>
            </a:r>
            <a:endParaRPr kumimoji="1" lang="en-US" altLang="ja-JP" sz="1800" dirty="0"/>
          </a:p>
          <a:p>
            <a:r>
              <a:rPr kumimoji="1" lang="en-US" altLang="ja-JP" sz="1800" dirty="0"/>
              <a:t>OAuth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2.0</a:t>
            </a:r>
            <a:r>
              <a:rPr kumimoji="1" lang="ja-JP" altLang="en-US" sz="1800" dirty="0"/>
              <a:t> を選びます</a:t>
            </a:r>
            <a:endParaRPr kumimoji="1" lang="en-US" altLang="ja-JP" sz="1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DC7D1C-4A7E-44A1-8E9F-510AF922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84" y="4766200"/>
            <a:ext cx="5481509" cy="1726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2A28C0C-1E5F-44B8-821C-AF78C5A7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98" y="2545879"/>
            <a:ext cx="5523082" cy="140838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6C0C80-04EF-400B-A4C4-AEC54D20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0991C81-3BAE-46C4-B448-009A73174006}"/>
              </a:ext>
            </a:extLst>
          </p:cNvPr>
          <p:cNvSpPr/>
          <p:nvPr/>
        </p:nvSpPr>
        <p:spPr>
          <a:xfrm>
            <a:off x="4745181" y="4213903"/>
            <a:ext cx="2701637" cy="37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0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A9130B-0A61-4839-9245-38EC2184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2800"/>
              <a:t>Logic Apps </a:t>
            </a:r>
            <a:r>
              <a:rPr kumimoji="1" lang="ja-JP" altLang="en-US" sz="2800"/>
              <a:t>って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E741E7D-07EB-4C4C-924D-CEE30F858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色々なアクションを組み合わせてコードを書かずにやりたいことを実現する仕組み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アクションは</a:t>
            </a:r>
            <a:r>
              <a:rPr lang="en-US" altLang="ja-JP" sz="1700" dirty="0"/>
              <a:t>Web</a:t>
            </a:r>
            <a:r>
              <a:rPr lang="ja-JP" altLang="en-US" sz="1700" dirty="0"/>
              <a:t>サービス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パズル感覚で作成できる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02C69C8-9E62-4875-9953-16127910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9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6A864D-C28B-4490-AC2E-995D2967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486E78-75CD-4951-9996-0570E5ED4F96}" type="slidenum">
              <a:rPr kumimoji="0"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kumimoji="0" lang="en-US" altLang="ja-JP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009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074130-1617-4A91-B63D-F3B71A19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en-US" altLang="ja-JP" sz="3200" dirty="0"/>
              <a:t>ID</a:t>
            </a:r>
            <a:r>
              <a:rPr lang="ja-JP" altLang="en-US" sz="3200" dirty="0"/>
              <a:t> プロバイダー</a:t>
            </a:r>
            <a:endParaRPr kumimoji="1" lang="ja-JP" altLang="en-US" sz="3200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5D57D-934C-45B1-9A35-F8CF37C2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/>
              <a:t>Dropbox</a:t>
            </a:r>
            <a:r>
              <a:rPr kumimoji="1" lang="ja-JP" altLang="en-US" sz="1800"/>
              <a:t>は定義済みのため</a:t>
            </a:r>
            <a:r>
              <a:rPr lang="en-US" altLang="ja-JP" sz="1800"/>
              <a:t>	</a:t>
            </a:r>
            <a:br>
              <a:rPr lang="en-US" altLang="ja-JP" sz="1800"/>
            </a:br>
            <a:r>
              <a:rPr lang="ja-JP" altLang="en-US" sz="1800"/>
              <a:t>選択するだけです</a:t>
            </a:r>
            <a:endParaRPr lang="en-US" altLang="ja-JP" sz="1800"/>
          </a:p>
          <a:p>
            <a:r>
              <a:rPr lang="en-US" altLang="ja-JP" sz="1800"/>
              <a:t>DropBox</a:t>
            </a:r>
            <a:r>
              <a:rPr lang="ja-JP" altLang="en-US" sz="1800"/>
              <a:t>を選びます</a:t>
            </a:r>
            <a:endParaRPr lang="en-US" altLang="ja-JP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69AD59-395F-4162-81A9-A260D6BD1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5" r="1" b="51766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5349DF-C74A-432A-A4D2-C2FA899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9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C4CABA0-698C-4A16-B055-4EB084E8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en-US" altLang="ja-JP" sz="3200" dirty="0"/>
              <a:t>Client key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7455C-9B6D-4C57-BF8B-93EE20B7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準備</a:t>
            </a:r>
            <a:r>
              <a:rPr kumimoji="1" lang="en-US" altLang="ja-JP" sz="1800"/>
              <a:t>-</a:t>
            </a:r>
            <a:r>
              <a:rPr lang="ja-JP" altLang="en-US" sz="1800"/>
              <a:t>後作業で出てきた</a:t>
            </a:r>
            <a:br>
              <a:rPr lang="en-US" altLang="ja-JP" sz="1800"/>
            </a:br>
            <a:r>
              <a:rPr lang="en-US" altLang="ja-JP" sz="1800"/>
              <a:t>App key</a:t>
            </a:r>
            <a:r>
              <a:rPr lang="ja-JP" altLang="en-US" sz="1800"/>
              <a:t> と </a:t>
            </a:r>
            <a:r>
              <a:rPr lang="en-US" altLang="ja-JP" sz="1800"/>
              <a:t>App secret</a:t>
            </a:r>
            <a:r>
              <a:rPr lang="ja-JP" altLang="en-US" sz="1800"/>
              <a:t> を入力します</a:t>
            </a:r>
            <a:endParaRPr lang="en-US" altLang="ja-JP" sz="1800"/>
          </a:p>
          <a:p>
            <a:pPr lvl="1"/>
            <a:r>
              <a:rPr kumimoji="1" lang="en-US" altLang="ja-JP" sz="1800"/>
              <a:t>App key</a:t>
            </a:r>
            <a:r>
              <a:rPr kumimoji="1" lang="ja-JP" altLang="en-US" sz="1800"/>
              <a:t> は </a:t>
            </a:r>
            <a:r>
              <a:rPr kumimoji="1" lang="en-US" altLang="ja-JP" sz="1800"/>
              <a:t>Client id</a:t>
            </a:r>
          </a:p>
          <a:p>
            <a:pPr lvl="1"/>
            <a:r>
              <a:rPr lang="en-US" altLang="ja-JP" sz="1800"/>
              <a:t>App secret </a:t>
            </a:r>
            <a:r>
              <a:rPr lang="ja-JP" altLang="en-US" sz="1800"/>
              <a:t>は </a:t>
            </a:r>
            <a:r>
              <a:rPr lang="en-US" altLang="ja-JP" sz="1800"/>
              <a:t>Client secret</a:t>
            </a:r>
            <a:r>
              <a:rPr lang="ja-JP" altLang="en-US" sz="1800"/>
              <a:t> 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1A6056-724F-4D1D-A4CE-08051C647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6" t="37888" r="227" b="2022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3102F-930E-4A5F-90ED-DE2BBBA2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4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4922F1-08F3-4F15-AF32-222304BC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定義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55567-1A08-4AEC-8B96-6DFE3D2A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定義画面に移動します</a:t>
            </a:r>
            <a:endParaRPr kumimoji="1" lang="en-US" altLang="ja-JP" sz="1800"/>
          </a:p>
          <a:p>
            <a:r>
              <a:rPr lang="ja-JP" altLang="en-US" sz="1800"/>
              <a:t>新しいアクションを定義します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042299-8742-41AE-AD37-6CA1B7665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052" r="1" b="56114"/>
          <a:stretch/>
        </p:blipFill>
        <p:spPr>
          <a:xfrm>
            <a:off x="554416" y="2680367"/>
            <a:ext cx="11167447" cy="376170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C6848-58AB-4AC1-B56A-5060E976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7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F5B414-5517-4FF5-846F-A27E097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ja-JP" altLang="en-US" sz="3200" dirty="0"/>
              <a:t>アクション名</a:t>
            </a:r>
            <a:endParaRPr kumimoji="1" lang="ja-JP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ED8A0-2E5A-46EB-95EA-083AC4FD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値を入力します</a:t>
            </a:r>
            <a:br>
              <a:rPr kumimoji="1" lang="en-US" altLang="ja-JP" sz="1800" dirty="0"/>
            </a:br>
            <a:r>
              <a:rPr kumimoji="1" lang="ja-JP" altLang="en-US" sz="1800" dirty="0"/>
              <a:t>操作 </a:t>
            </a:r>
            <a:r>
              <a:rPr kumimoji="1" lang="en-US" altLang="ja-JP" sz="1800" dirty="0"/>
              <a:t>ID</a:t>
            </a:r>
            <a:r>
              <a:rPr kumimoji="1" lang="ja-JP" altLang="en-US" sz="1800" dirty="0"/>
              <a:t> はアクションで選択する名前になります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概要</a:t>
            </a:r>
            <a:endParaRPr lang="en-US" altLang="ja-JP" sz="1800" dirty="0"/>
          </a:p>
          <a:p>
            <a:pPr lvl="1"/>
            <a:r>
              <a:rPr kumimoji="1" lang="ja-JP" altLang="en-US" sz="1800" dirty="0"/>
              <a:t>説明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操作 </a:t>
            </a:r>
            <a:r>
              <a:rPr lang="en-US" altLang="ja-JP" sz="1800" dirty="0"/>
              <a:t>ID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D37E3F-7F0D-4B50-8D48-1043ECE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3256251"/>
            <a:ext cx="5481509" cy="24392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3D60D5-757B-44C6-8548-44AFEC81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83" y="3256251"/>
            <a:ext cx="5523082" cy="243015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6F5ABC-D5B5-49C4-B475-459BE42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D3CD5C7-23D7-40EE-8564-8D88E8C9B6B4}"/>
              </a:ext>
            </a:extLst>
          </p:cNvPr>
          <p:cNvSpPr/>
          <p:nvPr/>
        </p:nvSpPr>
        <p:spPr>
          <a:xfrm>
            <a:off x="5865286" y="3572863"/>
            <a:ext cx="409074" cy="1802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C462BA-2293-4712-8A99-0F023D3D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要求定義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390FF-D3C3-4B34-88EC-362EB32B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名前は決まりましたがまだ</a:t>
            </a:r>
            <a:br>
              <a:rPr kumimoji="1" lang="en-US" altLang="ja-JP" sz="1700" dirty="0"/>
            </a:br>
            <a:r>
              <a:rPr kumimoji="1" lang="ja-JP" altLang="en-US" sz="1700" dirty="0"/>
              <a:t>定義はありません</a:t>
            </a:r>
            <a:endParaRPr kumimoji="1" lang="en-US" altLang="ja-JP" sz="1700" dirty="0"/>
          </a:p>
          <a:p>
            <a:r>
              <a:rPr lang="ja-JP" altLang="en-US" sz="1700" dirty="0"/>
              <a:t>サンプルからのインポートを行います</a:t>
            </a: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E7176B-89C3-4CF5-AB07-113C3AEC4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ECFF37-5C74-4266-96C5-3AB6442A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1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FF834D-2CED-4249-995F-AA52A2BC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要求インポート設定</a:t>
            </a:r>
            <a:endParaRPr kumimoji="1" lang="ja-JP" altLang="en-US" sz="28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41DD-5A86-44C7-9E50-6F77880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サンプルを設定します</a:t>
            </a:r>
            <a:endParaRPr kumimoji="1" lang="en-US" altLang="ja-JP" sz="1700" dirty="0"/>
          </a:p>
          <a:p>
            <a:pPr lvl="1"/>
            <a:r>
              <a:rPr lang="ja-JP" altLang="en-US" sz="1700" dirty="0"/>
              <a:t>動詞</a:t>
            </a:r>
            <a:endParaRPr lang="en-US" altLang="ja-JP" sz="1700" dirty="0"/>
          </a:p>
          <a:p>
            <a:pPr lvl="1"/>
            <a:r>
              <a:rPr lang="en-US" altLang="ja-JP" sz="1700" dirty="0"/>
              <a:t>URL</a:t>
            </a:r>
          </a:p>
          <a:p>
            <a:pPr lvl="1"/>
            <a:r>
              <a:rPr lang="ja-JP" altLang="en-US" sz="1700" dirty="0"/>
              <a:t>ヘッダー</a:t>
            </a:r>
            <a:endParaRPr lang="en-US" altLang="ja-JP" sz="1700" dirty="0"/>
          </a:p>
          <a:p>
            <a:pPr lvl="1"/>
            <a:r>
              <a:rPr lang="ja-JP" altLang="en-US" sz="1700" dirty="0"/>
              <a:t>本文</a:t>
            </a:r>
            <a:endParaRPr lang="en-US" altLang="ja-JP" sz="1700" dirty="0"/>
          </a:p>
          <a:p>
            <a:r>
              <a:rPr lang="ja-JP" altLang="en-US" sz="1700" dirty="0"/>
              <a:t>何を設定すればよいか、、、</a:t>
            </a:r>
            <a:endParaRPr lang="en-US" altLang="ja-JP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9EA5A8-9C88-47E9-A4F6-7DE5027F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1" t="-2" r="9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37BEE-4356-483C-BF75-D0CEB37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9949C7-7A64-4EC2-A004-A38AEB9B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入力内容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18E75-87AA-4836-9049-15DB3D9C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以下 </a:t>
            </a:r>
            <a:r>
              <a:rPr kumimoji="1" lang="en-US" altLang="ja-JP" sz="1700" dirty="0"/>
              <a:t>URL</a:t>
            </a:r>
            <a:r>
              <a:rPr kumimoji="1" lang="ja-JP" altLang="en-US" sz="1700" dirty="0"/>
              <a:t> に </a:t>
            </a:r>
            <a:r>
              <a:rPr kumimoji="1" lang="en-US" altLang="ja-JP" sz="1700" dirty="0"/>
              <a:t>API</a:t>
            </a:r>
            <a:r>
              <a:rPr kumimoji="1" lang="ja-JP" altLang="en-US" sz="1700" dirty="0"/>
              <a:t> 情報が記載されています</a:t>
            </a:r>
            <a:endParaRPr kumimoji="1" lang="en-US" altLang="ja-JP" sz="1700" dirty="0"/>
          </a:p>
          <a:p>
            <a:pPr lvl="1"/>
            <a:r>
              <a:rPr kumimoji="1" lang="en-US" altLang="ja-JP" sz="1700" dirty="0">
                <a:hlinkClick r:id="rId2"/>
              </a:rPr>
              <a:t>https://www.dropbox.com/developers/documentation/http/documentation</a:t>
            </a:r>
            <a:endParaRPr kumimoji="1" lang="en-US" altLang="ja-JP" sz="1700" dirty="0"/>
          </a:p>
          <a:p>
            <a:r>
              <a:rPr lang="ja-JP" altLang="en-US" sz="1700" dirty="0"/>
              <a:t>今回は以下を設定します</a:t>
            </a:r>
            <a:endParaRPr lang="en-US" altLang="ja-JP" sz="1700" dirty="0"/>
          </a:p>
          <a:p>
            <a:pPr lvl="1"/>
            <a:r>
              <a:rPr lang="en-US" altLang="ja-JP" sz="1700" dirty="0"/>
              <a:t>/move_v2</a:t>
            </a: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DDDDCB-07A9-49B2-8A93-4CA295C86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7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EAF4E-17A1-49C9-9DDA-FE8E1406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EB92EC-B92E-44D1-B7A7-0B54177C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要求データ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BEE52-F741-4796-9539-7ACEEBB4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kumimoji="1" lang="en-US" altLang="ja-JP" sz="1700" dirty="0"/>
              <a:t>API</a:t>
            </a:r>
            <a:r>
              <a:rPr kumimoji="1" lang="ja-JP" altLang="en-US" sz="1700" dirty="0"/>
              <a:t> を見ながら入力値を</a:t>
            </a:r>
            <a:br>
              <a:rPr kumimoji="1" lang="en-US" altLang="ja-JP" sz="1700" dirty="0"/>
            </a:br>
            <a:r>
              <a:rPr kumimoji="1" lang="ja-JP" altLang="en-US" sz="1700" dirty="0"/>
              <a:t>決めていきましょう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EBB40E4-F838-47C4-9E22-800B7CC54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66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88AB46E-3D83-4481-9C49-8FA5C4DD2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43" r="2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92DBC-E858-4267-B3DF-98A2AC6C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5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A550A6-78BE-41FE-9B08-9AD6724B7FBA}"/>
              </a:ext>
            </a:extLst>
          </p:cNvPr>
          <p:cNvSpPr/>
          <p:nvPr/>
        </p:nvSpPr>
        <p:spPr>
          <a:xfrm>
            <a:off x="629920" y="3281680"/>
            <a:ext cx="2143760" cy="32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937E4D-BA62-4F8F-91B2-F0E2B9CA26E2}"/>
              </a:ext>
            </a:extLst>
          </p:cNvPr>
          <p:cNvSpPr/>
          <p:nvPr/>
        </p:nvSpPr>
        <p:spPr>
          <a:xfrm>
            <a:off x="6738749" y="1459116"/>
            <a:ext cx="3281149" cy="32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B4207D-C98A-4669-B8C7-E3136AD53BA6}"/>
              </a:ext>
            </a:extLst>
          </p:cNvPr>
          <p:cNvSpPr/>
          <p:nvPr/>
        </p:nvSpPr>
        <p:spPr>
          <a:xfrm>
            <a:off x="694690" y="4908815"/>
            <a:ext cx="2385393" cy="741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E25115-DD32-458A-B116-2606DBA61F2F}"/>
              </a:ext>
            </a:extLst>
          </p:cNvPr>
          <p:cNvSpPr/>
          <p:nvPr/>
        </p:nvSpPr>
        <p:spPr>
          <a:xfrm>
            <a:off x="6787327" y="3821159"/>
            <a:ext cx="3559831" cy="1491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4E9436-E349-43CB-AECD-AF8292B81436}"/>
              </a:ext>
            </a:extLst>
          </p:cNvPr>
          <p:cNvSpPr/>
          <p:nvPr/>
        </p:nvSpPr>
        <p:spPr>
          <a:xfrm>
            <a:off x="694691" y="4273617"/>
            <a:ext cx="691348" cy="208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8C3D4D-37E8-44F4-B014-A1F18993AE90}"/>
              </a:ext>
            </a:extLst>
          </p:cNvPr>
          <p:cNvSpPr/>
          <p:nvPr/>
        </p:nvSpPr>
        <p:spPr>
          <a:xfrm>
            <a:off x="8315073" y="375560"/>
            <a:ext cx="1076576" cy="410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E20173-6040-41B6-920D-2D3CACD40BD8}"/>
              </a:ext>
            </a:extLst>
          </p:cNvPr>
          <p:cNvCxnSpPr>
            <a:cxnSpLocks/>
          </p:cNvCxnSpPr>
          <p:nvPr/>
        </p:nvCxnSpPr>
        <p:spPr>
          <a:xfrm flipV="1">
            <a:off x="2838451" y="1623929"/>
            <a:ext cx="3900298" cy="180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A53CF2C-5F59-4A00-BA68-BDCB153D9459}"/>
              </a:ext>
            </a:extLst>
          </p:cNvPr>
          <p:cNvCxnSpPr>
            <a:cxnSpLocks/>
          </p:cNvCxnSpPr>
          <p:nvPr/>
        </p:nvCxnSpPr>
        <p:spPr>
          <a:xfrm flipV="1">
            <a:off x="3080083" y="4546034"/>
            <a:ext cx="3633538" cy="74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E72C7D4-A5E4-4882-84FD-84B047EBBD38}"/>
              </a:ext>
            </a:extLst>
          </p:cNvPr>
          <p:cNvCxnSpPr>
            <a:cxnSpLocks/>
          </p:cNvCxnSpPr>
          <p:nvPr/>
        </p:nvCxnSpPr>
        <p:spPr>
          <a:xfrm flipV="1">
            <a:off x="1500376" y="577280"/>
            <a:ext cx="6661847" cy="382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9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82DBF1-9532-4CA4-93CE-3617A5EE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要求完成</a:t>
            </a:r>
            <a:endParaRPr kumimoji="1" lang="ja-JP" altLang="en-US" sz="2800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060D4-4F25-4C17-B512-96C537E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インポートが完了するとこの形になります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3384192-EC31-4CB1-9522-E2EBF1E2B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05708C-CB3D-4179-8821-A58862A2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7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DE9E42-1DC9-40EF-932C-9DC4574E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応答定義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E40F2-F7B1-4637-A2A2-B1F1EC21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応答もインポートしましょう</a:t>
            </a:r>
            <a:endParaRPr kumimoji="1" lang="en-US" altLang="ja-JP" sz="1700" dirty="0"/>
          </a:p>
          <a:p>
            <a:r>
              <a:rPr lang="ja-JP" altLang="en-US" sz="1700" dirty="0"/>
              <a:t>既定の応答を追加するを</a:t>
            </a:r>
            <a:br>
              <a:rPr lang="en-US" altLang="ja-JP" sz="1700" dirty="0"/>
            </a:br>
            <a:r>
              <a:rPr lang="ja-JP" altLang="en-US" sz="1700" dirty="0"/>
              <a:t>クリックします</a:t>
            </a:r>
            <a:endParaRPr kumimoji="1" lang="en-US" altLang="ja-JP" sz="1700" dirty="0"/>
          </a:p>
          <a:p>
            <a:pPr marL="0" indent="0">
              <a:buNone/>
            </a:pP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92DD5E-18EE-4B19-A895-AD26265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" t="13" r="21459" b="-1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698E2-B168-4074-84F5-382A4307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4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730147-182B-4ADA-8149-85FC7B9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4000"/>
              <a:t>Logic Apps </a:t>
            </a:r>
            <a:r>
              <a:rPr kumimoji="1" lang="ja-JP" altLang="en-US" sz="4000"/>
              <a:t>コネクタって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図プレースホルダー 13">
            <a:extLst>
              <a:ext uri="{FF2B5EF4-FFF2-40B4-BE49-F238E27FC236}">
                <a16:creationId xmlns:a16="http://schemas.microsoft.com/office/drawing/2014/main" id="{3463BF24-93C7-416D-8BB1-8BD787C71D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9640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D61CC1D-004C-4187-A16E-BF6E02E0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4071486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ja-JP" sz="1800" dirty="0"/>
              <a:t>Logic Apps </a:t>
            </a:r>
            <a:r>
              <a:rPr lang="ja-JP" altLang="en-US" sz="1800" dirty="0"/>
              <a:t>に対応していない </a:t>
            </a:r>
            <a:br>
              <a:rPr lang="en-US" altLang="ja-JP" sz="1800" dirty="0"/>
            </a:br>
            <a:r>
              <a:rPr lang="en-US" altLang="ja-JP" sz="1800" dirty="0"/>
              <a:t>Web </a:t>
            </a:r>
            <a:r>
              <a:rPr lang="ja-JP" altLang="en-US" sz="1800" dirty="0"/>
              <a:t>サービスをつなげるための方法</a:t>
            </a:r>
            <a:endParaRPr lang="en-US" altLang="ja-JP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ja-JP" sz="1800" dirty="0"/>
              <a:t>OAuth </a:t>
            </a:r>
            <a:r>
              <a:rPr lang="ja-JP" altLang="en-US" sz="1800" dirty="0"/>
              <a:t>でつなげて、 </a:t>
            </a:r>
            <a:r>
              <a:rPr lang="en-US" altLang="ja-JP" sz="1800" dirty="0"/>
              <a:t>Open API </a:t>
            </a:r>
            <a:r>
              <a:rPr lang="ja-JP" altLang="en-US" sz="1800" dirty="0"/>
              <a:t>でデータを取得し利用する形になる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70E64A-86E4-49FC-B9A3-6C383703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486E78-75CD-4951-9996-0570E5ED4F96}" type="slidenum">
              <a:rPr kumimoji="0"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kumimoji="0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593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FBAB72-7238-4324-8DD4-26C4F5B3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7273"/>
            <a:ext cx="2381250" cy="167221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応答データ</a:t>
            </a:r>
            <a:endParaRPr kumimoji="1" lang="ja-JP" altLang="en-US" sz="2800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572C2-47EE-45D7-8DBA-C44D7DF9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kumimoji="1" lang="en-US" altLang="ja-JP" sz="1700" dirty="0"/>
              <a:t>Returns</a:t>
            </a:r>
            <a:r>
              <a:rPr kumimoji="1" lang="ja-JP" altLang="en-US" sz="1700" dirty="0"/>
              <a:t>の値をそのまま本文に入れましょう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D873D5-473A-47A5-9328-0FAE94219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" r="20728" b="3291"/>
          <a:stretch/>
        </p:blipFill>
        <p:spPr>
          <a:xfrm>
            <a:off x="7118115" y="136525"/>
            <a:ext cx="4945869" cy="65849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98818E-158D-4F9A-81B0-616B5B971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8" t="2264" r="20502" b="34526"/>
          <a:stretch/>
        </p:blipFill>
        <p:spPr>
          <a:xfrm>
            <a:off x="128016" y="2299485"/>
            <a:ext cx="6862084" cy="433499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7B17D7-A572-4760-969A-3A820F1C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5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30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236C37-1865-4F20-86D8-0C9C92B9182C}"/>
              </a:ext>
            </a:extLst>
          </p:cNvPr>
          <p:cNvSpPr/>
          <p:nvPr/>
        </p:nvSpPr>
        <p:spPr>
          <a:xfrm>
            <a:off x="213273" y="2336414"/>
            <a:ext cx="5882727" cy="4385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B6A3B7-C368-43B9-9C0D-29A74A2E8751}"/>
              </a:ext>
            </a:extLst>
          </p:cNvPr>
          <p:cNvSpPr/>
          <p:nvPr/>
        </p:nvSpPr>
        <p:spPr>
          <a:xfrm>
            <a:off x="7234029" y="3234088"/>
            <a:ext cx="4829956" cy="268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2D986C-C0B8-4907-9958-143EA1BF2EE4}"/>
              </a:ext>
            </a:extLst>
          </p:cNvPr>
          <p:cNvCxnSpPr>
            <a:cxnSpLocks/>
          </p:cNvCxnSpPr>
          <p:nvPr/>
        </p:nvCxnSpPr>
        <p:spPr>
          <a:xfrm flipV="1">
            <a:off x="6246796" y="4591251"/>
            <a:ext cx="871319" cy="27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1EAAAE-7517-48AC-96FA-03E704D0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応答完成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06D17-8AD8-493D-A71D-B9374D21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デザイナーで利用できる</a:t>
            </a:r>
            <a:br>
              <a:rPr kumimoji="1" lang="en-US" altLang="ja-JP" sz="1700" dirty="0"/>
            </a:br>
            <a:r>
              <a:rPr kumimoji="1" lang="ja-JP" altLang="en-US" sz="1700" dirty="0"/>
              <a:t>要素として見えるように</a:t>
            </a:r>
            <a:br>
              <a:rPr kumimoji="1" lang="en-US" altLang="ja-JP" sz="1700" dirty="0"/>
            </a:br>
            <a:r>
              <a:rPr kumimoji="1" lang="ja-JP" altLang="en-US" sz="1700" dirty="0"/>
              <a:t>なりました</a:t>
            </a:r>
            <a:endParaRPr kumimoji="1" lang="en-US" altLang="ja-JP" sz="1700" dirty="0"/>
          </a:p>
          <a:p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C6F08-5490-4B2C-91E2-379B46F3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8FEB7A-A7F5-4F4B-B1F9-B2D43E6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9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33D63F-F9E8-4B1A-BE8D-5372F3B0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ja-JP" altLang="en-US" sz="3200" dirty="0"/>
              <a:t>コネクタ更新</a:t>
            </a:r>
            <a:endParaRPr kumimoji="1" lang="ja-JP" altLang="en-US" sz="3200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9DCF8-70F9-4A18-8830-F1137CE7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最後にコネクタを更新します</a:t>
            </a:r>
            <a:endParaRPr kumimoji="1" lang="en-US" altLang="ja-JP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8B2AD0-79AF-4D62-B3C8-17B902969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4" r="-274" b="237"/>
          <a:stretch/>
        </p:blipFill>
        <p:spPr>
          <a:xfrm>
            <a:off x="770022" y="2901615"/>
            <a:ext cx="10202778" cy="10547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D2AF01-B4E2-418E-AEF6-80A6000D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0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654FC-49F5-4A77-9FA0-D6691703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リダイレクト設定</a:t>
            </a:r>
            <a:endParaRPr kumimoji="1" lang="ja-JP" alt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060D-E646-48C3-AD95-C9B2E66F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 lnSpcReduction="10000"/>
          </a:bodyPr>
          <a:lstStyle/>
          <a:p>
            <a:r>
              <a:rPr kumimoji="1" lang="ja-JP" altLang="en-US" sz="1700" dirty="0"/>
              <a:t>更新後、セキュリティに</a:t>
            </a:r>
            <a:br>
              <a:rPr kumimoji="1" lang="en-US" altLang="ja-JP" sz="1700" dirty="0"/>
            </a:br>
            <a:r>
              <a:rPr kumimoji="1" lang="ja-JP" altLang="en-US" sz="1700" dirty="0"/>
              <a:t>戻ります</a:t>
            </a:r>
            <a:endParaRPr kumimoji="1" lang="en-US" altLang="ja-JP" sz="1700" dirty="0"/>
          </a:p>
          <a:p>
            <a:r>
              <a:rPr kumimoji="1" lang="ja-JP" altLang="en-US" sz="1700" dirty="0"/>
              <a:t>リダイレクト </a:t>
            </a:r>
            <a:r>
              <a:rPr kumimoji="1" lang="en-US" altLang="ja-JP" sz="1700" dirty="0"/>
              <a:t>URL</a:t>
            </a:r>
            <a:r>
              <a:rPr kumimoji="1" lang="ja-JP" altLang="en-US" sz="1700" dirty="0"/>
              <a:t> が</a:t>
            </a:r>
            <a:br>
              <a:rPr kumimoji="1" lang="en-US" altLang="ja-JP" sz="1700" dirty="0"/>
            </a:br>
            <a:r>
              <a:rPr kumimoji="1" lang="ja-JP" altLang="en-US" sz="1700" dirty="0"/>
              <a:t>書かれています</a:t>
            </a:r>
            <a:endParaRPr kumimoji="1" lang="en-US" altLang="ja-JP" sz="1700" dirty="0"/>
          </a:p>
          <a:p>
            <a:r>
              <a:rPr lang="en-US" altLang="ja-JP" sz="1700" dirty="0"/>
              <a:t>Dropbox</a:t>
            </a:r>
            <a:r>
              <a:rPr lang="ja-JP" altLang="en-US" sz="1700" dirty="0"/>
              <a:t> に入力するのを</a:t>
            </a:r>
            <a:br>
              <a:rPr lang="en-US" altLang="ja-JP" sz="1700" dirty="0"/>
            </a:br>
            <a:r>
              <a:rPr lang="ja-JP" altLang="en-US" sz="1700" dirty="0"/>
              <a:t>忘れずに</a:t>
            </a:r>
            <a:endParaRPr lang="en-US" altLang="ja-JP" sz="1700" dirty="0"/>
          </a:p>
          <a:p>
            <a:pPr lvl="1"/>
            <a:r>
              <a:rPr lang="en-US" altLang="ja-JP" sz="1400" dirty="0">
                <a:hlinkClick r:id="rId2"/>
              </a:rPr>
              <a:t>https://www.dropbox.com/developers/apps/</a:t>
            </a:r>
            <a:endParaRPr lang="en-US" altLang="ja-JP" sz="1400" dirty="0"/>
          </a:p>
          <a:p>
            <a:pPr marL="0" indent="0">
              <a:buNone/>
            </a:pPr>
            <a:endParaRPr kumimoji="1" lang="en-US" altLang="ja-JP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1EF5BD-FC8A-4FDA-950A-10C89044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9" b="4878"/>
          <a:stretch/>
        </p:blipFill>
        <p:spPr>
          <a:xfrm>
            <a:off x="20" y="2672080"/>
            <a:ext cx="6400781" cy="41859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3FAE74-B92C-41A3-BDD0-38CB3E5E0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27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F4DC76-F7C9-4833-BF42-C28994AC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5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33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A23C3D-A9EC-45F6-BE1C-881B1D2321A9}"/>
              </a:ext>
            </a:extLst>
          </p:cNvPr>
          <p:cNvSpPr/>
          <p:nvPr/>
        </p:nvSpPr>
        <p:spPr>
          <a:xfrm>
            <a:off x="2387065" y="6127730"/>
            <a:ext cx="3850106" cy="59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9E3B89-4521-4ABC-8F42-E4200F84FBF6}"/>
              </a:ext>
            </a:extLst>
          </p:cNvPr>
          <p:cNvSpPr/>
          <p:nvPr/>
        </p:nvSpPr>
        <p:spPr>
          <a:xfrm>
            <a:off x="8104471" y="3132128"/>
            <a:ext cx="3850106" cy="59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BF51379-16F6-49E7-9CD5-8C1122311E92}"/>
              </a:ext>
            </a:extLst>
          </p:cNvPr>
          <p:cNvCxnSpPr>
            <a:cxnSpLocks/>
          </p:cNvCxnSpPr>
          <p:nvPr/>
        </p:nvCxnSpPr>
        <p:spPr>
          <a:xfrm flipV="1">
            <a:off x="6333423" y="3429000"/>
            <a:ext cx="1665171" cy="2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90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CBB6F7-CFA2-487A-9453-66115BB1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Logic Apps</a:t>
            </a:r>
            <a:r>
              <a:rPr lang="en-US" altLang="ja-JP" sz="4000" dirty="0"/>
              <a:t> -</a:t>
            </a:r>
            <a:r>
              <a:rPr lang="ja-JP" altLang="en-US" sz="4000" dirty="0"/>
              <a:t>利用</a:t>
            </a:r>
            <a:endParaRPr kumimoji="1" lang="ja-JP" altLang="en-US" sz="4000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450FC2-5C34-46C1-B0A6-0C5BE619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38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40464-045E-40B2-9AED-BFE206F7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アプリ作成を行います</a:t>
            </a:r>
            <a:endParaRPr kumimoji="1" lang="en-US" altLang="ja-JP" sz="1800" dirty="0"/>
          </a:p>
          <a:p>
            <a:r>
              <a:rPr kumimoji="1" lang="ja-JP" altLang="en-US" sz="1800" dirty="0"/>
              <a:t>作成したコネクタは名前検索で</a:t>
            </a:r>
            <a:br>
              <a:rPr kumimoji="1" lang="en-US" altLang="ja-JP" sz="1800" dirty="0"/>
            </a:br>
            <a:r>
              <a:rPr kumimoji="1" lang="ja-JP" altLang="en-US" sz="1800" dirty="0"/>
              <a:t>出てきます</a:t>
            </a:r>
            <a:endParaRPr kumimoji="1" lang="en-US" altLang="ja-JP" sz="1800" dirty="0"/>
          </a:p>
          <a:p>
            <a:r>
              <a:rPr lang="ja-JP" altLang="en-US" sz="1800" dirty="0"/>
              <a:t>作成したコネクタを選択します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99B9F9-26E5-4C2C-B399-D29A3F7A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9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E4022E-C223-4BD6-BC0E-EBFB4B92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Logic Apps</a:t>
            </a:r>
            <a:r>
              <a:rPr lang="en-US" altLang="ja-JP" sz="4000"/>
              <a:t> -</a:t>
            </a:r>
            <a:r>
              <a:rPr lang="ja-JP" altLang="en-US" sz="4000"/>
              <a:t>アクション設定</a:t>
            </a:r>
            <a:endParaRPr kumimoji="1" lang="ja-JP" alt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DF59B7-C9FB-4106-811E-E6CF5CD8D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2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B6C40-8F91-4DC2-A5DB-7138C95D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アクションやトリガーとして表示されます</a:t>
            </a:r>
            <a:endParaRPr lang="en-US" altLang="ja-JP" sz="1800" dirty="0"/>
          </a:p>
          <a:p>
            <a:r>
              <a:rPr lang="ja-JP" altLang="en-US" sz="1800" dirty="0"/>
              <a:t>概要が表示されています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3C682B-D281-4258-A3E8-8CAE1A7D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0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EA02470-CB69-4330-AE2F-EABFABAC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Logic Apps</a:t>
            </a:r>
            <a:r>
              <a:rPr lang="en-US" altLang="ja-JP" sz="4000"/>
              <a:t> -</a:t>
            </a:r>
            <a:r>
              <a:rPr lang="ja-JP" altLang="en-US" sz="4000"/>
              <a:t>接続</a:t>
            </a:r>
            <a:endParaRPr kumimoji="1" lang="ja-JP" altLang="en-US" sz="4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787ACE-31C6-432C-92DD-F4FF80A03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-3" r="13605" b="-1"/>
          <a:stretch/>
        </p:blipFill>
        <p:spPr>
          <a:xfrm>
            <a:off x="566928" y="2478024"/>
            <a:ext cx="6351231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9247B-56E9-4DBA-BF70-F39A7E35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コネクタごとにサインインが必要です</a:t>
            </a:r>
            <a:endParaRPr kumimoji="1" lang="en-US" altLang="ja-JP" sz="1800" dirty="0"/>
          </a:p>
          <a:p>
            <a:r>
              <a:rPr lang="ja-JP" altLang="en-US" sz="1800" dirty="0"/>
              <a:t>標準提供のコネクタを使う場合は</a:t>
            </a:r>
            <a:r>
              <a:rPr lang="en-US" altLang="ja-JP" sz="1800" dirty="0"/>
              <a:t>2</a:t>
            </a:r>
            <a:r>
              <a:rPr lang="ja-JP" altLang="en-US" sz="1800" dirty="0"/>
              <a:t>カ所でサインインします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5B6BD-F6B7-4862-8099-75BE20E6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1ACA03-5DE0-49B7-A322-D313E8F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kumimoji="1" lang="en-US" altLang="ja-JP" sz="5200" dirty="0"/>
              <a:t>Logic Apps</a:t>
            </a:r>
            <a:r>
              <a:rPr lang="en-US" altLang="ja-JP" sz="5200" dirty="0"/>
              <a:t> -</a:t>
            </a:r>
            <a:br>
              <a:rPr lang="en-US" altLang="ja-JP" sz="5200" dirty="0"/>
            </a:br>
            <a:r>
              <a:rPr lang="ja-JP" altLang="en-US" sz="5200" dirty="0"/>
              <a:t>利用確認</a:t>
            </a:r>
            <a:endParaRPr kumimoji="1" lang="ja-JP" altLang="en-US" sz="5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BF2D3-8C3A-4E9C-A1B0-80FE892E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kumimoji="1" lang="ja-JP" altLang="en-US" sz="2200" dirty="0"/>
              <a:t>個人作成のコネクタは注意喚起がなされます</a:t>
            </a:r>
            <a:endParaRPr kumimoji="1" lang="en-US" altLang="ja-JP" sz="2200" dirty="0"/>
          </a:p>
          <a:p>
            <a:r>
              <a:rPr lang="ja-JP" altLang="en-US" sz="2200" dirty="0"/>
              <a:t>自分が作成していないときは信頼できるか</a:t>
            </a:r>
            <a:br>
              <a:rPr lang="en-US" altLang="ja-JP" sz="2200" dirty="0"/>
            </a:br>
            <a:r>
              <a:rPr lang="ja-JP" altLang="en-US" sz="2200" dirty="0"/>
              <a:t>注意しながら利用しましょう</a:t>
            </a:r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9FFD0-FB43-4FB2-A6FB-78BDB0D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F4A7F18-8A38-4890-8F08-F1C846A10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15A8A7-E62C-4A3B-9AE0-B6032AB7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Logic Apps</a:t>
            </a:r>
            <a:r>
              <a:rPr lang="en-US" altLang="ja-JP" sz="2800" dirty="0"/>
              <a:t> -Dropbox</a:t>
            </a:r>
            <a:r>
              <a:rPr lang="ja-JP" altLang="en-US" sz="2800" dirty="0"/>
              <a:t>側の利用許可</a:t>
            </a:r>
            <a:endParaRPr kumimoji="1" lang="ja-JP" altLang="en-US" sz="2800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4878E-D377-4D16-86FE-29F81121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/>
              <a:t>利用を許可していきましょう</a:t>
            </a:r>
            <a:endParaRPr kumimoji="1" lang="en-US" altLang="ja-JP" sz="1700"/>
          </a:p>
          <a:p>
            <a:endParaRPr kumimoji="1" lang="ja-JP" altLang="en-US" sz="170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3FAEDA1-1557-4617-896F-60E9CBEFB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7" t="-2072" r="1" b="-1174"/>
          <a:stretch/>
        </p:blipFill>
        <p:spPr>
          <a:xfrm>
            <a:off x="6593840" y="822960"/>
            <a:ext cx="4883102" cy="52120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35471-EEF6-4D1A-92D7-0D4D3408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9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11A07D-B547-44B5-AE23-C8C481B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Logic Apps</a:t>
            </a:r>
            <a:r>
              <a:rPr lang="en-US" altLang="ja-JP" sz="4000" dirty="0"/>
              <a:t> -</a:t>
            </a:r>
            <a:r>
              <a:rPr lang="ja-JP" altLang="en-US" sz="4000" dirty="0"/>
              <a:t>アクションへのインプット</a:t>
            </a:r>
            <a:endParaRPr kumimoji="1" lang="ja-JP" alt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1ED922D-FF3C-42CC-8BE7-55A25E96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958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063DB-3036-4588-8511-E3CB6FE0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インプットを設定します</a:t>
            </a:r>
            <a:endParaRPr kumimoji="1" lang="en-US" altLang="ja-JP" sz="1800" dirty="0"/>
          </a:p>
          <a:p>
            <a:r>
              <a:rPr lang="ja-JP" altLang="en-US" sz="1800" dirty="0"/>
              <a:t>要求で選択した項目です</a:t>
            </a:r>
            <a:endParaRPr lang="en-US" altLang="ja-JP" sz="1800" dirty="0"/>
          </a:p>
          <a:p>
            <a:r>
              <a:rPr kumimoji="1" lang="en-US" altLang="ja-JP" sz="1800" dirty="0"/>
              <a:t>Authorization</a:t>
            </a:r>
            <a:r>
              <a:rPr kumimoji="1" lang="ja-JP" altLang="en-US" sz="1800" dirty="0"/>
              <a:t>と</a:t>
            </a:r>
            <a:r>
              <a:rPr kumimoji="1" lang="en-US" altLang="ja-JP" sz="1800" dirty="0"/>
              <a:t>Content-Type</a:t>
            </a:r>
            <a:r>
              <a:rPr kumimoji="1" lang="ja-JP" altLang="en-US" sz="1800" dirty="0"/>
              <a:t>は設定不要です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B9613-776F-4EA7-8236-CC20522E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836A-5F38-46DB-A9DA-B3C8FFAC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/>
              <a:t>ふつーにアクションがあるけれど、、、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768FE69-7E63-435D-BD95-20261035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用意されているアクションやトリガーはやれることを網羅していません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自分でコネクタを作り、やりたいことを実現しよう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ここでは </a:t>
            </a:r>
            <a:r>
              <a:rPr lang="en-US" altLang="ja-JP" sz="1700" dirty="0"/>
              <a:t>Dropbox </a:t>
            </a:r>
            <a:r>
              <a:rPr lang="ja-JP" altLang="en-US" sz="1700" dirty="0"/>
              <a:t>コネクタにないファイル移動を作ります</a:t>
            </a:r>
            <a:endParaRPr lang="en-US" altLang="ja-JP" sz="1700" dirty="0"/>
          </a:p>
        </p:txBody>
      </p:sp>
      <p:pic>
        <p:nvPicPr>
          <p:cNvPr id="8" name="図プレースホルダー 7">
            <a:extLst>
              <a:ext uri="{FF2B5EF4-FFF2-40B4-BE49-F238E27FC236}">
                <a16:creationId xmlns:a16="http://schemas.microsoft.com/office/drawing/2014/main" id="{E47467B5-8451-4419-9FB1-3A9603B6D6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02" b="1093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98D191-9C2A-4AE0-8C64-ABFF15D0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486E78-75CD-4951-9996-0570E5ED4F96}" type="slidenum">
              <a:rPr kumimoji="0"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kumimoji="0" lang="en-US" altLang="ja-JP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2917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CB5DD9-0D11-4EAE-8BF9-DDF9EB03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Logic Apps</a:t>
            </a:r>
            <a:r>
              <a:rPr lang="en-US" altLang="ja-JP" sz="3200" dirty="0"/>
              <a:t> -</a:t>
            </a:r>
            <a:br>
              <a:rPr lang="en-US" altLang="ja-JP" sz="3200" dirty="0"/>
            </a:br>
            <a:r>
              <a:rPr lang="ja-JP" altLang="en-US" sz="3200" dirty="0"/>
              <a:t>動作確認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23DED-0160-4865-8FE6-3D5E9420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実行確認しましょう</a:t>
            </a:r>
            <a:endParaRPr kumimoji="1" lang="en-US" altLang="ja-JP" sz="1800" dirty="0"/>
          </a:p>
          <a:p>
            <a:r>
              <a:rPr kumimoji="1" lang="ja-JP" altLang="en-US" sz="1800" dirty="0"/>
              <a:t>実行ボタンを押すと待機状態となります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E49786-0C5D-418A-A657-27FA52AC0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72" b="-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22EA65-DCD4-466E-89A9-FB130C7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23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41ED1-CD38-4BAB-86B2-02F1E73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Logic Apps</a:t>
            </a:r>
            <a:r>
              <a:rPr lang="en-US" altLang="ja-JP" sz="3200" dirty="0"/>
              <a:t> -</a:t>
            </a:r>
            <a:br>
              <a:rPr lang="en-US" altLang="ja-JP" sz="3200" dirty="0"/>
            </a:br>
            <a:r>
              <a:rPr lang="ja-JP" altLang="en-US" sz="3200" dirty="0"/>
              <a:t>テスト１</a:t>
            </a:r>
            <a:endParaRPr kumimoji="1" lang="ja-JP" altLang="en-US" sz="3200" dirty="0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7B006-864E-4713-95D1-6524FAA8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にファイルを置きます</a:t>
            </a:r>
            <a:endParaRPr kumimoji="1" lang="en-US" altLang="ja-JP" sz="1800" dirty="0"/>
          </a:p>
          <a:p>
            <a:r>
              <a:rPr kumimoji="1" lang="en-US" altLang="ja-JP" sz="1800" dirty="0"/>
              <a:t>Logic Apps</a:t>
            </a:r>
            <a:r>
              <a:rPr lang="ja-JP" altLang="en-US" sz="1800" dirty="0"/>
              <a:t> の実行が行われます</a:t>
            </a:r>
            <a:endParaRPr lang="en-US" altLang="ja-JP" sz="1800" dirty="0"/>
          </a:p>
          <a:p>
            <a:pPr lvl="1"/>
            <a:r>
              <a:rPr kumimoji="1" lang="ja-JP" altLang="en-US" sz="1800" dirty="0"/>
              <a:t>成功すると右側に緑のマークが表示されます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585026C-7368-447B-BD8A-ADDAE37B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573732"/>
            <a:ext cx="5481509" cy="1795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36D09A-92DC-43BC-B649-B76637A2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29"/>
          <a:stretch/>
        </p:blipFill>
        <p:spPr>
          <a:xfrm>
            <a:off x="6597075" y="3573732"/>
            <a:ext cx="5253583" cy="16072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E8B78-5A8E-497D-8D16-35CC2A28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B27433-903A-4EC0-8864-D60CD01A6A81}"/>
              </a:ext>
            </a:extLst>
          </p:cNvPr>
          <p:cNvSpPr/>
          <p:nvPr/>
        </p:nvSpPr>
        <p:spPr>
          <a:xfrm>
            <a:off x="5990846" y="3763703"/>
            <a:ext cx="447575" cy="143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32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2FBAD3-7ED9-43B9-8A45-EC926D8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Logic Apps</a:t>
            </a:r>
            <a:r>
              <a:rPr lang="en-US" altLang="ja-JP" sz="3200" dirty="0"/>
              <a:t> -</a:t>
            </a:r>
            <a:br>
              <a:rPr lang="en-US" altLang="ja-JP" sz="3200" dirty="0"/>
            </a:br>
            <a:r>
              <a:rPr lang="ja-JP" altLang="en-US" sz="3200" dirty="0"/>
              <a:t>テスト２</a:t>
            </a:r>
            <a:endParaRPr kumimoji="1" lang="ja-JP" altLang="en-US" sz="3200" dirty="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B5D1C-95BE-43B5-84C0-4DDA60B8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こんな感じに成功します</a:t>
            </a:r>
            <a:endParaRPr kumimoji="1" lang="en-US" altLang="ja-JP" sz="1800" dirty="0"/>
          </a:p>
          <a:p>
            <a:r>
              <a:rPr lang="ja-JP" altLang="en-US" sz="1800" dirty="0"/>
              <a:t>ファイルが移動されます</a:t>
            </a:r>
            <a:endParaRPr lang="en-US" altLang="ja-JP" sz="1800" dirty="0"/>
          </a:p>
          <a:p>
            <a:r>
              <a:rPr kumimoji="1" lang="en-US" altLang="ja-JP" sz="1800" dirty="0"/>
              <a:t>Logic Apps</a:t>
            </a:r>
            <a:r>
              <a:rPr kumimoji="1" lang="ja-JP" altLang="en-US" sz="1800" dirty="0"/>
              <a:t> のやり取りもみることができます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F0F19AB-C0FD-404C-AE66-A57BBC53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" t="-1" r="32919" b="-1"/>
          <a:stretch/>
        </p:blipFill>
        <p:spPr>
          <a:xfrm>
            <a:off x="818899" y="2734056"/>
            <a:ext cx="4979409" cy="3483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B560C3-64F6-41BC-A99D-05DDD4471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2" b="21699"/>
          <a:stretch/>
        </p:blipFill>
        <p:spPr>
          <a:xfrm>
            <a:off x="7620277" y="1930203"/>
            <a:ext cx="4101586" cy="44261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BAE40F-B0B0-4D99-B80B-2F53144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05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F820BD-640E-4CD4-A63A-DD7247C1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/>
              <a:t>Excel</a:t>
            </a:r>
            <a:r>
              <a:rPr kumimoji="1" lang="ja-JP" altLang="en-US" sz="3200"/>
              <a:t> </a:t>
            </a:r>
            <a:r>
              <a:rPr kumimoji="1" lang="en-US" altLang="ja-JP" sz="3200"/>
              <a:t>–</a:t>
            </a:r>
            <a:r>
              <a:rPr kumimoji="1" lang="ja-JP" altLang="en-US" sz="3200"/>
              <a:t>連携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C1B26-1782-4D10-8208-99C876F1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Excel</a:t>
            </a:r>
            <a:r>
              <a:rPr kumimoji="1" lang="ja-JP" altLang="en-US" sz="1800" dirty="0"/>
              <a:t>をつなげてみます</a:t>
            </a:r>
            <a:endParaRPr kumimoji="1" lang="en-US" altLang="ja-JP" sz="1800" dirty="0"/>
          </a:p>
          <a:p>
            <a:r>
              <a:rPr kumimoji="1" lang="en-US" altLang="ja-JP" sz="1800" dirty="0"/>
              <a:t>OneDrive for Business</a:t>
            </a:r>
            <a:r>
              <a:rPr kumimoji="1" lang="ja-JP" altLang="en-US" sz="1800" dirty="0"/>
              <a:t> 上の </a:t>
            </a:r>
            <a:r>
              <a:rPr kumimoji="1" lang="en-US" altLang="ja-JP" sz="1800" dirty="0"/>
              <a:t>Excel</a:t>
            </a:r>
            <a:r>
              <a:rPr kumimoji="1" lang="ja-JP" altLang="en-US" sz="1800" dirty="0"/>
              <a:t> に情報を転記します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3AC2DCB-CF5A-4D38-8E14-10C390E4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94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66260-BEB1-48E9-A3FC-07D148FF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77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BB2-17AB-411A-9FF2-9A52823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Excel -</a:t>
            </a:r>
            <a:br>
              <a:rPr kumimoji="1" lang="en-US" altLang="ja-JP" sz="3200" dirty="0"/>
            </a:br>
            <a:r>
              <a:rPr kumimoji="1" lang="ja-JP" altLang="en-US" sz="3200" dirty="0"/>
              <a:t>テーブル作成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6551A-4281-4CB0-AD2A-FB027F20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OneDrive for Business</a:t>
            </a:r>
            <a:r>
              <a:rPr kumimoji="1" lang="ja-JP" altLang="en-US" sz="1800" dirty="0"/>
              <a:t> などに </a:t>
            </a:r>
            <a:r>
              <a:rPr kumimoji="1" lang="en-US" altLang="ja-JP" sz="1800" dirty="0"/>
              <a:t>Excel</a:t>
            </a:r>
            <a:r>
              <a:rPr kumimoji="1" lang="ja-JP" altLang="en-US" sz="1800" dirty="0"/>
              <a:t> ファイルを</a:t>
            </a:r>
            <a:br>
              <a:rPr kumimoji="1" lang="en-US" altLang="ja-JP" sz="1800" dirty="0"/>
            </a:br>
            <a:r>
              <a:rPr kumimoji="1" lang="ja-JP" altLang="en-US" sz="1800" dirty="0"/>
              <a:t>作成します</a:t>
            </a:r>
            <a:endParaRPr kumimoji="1" lang="en-US" altLang="ja-JP" sz="1800" dirty="0"/>
          </a:p>
          <a:p>
            <a:r>
              <a:rPr lang="ja-JP" altLang="en-US" sz="1800" dirty="0"/>
              <a:t>ヘッダー列作成後、挿入よりテーブルを作ります</a:t>
            </a:r>
            <a:endParaRPr lang="en-US" altLang="ja-JP" sz="1800" dirty="0"/>
          </a:p>
          <a:p>
            <a:r>
              <a:rPr kumimoji="1" lang="ja-JP" altLang="en-US" sz="1800" dirty="0"/>
              <a:t>テーブルのキーは何でも構いません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7EA40B-99F9-42C6-AA6E-D05D35AE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328"/>
            <a:ext cx="5481509" cy="326200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613EED8-7B5E-4D87-8D71-F4B6A37B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974251"/>
            <a:ext cx="5523082" cy="99415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BB06F-3CE2-491E-AB68-166505EF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7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E0E44F-FC3D-4662-843E-7D99F947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Excel </a:t>
            </a:r>
            <a:r>
              <a:rPr lang="en-US" altLang="ja-JP" sz="2800" dirty="0"/>
              <a:t>-</a:t>
            </a:r>
            <a:r>
              <a:rPr kumimoji="1" lang="en-US" altLang="ja-JP" sz="2800" dirty="0"/>
              <a:t>Logic Apps </a:t>
            </a:r>
            <a:r>
              <a:rPr kumimoji="1" lang="ja-JP" altLang="en-US" sz="2800" dirty="0"/>
              <a:t>フロー作成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D9718-816E-4587-9315-671BBEA1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en-US" altLang="ja-JP" sz="1700"/>
              <a:t>Logic Apps </a:t>
            </a:r>
            <a:r>
              <a:rPr kumimoji="1" lang="ja-JP" altLang="en-US" sz="1700"/>
              <a:t>のフローに </a:t>
            </a:r>
            <a:r>
              <a:rPr kumimoji="1" lang="en-US" altLang="ja-JP" sz="1700"/>
              <a:t>Excel</a:t>
            </a:r>
            <a:r>
              <a:rPr kumimoji="1" lang="ja-JP" altLang="en-US" sz="1700"/>
              <a:t> を追加します</a:t>
            </a:r>
            <a:endParaRPr kumimoji="1" lang="en-US" altLang="ja-JP" sz="1700"/>
          </a:p>
          <a:p>
            <a:r>
              <a:rPr lang="ja-JP" altLang="en-US" sz="1700"/>
              <a:t>表に行を追加を選択してデータを連携していきましょう</a:t>
            </a:r>
            <a:endParaRPr lang="en-US" altLang="ja-JP" sz="1700"/>
          </a:p>
          <a:p>
            <a:pPr marL="0" indent="0">
              <a:buNone/>
            </a:pPr>
            <a:endParaRPr kumimoji="1" lang="ja-JP" altLang="en-US" sz="17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9BE690-604A-4553-A963-B45991981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" b="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5FB98-9878-4FC1-9848-5BF3C32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66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AE80A7-8BB3-4BC4-AFC3-49AB647E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/>
              <a:t>Excel -</a:t>
            </a:r>
            <a:r>
              <a:rPr kumimoji="1" lang="ja-JP" altLang="en-US" sz="3200"/>
              <a:t>データ連携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C0878-3325-40BF-89C6-1EEB942F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/>
              <a:t>Logic Apps </a:t>
            </a:r>
            <a:r>
              <a:rPr kumimoji="1" lang="ja-JP" altLang="en-US" sz="1800"/>
              <a:t>のコネクタを有効化します</a:t>
            </a:r>
            <a:endParaRPr kumimoji="1" lang="en-US" altLang="ja-JP" sz="1800"/>
          </a:p>
          <a:p>
            <a:r>
              <a:rPr lang="en-US" altLang="ja-JP" sz="1800"/>
              <a:t>Excel</a:t>
            </a:r>
            <a:r>
              <a:rPr lang="ja-JP" altLang="en-US" sz="1800"/>
              <a:t> にデータがどんどん追加されていきます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FF189-0E2C-4CCF-B860-ECDC667D6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6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F617D1-AD3A-474E-B3BB-C844A17B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9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8D3744-5FD3-45BC-A4C6-95FB94B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/>
              <a:t>Logic Apps -</a:t>
            </a:r>
            <a:br>
              <a:rPr kumimoji="1" lang="en-US" altLang="ja-JP" sz="3200"/>
            </a:br>
            <a:r>
              <a:rPr kumimoji="1" lang="en-US" altLang="ja-JP" sz="3200"/>
              <a:t>Power Automation</a:t>
            </a:r>
            <a:endParaRPr kumimoji="1" lang="ja-JP" alt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59A35D-3C8D-4CEB-A6F4-5649C7AA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カスタムコネクタを </a:t>
            </a:r>
            <a:r>
              <a:rPr kumimoji="1" lang="en-US" altLang="ja-JP" sz="1800"/>
              <a:t>Power Automation</a:t>
            </a:r>
            <a:r>
              <a:rPr kumimoji="1" lang="ja-JP" altLang="en-US" sz="1800"/>
              <a:t> にコピーするときは</a:t>
            </a:r>
            <a:br>
              <a:rPr kumimoji="1" lang="en-US" altLang="ja-JP" sz="1800"/>
            </a:br>
            <a:r>
              <a:rPr kumimoji="1" lang="en-US" altLang="ja-JP" sz="1800"/>
              <a:t>Swagger</a:t>
            </a:r>
            <a:r>
              <a:rPr kumimoji="1" lang="ja-JP" altLang="en-US" sz="1800"/>
              <a:t> エディターを有効にして値をコピーします</a:t>
            </a:r>
            <a:endParaRPr kumimoji="1" lang="en-US" altLang="ja-JP" sz="1800"/>
          </a:p>
          <a:p>
            <a:endParaRPr kumimoji="1" lang="ja-JP" altLang="en-US" sz="18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D0D7B0E-DAE8-4CD2-B5D8-5F9FDF56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0" y="2929655"/>
            <a:ext cx="5481509" cy="30833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CC3684-778E-42AC-B9F2-4EF467F8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62" y="2917962"/>
            <a:ext cx="5523082" cy="310673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19ADB1-8C1E-4F00-B303-E84C96F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C23526D-3DB8-4D31-82DF-54F178D7D4DE}"/>
              </a:ext>
            </a:extLst>
          </p:cNvPr>
          <p:cNvSpPr/>
          <p:nvPr/>
        </p:nvSpPr>
        <p:spPr>
          <a:xfrm>
            <a:off x="5810339" y="3900737"/>
            <a:ext cx="497840" cy="148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63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5C89-56A1-47E4-A382-FA4B7FCE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B1170C-FCB8-4538-87A5-E78D65D4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Logic Apps </a:t>
            </a:r>
            <a:r>
              <a:rPr lang="ja-JP" altLang="en-US" dirty="0"/>
              <a:t>対応の </a:t>
            </a:r>
            <a:r>
              <a:rPr lang="en-US" altLang="ja-JP" dirty="0"/>
              <a:t>API</a:t>
            </a:r>
            <a:r>
              <a:rPr lang="ja-JP" altLang="en-US" dirty="0"/>
              <a:t> を確認したい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751BC-391E-418D-BD82-B63A05F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79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342636-5FDB-47E5-BA85-EF12D24D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Dropbox API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Explorer</a:t>
            </a:r>
            <a:endParaRPr kumimoji="1" lang="ja-JP" altLang="en-US" sz="3200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6F51C-0834-4C72-B498-3AB0A7D3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の </a:t>
            </a:r>
            <a:r>
              <a:rPr kumimoji="1" lang="en-US" altLang="ja-JP" sz="1800" dirty="0"/>
              <a:t>API</a:t>
            </a:r>
            <a:r>
              <a:rPr kumimoji="1" lang="ja-JP" altLang="en-US" sz="1800" dirty="0"/>
              <a:t> はこのサイトでコネクタを</a:t>
            </a:r>
            <a:br>
              <a:rPr kumimoji="1" lang="en-US" altLang="ja-JP" sz="1800" dirty="0"/>
            </a:br>
            <a:r>
              <a:rPr kumimoji="1" lang="ja-JP" altLang="en-US" sz="1800" dirty="0"/>
              <a:t>確認しましょう</a:t>
            </a:r>
            <a:endParaRPr kumimoji="1" lang="en-US" altLang="ja-JP" sz="1800" dirty="0"/>
          </a:p>
          <a:p>
            <a:pPr lvl="1"/>
            <a:r>
              <a:rPr kumimoji="1" lang="en-US" altLang="ja-JP" sz="1800" dirty="0">
                <a:hlinkClick r:id="rId2"/>
              </a:rPr>
              <a:t>https://dropbox.github.io/dropbox-api-v2-explorer/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F6894-F146-49FC-9294-F799D46B8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" t="451" r="-295" b="-451"/>
          <a:stretch/>
        </p:blipFill>
        <p:spPr>
          <a:xfrm>
            <a:off x="490407" y="3512181"/>
            <a:ext cx="11388823" cy="215209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272A60-E6AB-457B-9A52-8A135244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B67685-9CA7-4571-B28C-15BB3EC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kumimoji="1" lang="ja-JP" altLang="en-US" sz="3600"/>
              <a:t>注意事項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6A5617-7A67-4DA8-BA55-1E07BB90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D76C0A7A-2DAB-4FE6-A8AB-E183FAB3B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607199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990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5517A2E-DFC3-4010-88A0-57223BAE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Dropbox API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Explorer -</a:t>
            </a:r>
            <a:br>
              <a:rPr kumimoji="1" lang="en-US" altLang="ja-JP" sz="3200" dirty="0"/>
            </a:br>
            <a:r>
              <a:rPr kumimoji="1" lang="en-US" altLang="ja-JP" sz="3200" dirty="0"/>
              <a:t>move_v2 API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0B2DE-C78D-4244-8E14-357951C3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今回のターゲットとしたファイル移動です</a:t>
            </a:r>
            <a:endParaRPr kumimoji="1" lang="en-US" altLang="ja-JP" sz="1800" dirty="0"/>
          </a:p>
          <a:p>
            <a:pPr lvl="1"/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にログインして使います</a:t>
            </a:r>
            <a:endParaRPr kumimoji="1" lang="en-US" altLang="ja-JP" sz="1400" dirty="0"/>
          </a:p>
          <a:p>
            <a:pPr lvl="1"/>
            <a:r>
              <a:rPr lang="en-US" altLang="ja-JP" sz="1800" dirty="0"/>
              <a:t>move_v2</a:t>
            </a:r>
            <a:r>
              <a:rPr lang="ja-JP" altLang="en-US" sz="1800" dirty="0"/>
              <a:t> を確認しましょう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42CE4B-4D92-48D4-8B15-4BF7A6D6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47" y="2729397"/>
            <a:ext cx="4235701" cy="34838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D1618AB-5AEF-4EBD-8B4C-2FD9D85D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" y="3373617"/>
            <a:ext cx="5523082" cy="219542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778F1B-65D1-48C7-B967-E539F9C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00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5517A2E-DFC3-4010-88A0-57223BAE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Microsoft Graph Explorer</a:t>
            </a:r>
            <a:endParaRPr kumimoji="1" lang="ja-JP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0B2DE-C78D-4244-8E14-357951C3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Excel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API</a:t>
            </a:r>
            <a:r>
              <a:rPr kumimoji="1" lang="ja-JP" altLang="en-US" sz="1800" dirty="0"/>
              <a:t> などマイクロソフトのものは</a:t>
            </a:r>
            <a:br>
              <a:rPr kumimoji="1" lang="en-US" altLang="ja-JP" sz="1800"/>
            </a:br>
            <a:r>
              <a:rPr kumimoji="1" lang="ja-JP" altLang="en-US" sz="1800"/>
              <a:t>この</a:t>
            </a:r>
            <a:r>
              <a:rPr kumimoji="1" lang="ja-JP" altLang="en-US" sz="1800" dirty="0"/>
              <a:t>サイトでコネクタを確認しましょう</a:t>
            </a:r>
            <a:endParaRPr kumimoji="1" lang="en-US" altLang="ja-JP" sz="1800" dirty="0"/>
          </a:p>
          <a:p>
            <a:pPr lvl="1"/>
            <a:r>
              <a:rPr lang="en-US" altLang="ja-JP" sz="1800" dirty="0">
                <a:hlinkClick r:id="rId2"/>
              </a:rPr>
              <a:t>https://developer.microsoft.com/en-us/graph/graph-explorer</a:t>
            </a:r>
            <a:endParaRPr kumimoji="1" lang="en-US" altLang="ja-JP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70F6A9B-0370-4823-A66A-4467AAD1A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4522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778F1B-65D1-48C7-B967-E539F9C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7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B8DFAE-129D-4CB1-AE7C-4D9A86C3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作成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042E4-1565-4F84-B7A4-6EEC99EB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Developer</a:t>
            </a:r>
            <a:r>
              <a:rPr lang="ja-JP" altLang="en-US" sz="1800" dirty="0"/>
              <a:t>への接続準備をします</a:t>
            </a:r>
            <a:endParaRPr lang="en-US" altLang="ja-JP" sz="1800" dirty="0"/>
          </a:p>
          <a:p>
            <a:r>
              <a:rPr lang="ja-JP" altLang="en-US" sz="1800" dirty="0"/>
              <a:t>ログインして </a:t>
            </a:r>
            <a:r>
              <a:rPr lang="en-US" altLang="ja-JP" sz="1800" dirty="0"/>
              <a:t>Create app</a:t>
            </a:r>
            <a:r>
              <a:rPr lang="ja-JP" altLang="en-US" sz="1800" dirty="0"/>
              <a:t> をクリックします</a:t>
            </a:r>
            <a:endParaRPr lang="en-US" altLang="ja-JP" sz="1800" dirty="0"/>
          </a:p>
          <a:p>
            <a:pPr lvl="1"/>
            <a:r>
              <a:rPr lang="en-US" altLang="ja-JP" sz="1800" dirty="0">
                <a:hlinkClick r:id="rId2"/>
              </a:rPr>
              <a:t>https://www.dropbox.com/developers/apps</a:t>
            </a:r>
            <a:endParaRPr lang="en-US" altLang="ja-JP" sz="1800" dirty="0"/>
          </a:p>
          <a:p>
            <a:pPr lvl="1"/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8E42B2-B596-4A6D-A292-C0F6492AA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93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0084C0-2F53-4910-B739-93AAFDC8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770BA6-43DA-4484-A2DC-D87E6531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API</a:t>
            </a:r>
            <a:r>
              <a:rPr kumimoji="1" lang="ja-JP" altLang="en-US" sz="3200" dirty="0"/>
              <a:t> 種選択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58B99-4386-471E-8CA4-A712B02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 API</a:t>
            </a:r>
            <a:r>
              <a:rPr kumimoji="1" lang="ja-JP" altLang="en-US" sz="1800" dirty="0"/>
              <a:t> のタイプを選択します</a:t>
            </a:r>
            <a:endParaRPr kumimoji="1" lang="en-US" altLang="ja-JP" sz="1800" dirty="0"/>
          </a:p>
          <a:p>
            <a:pPr lvl="1"/>
            <a:r>
              <a:rPr lang="en-US" altLang="ja-JP" sz="1400" dirty="0"/>
              <a:t>Dropbox</a:t>
            </a:r>
            <a:r>
              <a:rPr lang="ja-JP" altLang="en-US" sz="1400" dirty="0"/>
              <a:t> か </a:t>
            </a:r>
            <a:r>
              <a:rPr lang="en-US" altLang="ja-JP" sz="1400" dirty="0"/>
              <a:t>Dropbox Business</a:t>
            </a:r>
            <a:r>
              <a:rPr lang="ja-JP" altLang="en-US" sz="1400" dirty="0"/>
              <a:t> かの選択です</a:t>
            </a:r>
            <a:endParaRPr kumimoji="1" lang="ja-JP" altLang="en-US" sz="1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B9078E-9307-437F-B766-72C18BAF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4" r="1" b="2545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38000-0E91-4274-AEA2-5068907D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B9A555C-C462-4A24-8F83-02A865D0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ACL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8FF68-254A-45CE-98DC-E448BF1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altLang="ja-JP" sz="1800" dirty="0"/>
              <a:t>ACL</a:t>
            </a:r>
            <a:r>
              <a:rPr lang="ja-JP" altLang="en-US" sz="1800" dirty="0"/>
              <a:t> の種類を選びます</a:t>
            </a:r>
            <a:endParaRPr lang="en-US" altLang="ja-JP" sz="1800" dirty="0"/>
          </a:p>
          <a:p>
            <a:pPr lvl="1"/>
            <a:r>
              <a:rPr lang="ja-JP" altLang="en-US" sz="1800" dirty="0"/>
              <a:t>この</a:t>
            </a:r>
            <a:r>
              <a:rPr lang="en-US" altLang="ja-JP" sz="1800" dirty="0"/>
              <a:t>API</a:t>
            </a:r>
            <a:r>
              <a:rPr lang="ja-JP" altLang="en-US" sz="1800" dirty="0"/>
              <a:t>でアクセスする範囲です</a:t>
            </a:r>
            <a:endParaRPr lang="en-US" altLang="ja-JP" sz="1800" dirty="0"/>
          </a:p>
          <a:p>
            <a:r>
              <a:rPr lang="ja-JP" altLang="en-US" sz="2200" dirty="0"/>
              <a:t>名前を設定します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A0897C-2B70-41DF-A7FB-FF5F1B67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7498" r="1" b="18704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E45A9C-DEE8-4E6E-88BB-99770CB4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0BAE91-B68B-4906-80B7-CF37079C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lang="ja-JP" altLang="en-US" sz="3200" dirty="0"/>
              <a:t>後作業</a:t>
            </a:r>
            <a:endParaRPr kumimoji="1" lang="ja-JP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6E58B2-97C0-4C3D-8D60-7FEDEEB1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/>
          </a:bodyPr>
          <a:lstStyle/>
          <a:p>
            <a:r>
              <a:rPr lang="ja-JP" altLang="en-US" sz="1800" dirty="0"/>
              <a:t>以下</a:t>
            </a:r>
            <a:r>
              <a:rPr lang="en-US" altLang="ja-JP" sz="1800" dirty="0"/>
              <a:t>URL</a:t>
            </a:r>
            <a:r>
              <a:rPr lang="ja-JP" altLang="en-US" sz="1800" dirty="0"/>
              <a:t>を入力して</a:t>
            </a:r>
            <a:r>
              <a:rPr lang="en-US" altLang="ja-JP" sz="1800" dirty="0"/>
              <a:t>Add</a:t>
            </a:r>
            <a:r>
              <a:rPr lang="ja-JP" altLang="en-US" sz="1800" dirty="0"/>
              <a:t>しておきます</a:t>
            </a:r>
            <a:endParaRPr kumimoji="1" lang="en-US" altLang="ja-JP" sz="1800" dirty="0"/>
          </a:p>
          <a:p>
            <a:pPr lvl="1"/>
            <a:r>
              <a:rPr lang="en-US" altLang="ja-JP" sz="1800" b="0" i="0" dirty="0">
                <a:effectLst/>
                <a:latin typeface="+mn-ea"/>
                <a:hlinkClick r:id="rId2"/>
              </a:rPr>
              <a:t>https://logic-apis-japaneast.consent.azure-apim.net/redirect</a:t>
            </a:r>
            <a:endParaRPr lang="en-US" altLang="ja-JP" sz="1800" b="0" i="0" dirty="0">
              <a:effectLst/>
              <a:latin typeface="+mn-ea"/>
            </a:endParaRPr>
          </a:p>
          <a:p>
            <a:pPr lvl="1"/>
            <a:r>
              <a:rPr kumimoji="1" lang="en-US" altLang="ja-JP" sz="1800" dirty="0">
                <a:latin typeface="+mn-ea"/>
              </a:rPr>
              <a:t>URL</a:t>
            </a:r>
            <a:r>
              <a:rPr kumimoji="1" lang="ja-JP" altLang="en-US" sz="1800" dirty="0">
                <a:latin typeface="+mn-ea"/>
              </a:rPr>
              <a:t>は以下手順で出てきます</a:t>
            </a:r>
            <a:endParaRPr kumimoji="1" lang="en-US" altLang="ja-JP" sz="1800" dirty="0">
              <a:latin typeface="+mn-ea"/>
            </a:endParaRPr>
          </a:p>
          <a:p>
            <a:pPr lvl="1"/>
            <a:r>
              <a:rPr kumimoji="1" lang="en-US" altLang="ja-JP" sz="1800" dirty="0">
                <a:latin typeface="+mn-ea"/>
              </a:rPr>
              <a:t>App key</a:t>
            </a:r>
            <a:r>
              <a:rPr kumimoji="1" lang="ja-JP" altLang="en-US" sz="1800" dirty="0">
                <a:latin typeface="+mn-ea"/>
              </a:rPr>
              <a:t>、</a:t>
            </a:r>
            <a:r>
              <a:rPr kumimoji="1" lang="en-US" altLang="ja-JP" sz="1800" dirty="0">
                <a:latin typeface="+mn-ea"/>
              </a:rPr>
              <a:t>App secret</a:t>
            </a:r>
            <a:r>
              <a:rPr kumimoji="1" lang="ja-JP" altLang="en-US" sz="1800" dirty="0">
                <a:latin typeface="+mn-ea"/>
              </a:rPr>
              <a:t> は後で使うので覚えておきます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0F7E64-ACF3-43EA-844E-29A132A9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29" r="2" b="3916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CE2D0-4F43-4BD1-BC05-37721DC4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0942414BDC0C45ADB4A60311DB15D3" ma:contentTypeVersion="13" ma:contentTypeDescription="新しいドキュメントを作成します。" ma:contentTypeScope="" ma:versionID="ee83421085b93fd1d10797c5e4adbe23">
  <xsd:schema xmlns:xsd="http://www.w3.org/2001/XMLSchema" xmlns:xs="http://www.w3.org/2001/XMLSchema" xmlns:p="http://schemas.microsoft.com/office/2006/metadata/properties" xmlns:ns3="895d5eca-e6f6-4da6-98ad-abbf3b0689c4" xmlns:ns4="afd5d6a7-3c5c-4373-94ca-3d3a1fbbfa61" targetNamespace="http://schemas.microsoft.com/office/2006/metadata/properties" ma:root="true" ma:fieldsID="675b4e5d01fc91337d3904405936cd42" ns3:_="" ns4:_="">
    <xsd:import namespace="895d5eca-e6f6-4da6-98ad-abbf3b0689c4"/>
    <xsd:import namespace="afd5d6a7-3c5c-4373-94ca-3d3a1fbbfa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d5eca-e6f6-4da6-98ad-abbf3b0689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5d6a7-3c5c-4373-94ca-3d3a1fbbfa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BB9E53-0D22-4C3D-842B-2C118E986D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8FBEB2-B702-4BD1-BC3A-F178DCD9CEA7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afd5d6a7-3c5c-4373-94ca-3d3a1fbbfa61"/>
    <ds:schemaRef ds:uri="http://schemas.microsoft.com/office/infopath/2007/PartnerControls"/>
    <ds:schemaRef ds:uri="http://schemas.openxmlformats.org/package/2006/metadata/core-properties"/>
    <ds:schemaRef ds:uri="895d5eca-e6f6-4da6-98ad-abbf3b0689c4"/>
  </ds:schemaRefs>
</ds:datastoreItem>
</file>

<file path=customXml/itemProps3.xml><?xml version="1.0" encoding="utf-8"?>
<ds:datastoreItem xmlns:ds="http://schemas.openxmlformats.org/officeDocument/2006/customXml" ds:itemID="{BE526879-C582-4627-8E19-CBCAFAF4B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d5eca-e6f6-4da6-98ad-abbf3b0689c4"/>
    <ds:schemaRef ds:uri="afd5d6a7-3c5c-4373-94ca-3d3a1fbbfa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1292</Words>
  <Application>Microsoft Office PowerPoint</Application>
  <PresentationFormat>ワイド画面</PresentationFormat>
  <Paragraphs>233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6" baseType="lpstr">
      <vt:lpstr>游ゴシック</vt:lpstr>
      <vt:lpstr>游ゴシック Light</vt:lpstr>
      <vt:lpstr>Arial</vt:lpstr>
      <vt:lpstr>Calibri</vt:lpstr>
      <vt:lpstr>Office テーマ</vt:lpstr>
      <vt:lpstr>Logic Apps  コネクタの 使い方</vt:lpstr>
      <vt:lpstr>Logic Apps って</vt:lpstr>
      <vt:lpstr>Logic Apps コネクタって</vt:lpstr>
      <vt:lpstr>ふつーにアクションがあるけれど、、、</vt:lpstr>
      <vt:lpstr>注意事項</vt:lpstr>
      <vt:lpstr>準備-作成</vt:lpstr>
      <vt:lpstr>準備- API 種選択</vt:lpstr>
      <vt:lpstr>準備- ACL</vt:lpstr>
      <vt:lpstr>準備-後作業</vt:lpstr>
      <vt:lpstr>コネクタ-移動</vt:lpstr>
      <vt:lpstr>コネクタ-追加</vt:lpstr>
      <vt:lpstr>コネクタ-名前</vt:lpstr>
      <vt:lpstr>コネクタ-詳細</vt:lpstr>
      <vt:lpstr>コネクタ-確認</vt:lpstr>
      <vt:lpstr>コネクタ-完了</vt:lpstr>
      <vt:lpstr>カスタム-開始</vt:lpstr>
      <vt:lpstr>カスタム-参考</vt:lpstr>
      <vt:lpstr>カスタム-APIアドレス</vt:lpstr>
      <vt:lpstr>カスタム-認証設定</vt:lpstr>
      <vt:lpstr>カスタム- ID プロバイダー</vt:lpstr>
      <vt:lpstr>カスタム- Client key</vt:lpstr>
      <vt:lpstr>カスタム-定義</vt:lpstr>
      <vt:lpstr>カスタム- アクション名</vt:lpstr>
      <vt:lpstr>カスタム-要求定義</vt:lpstr>
      <vt:lpstr>カスタム- 要求インポート設定</vt:lpstr>
      <vt:lpstr>カスタム-入力内容</vt:lpstr>
      <vt:lpstr>カスタム- 要求データ</vt:lpstr>
      <vt:lpstr>カスタム-要求完成</vt:lpstr>
      <vt:lpstr>カスタム-応答定義</vt:lpstr>
      <vt:lpstr>カスタム- 応答データ</vt:lpstr>
      <vt:lpstr>カスタム-応答完成</vt:lpstr>
      <vt:lpstr>カスタム- コネクタ更新</vt:lpstr>
      <vt:lpstr>カスタム- リダイレクト設定</vt:lpstr>
      <vt:lpstr>Logic Apps -利用</vt:lpstr>
      <vt:lpstr>Logic Apps -アクション設定</vt:lpstr>
      <vt:lpstr>Logic Apps -接続</vt:lpstr>
      <vt:lpstr>Logic Apps - 利用確認</vt:lpstr>
      <vt:lpstr>Logic Apps -Dropbox側の利用許可</vt:lpstr>
      <vt:lpstr>Logic Apps -アクションへのインプット</vt:lpstr>
      <vt:lpstr>Logic Apps - 動作確認</vt:lpstr>
      <vt:lpstr>Logic Apps - テスト１</vt:lpstr>
      <vt:lpstr>Logic Apps - テスト２</vt:lpstr>
      <vt:lpstr>Excel –連携</vt:lpstr>
      <vt:lpstr>Excel - テーブル作成</vt:lpstr>
      <vt:lpstr>Excel -Logic Apps フロー作成</vt:lpstr>
      <vt:lpstr>Excel -データ連携</vt:lpstr>
      <vt:lpstr>Logic Apps - Power Automation</vt:lpstr>
      <vt:lpstr>Appendix</vt:lpstr>
      <vt:lpstr>Dropbox API Explorer</vt:lpstr>
      <vt:lpstr>Dropbox API Explorer - move_v2 API</vt:lpstr>
      <vt:lpstr>Microsoft Graph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 コネクタの 使い方</dc:title>
  <dc:creator>友治 三沢</dc:creator>
  <cp:lastModifiedBy>友治 三沢</cp:lastModifiedBy>
  <cp:revision>1</cp:revision>
  <dcterms:created xsi:type="dcterms:W3CDTF">2020-06-06T12:53:48Z</dcterms:created>
  <dcterms:modified xsi:type="dcterms:W3CDTF">2020-06-06T13:12:54Z</dcterms:modified>
</cp:coreProperties>
</file>