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9" r:id="rId3"/>
    <p:sldId id="257" r:id="rId4"/>
    <p:sldId id="258" r:id="rId5"/>
    <p:sldId id="269" r:id="rId6"/>
    <p:sldId id="262" r:id="rId7"/>
    <p:sldId id="263" r:id="rId8"/>
    <p:sldId id="264" r:id="rId9"/>
    <p:sldId id="265" r:id="rId10"/>
    <p:sldId id="266" r:id="rId11"/>
    <p:sldId id="271" r:id="rId12"/>
    <p:sldId id="268" r:id="rId13"/>
    <p:sldId id="270" r:id="rId14"/>
    <p:sldId id="272" r:id="rId15"/>
    <p:sldId id="273" r:id="rId16"/>
    <p:sldId id="267" r:id="rId17"/>
    <p:sldId id="274" r:id="rId18"/>
    <p:sldId id="276" r:id="rId19"/>
    <p:sldId id="277"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0738484-E736-4AB8-B079-B9E7899B5065}">
          <p14:sldIdLst>
            <p14:sldId id="256"/>
            <p14:sldId id="259"/>
            <p14:sldId id="257"/>
            <p14:sldId id="258"/>
            <p14:sldId id="269"/>
            <p14:sldId id="262"/>
            <p14:sldId id="263"/>
            <p14:sldId id="264"/>
            <p14:sldId id="265"/>
            <p14:sldId id="266"/>
            <p14:sldId id="271"/>
            <p14:sldId id="268"/>
            <p14:sldId id="270"/>
            <p14:sldId id="272"/>
            <p14:sldId id="273"/>
            <p14:sldId id="267"/>
            <p14:sldId id="274"/>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7" autoAdjust="0"/>
  </p:normalViewPr>
  <p:slideViewPr>
    <p:cSldViewPr>
      <p:cViewPr varScale="1">
        <p:scale>
          <a:sx n="77" d="100"/>
          <a:sy n="77" d="100"/>
        </p:scale>
        <p:origin x="-102"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0CE50-BF12-4281-965F-BAFDA28C2B45}" type="datetimeFigureOut">
              <a:rPr kumimoji="1" lang="ja-JP" altLang="en-US" smtClean="0"/>
              <a:t>2018/6/29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B6EAC-C107-44DD-A88A-9D674EF68DB8}" type="slidenum">
              <a:rPr kumimoji="1" lang="ja-JP" altLang="en-US" smtClean="0"/>
              <a:t>‹#›</a:t>
            </a:fld>
            <a:endParaRPr kumimoji="1" lang="ja-JP" altLang="en-US"/>
          </a:p>
        </p:txBody>
      </p:sp>
    </p:spTree>
    <p:extLst>
      <p:ext uri="{BB962C8B-B14F-4D97-AF65-F5344CB8AC3E}">
        <p14:creationId xmlns:p14="http://schemas.microsoft.com/office/powerpoint/2010/main" val="15248735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C0B6EAC-C107-44DD-A88A-9D674EF68DB8}" type="slidenum">
              <a:rPr kumimoji="1" lang="ja-JP" altLang="en-US" smtClean="0"/>
              <a:t>2</a:t>
            </a:fld>
            <a:endParaRPr kumimoji="1" lang="ja-JP" altLang="en-US"/>
          </a:p>
        </p:txBody>
      </p:sp>
    </p:spTree>
    <p:extLst>
      <p:ext uri="{BB962C8B-B14F-4D97-AF65-F5344CB8AC3E}">
        <p14:creationId xmlns:p14="http://schemas.microsoft.com/office/powerpoint/2010/main" val="158921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FF0123B-681D-4187-84EB-9A1D30483F39}" type="datetimeFigureOut">
              <a:rPr kumimoji="1" lang="ja-JP" altLang="en-US" smtClean="0"/>
              <a:t>2018/6/29</a:t>
            </a:fld>
            <a:endParaRPr kumimoji="1" lang="ja-JP"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kumimoji="1" lang="ja-JP"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C4873F5-F32C-4D50-83C5-A78C4C0FA7A4}" type="slidenum">
              <a:rPr kumimoji="1" lang="ja-JP" altLang="en-US" smtClean="0"/>
              <a:t>‹#›</a:t>
            </a:fld>
            <a:endParaRPr kumimoji="1" lang="ja-JP"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
        <p:nvSpPr>
          <p:cNvPr id="9" name="Content Placeholder 8"/>
          <p:cNvSpPr>
            <a:spLocks noGrp="1"/>
          </p:cNvSpPr>
          <p:nvPr>
            <p:ph sz="quarter" idx="13"/>
          </p:nvPr>
        </p:nvSpPr>
        <p:spPr>
          <a:xfrm>
            <a:off x="1042416" y="2313432"/>
            <a:ext cx="3419856" cy="34930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7" name="Slide Number Placeholder 6"/>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ja-JP"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ja-JP" altLang="en-US" smtClean="0"/>
              <a:t>マスター タイトルの書式設定</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FF0123B-681D-4187-84EB-9A1D30483F39}" type="datetimeFigureOut">
              <a:rPr kumimoji="1" lang="ja-JP" altLang="en-US" smtClean="0"/>
              <a:t>2018/6/29</a:t>
            </a:fld>
            <a:endParaRPr kumimoji="1" lang="ja-JP"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ja-JP" altLang="en-US"/>
          </a:p>
        </p:txBody>
      </p:sp>
      <p:sp>
        <p:nvSpPr>
          <p:cNvPr id="7" name="Slide Number Placeholder 6"/>
          <p:cNvSpPr>
            <a:spLocks noGrp="1"/>
          </p:cNvSpPr>
          <p:nvPr>
            <p:ph type="sldNum" sz="quarter" idx="12"/>
          </p:nvPr>
        </p:nvSpPr>
        <p:spPr/>
        <p:txBody>
          <a:bodyPr/>
          <a:lstStyle/>
          <a:p>
            <a:fld id="{CC4873F5-F32C-4D50-83C5-A78C4C0FA7A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FF0123B-681D-4187-84EB-9A1D30483F39}" type="datetimeFigureOut">
              <a:rPr kumimoji="1" lang="ja-JP" altLang="en-US" smtClean="0"/>
              <a:t>2018/6/29</a:t>
            </a:fld>
            <a:endParaRPr kumimoji="1" lang="ja-JP"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C4873F5-F32C-4D50-83C5-A78C4C0FA7A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kumimoji="1" sz="40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kumimoji="1"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kumimoji="1"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kumimoji="1"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kumimoji="1"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kumimoji="1"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最終課題発表</a:t>
            </a:r>
            <a:r>
              <a:rPr kumimoji="1" lang="en-US" altLang="ja-JP" dirty="0" smtClean="0"/>
              <a:t/>
            </a:r>
            <a:br>
              <a:rPr kumimoji="1" lang="en-US" altLang="ja-JP" dirty="0" smtClean="0"/>
            </a:br>
            <a:r>
              <a:rPr lang="en-US" altLang="ja-JP" dirty="0" smtClean="0"/>
              <a:t>-</a:t>
            </a:r>
            <a:r>
              <a:rPr lang="ja-JP" altLang="en-US" dirty="0" smtClean="0"/>
              <a:t>身体開発</a:t>
            </a:r>
            <a:r>
              <a:rPr lang="en-US" altLang="ja-JP" dirty="0" smtClean="0"/>
              <a:t>-</a:t>
            </a:r>
            <a:endParaRPr kumimoji="1" lang="ja-JP" altLang="en-US" dirty="0"/>
          </a:p>
        </p:txBody>
      </p:sp>
      <p:sp>
        <p:nvSpPr>
          <p:cNvPr id="3" name="サブタイトル 2"/>
          <p:cNvSpPr>
            <a:spLocks noGrp="1"/>
          </p:cNvSpPr>
          <p:nvPr>
            <p:ph type="subTitle" idx="1"/>
          </p:nvPr>
        </p:nvSpPr>
        <p:spPr>
          <a:xfrm>
            <a:off x="1371600" y="3861048"/>
            <a:ext cx="6400800" cy="1473200"/>
          </a:xfrm>
        </p:spPr>
        <p:txBody>
          <a:bodyPr/>
          <a:lstStyle/>
          <a:p>
            <a:endParaRPr kumimoji="1" lang="en-US" altLang="ja-JP" dirty="0" smtClean="0"/>
          </a:p>
          <a:p>
            <a:r>
              <a:rPr kumimoji="1" lang="ja-JP" altLang="en-US" dirty="0" smtClean="0"/>
              <a:t>制作者</a:t>
            </a:r>
            <a:endParaRPr lang="en-US" altLang="ja-JP" dirty="0"/>
          </a:p>
          <a:p>
            <a:r>
              <a:rPr kumimoji="1" lang="ja-JP" altLang="en-US" dirty="0" smtClean="0"/>
              <a:t>齋藤　友博</a:t>
            </a:r>
            <a:endParaRPr kumimoji="1" lang="ja-JP" altLang="en-US" dirty="0"/>
          </a:p>
        </p:txBody>
      </p:sp>
    </p:spTree>
    <p:extLst>
      <p:ext uri="{BB962C8B-B14F-4D97-AF65-F5344CB8AC3E}">
        <p14:creationId xmlns:p14="http://schemas.microsoft.com/office/powerpoint/2010/main" val="2032772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solidFill>
                  <a:schemeClr val="tx1">
                    <a:lumMod val="50000"/>
                    <a:lumOff val="50000"/>
                  </a:schemeClr>
                </a:solidFill>
              </a:rPr>
              <a:t>各機能の説明</a:t>
            </a:r>
            <a:endParaRPr kumimoji="1" lang="ja-JP" altLang="en-US" dirty="0">
              <a:solidFill>
                <a:schemeClr val="tx1">
                  <a:lumMod val="50000"/>
                  <a:lumOff val="50000"/>
                </a:schemeClr>
              </a:solidFill>
            </a:endParaRPr>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en-US" altLang="ja-JP" dirty="0" smtClean="0"/>
              <a:t>1</a:t>
            </a:r>
            <a:r>
              <a:rPr lang="ja-JP" altLang="en-US" dirty="0" smtClean="0"/>
              <a:t>ヵ月の評価確認</a:t>
            </a:r>
            <a:endParaRPr lang="en-US" altLang="ja-JP" dirty="0" smtClean="0"/>
          </a:p>
          <a:p>
            <a:pPr marL="68580" indent="0">
              <a:buNone/>
            </a:pPr>
            <a:r>
              <a:rPr lang="ja-JP" altLang="en-US" dirty="0"/>
              <a:t>　</a:t>
            </a:r>
            <a:r>
              <a:rPr lang="en-US" altLang="ja-JP" dirty="0" smtClean="0"/>
              <a:t>1</a:t>
            </a:r>
            <a:r>
              <a:rPr lang="ja-JP" altLang="en-US" dirty="0" smtClean="0"/>
              <a:t>ヵ月分の栄養評価が表示される。</a:t>
            </a:r>
            <a:endParaRPr lang="en-US" altLang="ja-JP" dirty="0" smtClean="0"/>
          </a:p>
          <a:p>
            <a:pPr marL="365760" lvl="1" indent="0">
              <a:buNone/>
            </a:pPr>
            <a:endParaRPr lang="en-US" altLang="ja-JP" dirty="0" smtClean="0"/>
          </a:p>
          <a:p>
            <a:pPr marL="365760" lvl="1" indent="0">
              <a:buNone/>
            </a:pPr>
            <a:endParaRPr lang="en-US" altLang="ja-JP" dirty="0" smtClean="0"/>
          </a:p>
          <a:p>
            <a:pPr marL="365760" lvl="1" indent="0">
              <a:buNone/>
            </a:pPr>
            <a:endParaRPr kumimoji="1" lang="ja-JP" altLang="en-US" dirty="0"/>
          </a:p>
        </p:txBody>
      </p:sp>
      <p:pic>
        <p:nvPicPr>
          <p:cNvPr id="5" name="コンテンツ プレースホルダー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195736" y="3645024"/>
            <a:ext cx="3960440" cy="2727057"/>
          </a:xfrm>
        </p:spPr>
      </p:pic>
    </p:spTree>
    <p:extLst>
      <p:ext uri="{BB962C8B-B14F-4D97-AF65-F5344CB8AC3E}">
        <p14:creationId xmlns:p14="http://schemas.microsoft.com/office/powerpoint/2010/main" val="54597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solidFill>
                  <a:schemeClr val="tx1">
                    <a:lumMod val="50000"/>
                    <a:lumOff val="50000"/>
                  </a:schemeClr>
                </a:solidFill>
              </a:rPr>
              <a:t>各機能の説明</a:t>
            </a:r>
            <a:endParaRPr kumimoji="1" lang="ja-JP" altLang="en-US" dirty="0">
              <a:solidFill>
                <a:schemeClr val="tx1">
                  <a:lumMod val="50000"/>
                  <a:lumOff val="50000"/>
                </a:schemeClr>
              </a:solidFill>
            </a:endParaRPr>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食事一覧の確認</a:t>
            </a:r>
            <a:endParaRPr lang="en-US" altLang="ja-JP" dirty="0" smtClean="0"/>
          </a:p>
          <a:p>
            <a:pPr marL="68580" indent="0">
              <a:buNone/>
            </a:pPr>
            <a:r>
              <a:rPr lang="ja-JP" altLang="en-US" dirty="0"/>
              <a:t>　</a:t>
            </a:r>
            <a:r>
              <a:rPr lang="en-US" altLang="ja-JP" dirty="0" smtClean="0"/>
              <a:t>1</a:t>
            </a:r>
            <a:r>
              <a:rPr lang="ja-JP" altLang="en-US" dirty="0" smtClean="0"/>
              <a:t>日分の食事が一覧で表示される。</a:t>
            </a:r>
            <a:endParaRPr lang="en-US" altLang="ja-JP" dirty="0" smtClean="0"/>
          </a:p>
          <a:p>
            <a:pPr marL="365760" lvl="1" indent="0">
              <a:buNone/>
            </a:pPr>
            <a:endParaRPr lang="en-US" altLang="ja-JP" dirty="0" smtClean="0"/>
          </a:p>
          <a:p>
            <a:pPr marL="365760" lvl="1" indent="0">
              <a:buNone/>
            </a:pPr>
            <a:endParaRPr lang="en-US" altLang="ja-JP" dirty="0" smtClean="0"/>
          </a:p>
          <a:p>
            <a:pPr marL="365760" lvl="1" indent="0">
              <a:buNone/>
            </a:pPr>
            <a:endParaRPr kumimoji="1" lang="ja-JP" altLang="en-US" dirty="0"/>
          </a:p>
        </p:txBody>
      </p:sp>
      <p:pic>
        <p:nvPicPr>
          <p:cNvPr id="4" name="コンテンツ プレースホルダー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699792" y="3861048"/>
            <a:ext cx="3672408" cy="2444660"/>
          </a:xfrm>
        </p:spPr>
      </p:pic>
    </p:spTree>
    <p:extLst>
      <p:ext uri="{BB962C8B-B14F-4D97-AF65-F5344CB8AC3E}">
        <p14:creationId xmlns:p14="http://schemas.microsoft.com/office/powerpoint/2010/main" val="615471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solidFill>
                  <a:schemeClr val="tx1">
                    <a:lumMod val="50000"/>
                    <a:lumOff val="50000"/>
                  </a:schemeClr>
                </a:solidFill>
              </a:rPr>
              <a:t>各機能の説明</a:t>
            </a:r>
            <a:endParaRPr kumimoji="1" lang="ja-JP" altLang="en-US" dirty="0">
              <a:solidFill>
                <a:schemeClr val="tx1">
                  <a:lumMod val="50000"/>
                  <a:lumOff val="50000"/>
                </a:schemeClr>
              </a:solidFill>
            </a:endParaRPr>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食事の変更</a:t>
            </a:r>
            <a:r>
              <a:rPr lang="en-US" altLang="ja-JP" dirty="0" smtClean="0"/>
              <a:t>(</a:t>
            </a:r>
            <a:r>
              <a:rPr lang="ja-JP" altLang="en-US" dirty="0" smtClean="0"/>
              <a:t>手動入力</a:t>
            </a:r>
            <a:r>
              <a:rPr lang="en-US" altLang="ja-JP" dirty="0" smtClean="0"/>
              <a:t>)</a:t>
            </a:r>
          </a:p>
          <a:p>
            <a:pPr marL="365760" lvl="1" indent="0">
              <a:buNone/>
            </a:pPr>
            <a:r>
              <a:rPr kumimoji="1" lang="ja-JP" altLang="en-US" dirty="0" smtClean="0"/>
              <a:t>食事一覧の変更ボタンを押すと、食事の変更ができる。</a:t>
            </a:r>
            <a:endParaRPr kumimoji="1" lang="ja-JP" altLang="en-US" dirty="0"/>
          </a:p>
        </p:txBody>
      </p:sp>
      <p:pic>
        <p:nvPicPr>
          <p:cNvPr id="4" name="コンテンツ プレースホルダー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627784" y="4005064"/>
            <a:ext cx="3528392" cy="2336227"/>
          </a:xfrm>
        </p:spPr>
      </p:pic>
    </p:spTree>
    <p:extLst>
      <p:ext uri="{BB962C8B-B14F-4D97-AF65-F5344CB8AC3E}">
        <p14:creationId xmlns:p14="http://schemas.microsoft.com/office/powerpoint/2010/main" val="1619018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solidFill>
                  <a:schemeClr val="tx1">
                    <a:lumMod val="50000"/>
                    <a:lumOff val="50000"/>
                  </a:schemeClr>
                </a:solidFill>
              </a:rPr>
              <a:t>各機能の説明</a:t>
            </a:r>
            <a:endParaRPr kumimoji="1" lang="ja-JP" altLang="en-US" dirty="0">
              <a:solidFill>
                <a:schemeClr val="tx1">
                  <a:lumMod val="50000"/>
                  <a:lumOff val="50000"/>
                </a:schemeClr>
              </a:solidFill>
            </a:endParaRPr>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食事の変更</a:t>
            </a:r>
            <a:r>
              <a:rPr lang="en-US" altLang="ja-JP" dirty="0" smtClean="0"/>
              <a:t>(</a:t>
            </a:r>
            <a:r>
              <a:rPr lang="ja-JP" altLang="en-US" dirty="0" smtClean="0"/>
              <a:t>自動入力</a:t>
            </a:r>
            <a:r>
              <a:rPr lang="en-US" altLang="ja-JP" dirty="0" smtClean="0"/>
              <a:t>)</a:t>
            </a:r>
          </a:p>
          <a:p>
            <a:pPr marL="365760" lvl="1" indent="0">
              <a:buNone/>
            </a:pPr>
            <a:r>
              <a:rPr lang="ja-JP" altLang="en-US" dirty="0"/>
              <a:t>食事一覧の変更ボタンを押すと、食事の変更ができる。</a:t>
            </a:r>
          </a:p>
          <a:p>
            <a:pPr marL="365760" lvl="1" indent="0">
              <a:buNone/>
            </a:pPr>
            <a:endParaRPr kumimoji="1" lang="ja-JP" altLang="en-US" dirty="0"/>
          </a:p>
        </p:txBody>
      </p:sp>
      <p:pic>
        <p:nvPicPr>
          <p:cNvPr id="5" name="コンテンツ プレースホルダー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771800" y="3933056"/>
            <a:ext cx="3528392" cy="2330395"/>
          </a:xfrm>
        </p:spPr>
      </p:pic>
    </p:spTree>
    <p:extLst>
      <p:ext uri="{BB962C8B-B14F-4D97-AF65-F5344CB8AC3E}">
        <p14:creationId xmlns:p14="http://schemas.microsoft.com/office/powerpoint/2010/main" val="713824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kumimoji="1" lang="ja-JP" altLang="en-US" dirty="0" smtClean="0"/>
              <a:t>画面詳細</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バリデーションの実装</a:t>
            </a:r>
            <a:endParaRPr lang="en-US" altLang="ja-JP" dirty="0" smtClean="0"/>
          </a:p>
          <a:p>
            <a:pPr marL="365760" lvl="1" indent="0">
              <a:buNone/>
            </a:pPr>
            <a:r>
              <a:rPr lang="ja-JP" altLang="en-US" dirty="0"/>
              <a:t>会員</a:t>
            </a:r>
            <a:r>
              <a:rPr lang="ja-JP" altLang="en-US" dirty="0" smtClean="0"/>
              <a:t>登録</a:t>
            </a:r>
            <a:r>
              <a:rPr lang="ja-JP" altLang="en-US" dirty="0"/>
              <a:t>で</a:t>
            </a:r>
            <a:r>
              <a:rPr lang="ja-JP" altLang="en-US" dirty="0" smtClean="0"/>
              <a:t>は各入力項目のバリデーションを行っています。</a:t>
            </a:r>
            <a:endParaRPr lang="en-US" altLang="ja-JP" dirty="0" smtClean="0"/>
          </a:p>
          <a:p>
            <a:pPr marL="365760" lvl="1" indent="0">
              <a:buNone/>
            </a:pPr>
            <a:endParaRPr lang="en-US" altLang="ja-JP" dirty="0" smtClean="0"/>
          </a:p>
          <a:p>
            <a:pPr lvl="1"/>
            <a:endParaRPr kumimoji="1" lang="ja-JP" altLang="en-US" dirty="0"/>
          </a:p>
        </p:txBody>
      </p:sp>
      <p:pic>
        <p:nvPicPr>
          <p:cNvPr id="8" name="コンテンツ プレースホルダー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1720" y="3645024"/>
            <a:ext cx="4608512" cy="2644939"/>
          </a:xfrm>
        </p:spPr>
      </p:pic>
      <p:sp>
        <p:nvSpPr>
          <p:cNvPr id="9" name="コンテンツ プレースホルダー 5"/>
          <p:cNvSpPr txBox="1">
            <a:spLocks/>
          </p:cNvSpPr>
          <p:nvPr/>
        </p:nvSpPr>
        <p:spPr>
          <a:xfrm>
            <a:off x="2854471" y="3140968"/>
            <a:ext cx="5551366" cy="648072"/>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kumimoji="1"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kumimoji="1"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kumimoji="1"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kumimoji="1"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kumimoji="1"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9pPr>
          </a:lstStyle>
          <a:p>
            <a:pPr marL="365760" lvl="1" indent="0">
              <a:buNone/>
            </a:pPr>
            <a:r>
              <a:rPr lang="en-US" altLang="ja-JP" dirty="0" smtClean="0"/>
              <a:t>“</a:t>
            </a:r>
            <a:r>
              <a:rPr lang="en-US" altLang="ja-JP" dirty="0" err="1" smtClean="0"/>
              <a:t>yyyy</a:t>
            </a:r>
            <a:r>
              <a:rPr lang="en-US" altLang="ja-JP" dirty="0" smtClean="0"/>
              <a:t>/MM/</a:t>
            </a:r>
            <a:r>
              <a:rPr lang="en-US" altLang="ja-JP" dirty="0" err="1" smtClean="0"/>
              <a:t>dd</a:t>
            </a:r>
            <a:r>
              <a:rPr lang="en-US" altLang="ja-JP" dirty="0" smtClean="0"/>
              <a:t>”</a:t>
            </a:r>
          </a:p>
          <a:p>
            <a:pPr lvl="1"/>
            <a:endParaRPr lang="ja-JP" altLang="en-US" dirty="0"/>
          </a:p>
        </p:txBody>
      </p:sp>
    </p:spTree>
    <p:extLst>
      <p:ext uri="{BB962C8B-B14F-4D97-AF65-F5344CB8AC3E}">
        <p14:creationId xmlns:p14="http://schemas.microsoft.com/office/powerpoint/2010/main" val="65702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画面詳細</a:t>
            </a:r>
            <a:endParaRPr kumimoji="1" lang="ja-JP" altLang="en-US" dirty="0"/>
          </a:p>
        </p:txBody>
      </p:sp>
      <p:sp>
        <p:nvSpPr>
          <p:cNvPr id="6" name="コンテンツ プレースホルダー 5"/>
          <p:cNvSpPr>
            <a:spLocks noGrp="1"/>
          </p:cNvSpPr>
          <p:nvPr>
            <p:ph sz="quarter" idx="14"/>
          </p:nvPr>
        </p:nvSpPr>
        <p:spPr>
          <a:xfrm>
            <a:off x="2843808" y="2313431"/>
            <a:ext cx="5221200" cy="3493008"/>
          </a:xfrm>
        </p:spPr>
        <p:txBody>
          <a:bodyPr>
            <a:normAutofit/>
          </a:bodyPr>
          <a:lstStyle/>
          <a:p>
            <a:r>
              <a:rPr lang="en-US" altLang="ja-JP" dirty="0" smtClean="0"/>
              <a:t>Ajax</a:t>
            </a:r>
            <a:r>
              <a:rPr lang="ja-JP" altLang="en-US" dirty="0" smtClean="0"/>
              <a:t>の実装</a:t>
            </a:r>
            <a:endParaRPr lang="en-US" altLang="ja-JP" dirty="0" smtClean="0"/>
          </a:p>
          <a:p>
            <a:pPr marL="365760" lvl="1" indent="0">
              <a:buNone/>
            </a:pPr>
            <a:r>
              <a:rPr lang="en-US" altLang="ja-JP" dirty="0" smtClean="0"/>
              <a:t>1</a:t>
            </a:r>
            <a:r>
              <a:rPr lang="ja-JP" altLang="en-US" dirty="0" smtClean="0"/>
              <a:t>日の栄養画面には</a:t>
            </a:r>
            <a:r>
              <a:rPr lang="en-US" altLang="ja-JP" dirty="0" smtClean="0"/>
              <a:t>Ajax</a:t>
            </a:r>
            <a:r>
              <a:rPr lang="ja-JP" altLang="en-US" dirty="0" smtClean="0"/>
              <a:t>を使用して</a:t>
            </a:r>
            <a:r>
              <a:rPr lang="ja-JP" altLang="en-US" dirty="0"/>
              <a:t>います。</a:t>
            </a:r>
            <a:endParaRPr lang="en-US" altLang="ja-JP" dirty="0" smtClean="0"/>
          </a:p>
          <a:p>
            <a:pPr marL="365760" lvl="1" indent="0">
              <a:buNone/>
            </a:pPr>
            <a:r>
              <a:rPr lang="ja-JP" altLang="en-US" dirty="0" smtClean="0"/>
              <a:t>チェックボックスにチェックが入った場合にはその日の食事は評価の対象外になります。</a:t>
            </a:r>
            <a:endParaRPr lang="en-US" altLang="ja-JP" dirty="0" smtClean="0"/>
          </a:p>
          <a:p>
            <a:pPr lvl="1"/>
            <a:endParaRPr kumimoji="1" lang="ja-JP" altLang="en-US" dirty="0"/>
          </a:p>
        </p:txBody>
      </p:sp>
      <p:pic>
        <p:nvPicPr>
          <p:cNvPr id="7" name="コンテンツ プレースホルダー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2276872"/>
            <a:ext cx="1440160" cy="3985317"/>
          </a:xfrm>
        </p:spPr>
      </p:pic>
    </p:spTree>
    <p:extLst>
      <p:ext uri="{BB962C8B-B14F-4D97-AF65-F5344CB8AC3E}">
        <p14:creationId xmlns:p14="http://schemas.microsoft.com/office/powerpoint/2010/main" val="134456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実践</a:t>
            </a:r>
            <a:endParaRPr kumimoji="1" lang="ja-JP" altLang="en-US" dirty="0"/>
          </a:p>
        </p:txBody>
      </p:sp>
      <p:sp>
        <p:nvSpPr>
          <p:cNvPr id="2" name="コンテンツ プレースホルダー 1"/>
          <p:cNvSpPr>
            <a:spLocks noGrp="1"/>
          </p:cNvSpPr>
          <p:nvPr>
            <p:ph idx="1"/>
          </p:nvPr>
        </p:nvSpPr>
        <p:spPr/>
        <p:txBody>
          <a:bodyPr/>
          <a:lstStyle/>
          <a:p>
            <a:pPr marL="68580" indent="0">
              <a:buNone/>
            </a:pPr>
            <a:r>
              <a:rPr kumimoji="1" lang="ja-JP" altLang="en-US" dirty="0" smtClean="0"/>
              <a:t>　実際にアプリを動かしてみます。</a:t>
            </a:r>
            <a:endParaRPr kumimoji="1" lang="en-US" altLang="ja-JP" dirty="0" smtClean="0"/>
          </a:p>
          <a:p>
            <a:pPr marL="68580" indent="0">
              <a:buNone/>
            </a:pPr>
            <a:endParaRPr lang="en-US" altLang="ja-JP" dirty="0"/>
          </a:p>
          <a:p>
            <a:pPr marL="68580" indent="0">
              <a:buNone/>
            </a:pPr>
            <a:r>
              <a:rPr lang="en-US" altLang="ja-JP" dirty="0" smtClean="0"/>
              <a:t>URL</a:t>
            </a:r>
          </a:p>
          <a:p>
            <a:pPr marL="68580" indent="0">
              <a:buNone/>
            </a:pPr>
            <a:r>
              <a:rPr lang="en-US" altLang="ja-JP" dirty="0" smtClean="0"/>
              <a:t>http</a:t>
            </a:r>
            <a:r>
              <a:rPr lang="en-US" altLang="ja-JP" dirty="0"/>
              <a:t>://localhost:8080/PhysicalDevelopment/</a:t>
            </a:r>
            <a:endParaRPr kumimoji="1" lang="ja-JP" altLang="en-US" dirty="0"/>
          </a:p>
        </p:txBody>
      </p:sp>
    </p:spTree>
    <p:extLst>
      <p:ext uri="{BB962C8B-B14F-4D97-AF65-F5344CB8AC3E}">
        <p14:creationId xmlns:p14="http://schemas.microsoft.com/office/powerpoint/2010/main" val="80616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使用</a:t>
            </a:r>
            <a:r>
              <a:rPr lang="ja-JP" altLang="en-US" dirty="0" smtClean="0"/>
              <a:t>ツール</a:t>
            </a:r>
            <a:endParaRPr kumimoji="1" lang="ja-JP" altLang="en-US" dirty="0"/>
          </a:p>
        </p:txBody>
      </p:sp>
      <p:sp>
        <p:nvSpPr>
          <p:cNvPr id="2" name="コンテンツ プレースホルダー 1"/>
          <p:cNvSpPr>
            <a:spLocks noGrp="1"/>
          </p:cNvSpPr>
          <p:nvPr>
            <p:ph idx="1"/>
          </p:nvPr>
        </p:nvSpPr>
        <p:spPr/>
        <p:txBody>
          <a:bodyPr/>
          <a:lstStyle/>
          <a:p>
            <a:r>
              <a:rPr lang="ja-JP" altLang="en-US" dirty="0" smtClean="0"/>
              <a:t>エディタ</a:t>
            </a:r>
            <a:endParaRPr lang="en-US" altLang="ja-JP" dirty="0" smtClean="0"/>
          </a:p>
          <a:p>
            <a:pPr marL="365760" lvl="1" indent="0">
              <a:buNone/>
            </a:pPr>
            <a:r>
              <a:rPr kumimoji="1" lang="en-US" altLang="ja-JP" dirty="0" smtClean="0"/>
              <a:t>Eclipse, Atom</a:t>
            </a:r>
            <a:endParaRPr lang="en-US" altLang="ja-JP" dirty="0" smtClean="0"/>
          </a:p>
          <a:p>
            <a:r>
              <a:rPr kumimoji="1" lang="en-US" altLang="ja-JP" dirty="0" smtClean="0"/>
              <a:t>DB</a:t>
            </a:r>
          </a:p>
          <a:p>
            <a:pPr marL="365760" lvl="1" indent="0">
              <a:buNone/>
            </a:pPr>
            <a:r>
              <a:rPr lang="en-US" altLang="ja-JP" dirty="0" smtClean="0"/>
              <a:t>PostgreSQL</a:t>
            </a:r>
            <a:endParaRPr lang="en-US" altLang="ja-JP" dirty="0"/>
          </a:p>
          <a:p>
            <a:r>
              <a:rPr lang="ja-JP" altLang="en-US" dirty="0" smtClean="0"/>
              <a:t>バージョン管理システム</a:t>
            </a:r>
            <a:endParaRPr lang="en-US" altLang="ja-JP" dirty="0" smtClean="0"/>
          </a:p>
          <a:p>
            <a:pPr marL="365760" lvl="1" indent="0">
              <a:buNone/>
            </a:pPr>
            <a:r>
              <a:rPr lang="en-US" altLang="ja-JP" dirty="0" err="1" smtClean="0"/>
              <a:t>Git</a:t>
            </a:r>
            <a:r>
              <a:rPr lang="en-US" altLang="ja-JP" dirty="0" smtClean="0"/>
              <a:t>, GitHub</a:t>
            </a:r>
          </a:p>
          <a:p>
            <a:r>
              <a:rPr lang="ja-JP" altLang="en-US" dirty="0"/>
              <a:t>ワイヤーフレーム作成ツール</a:t>
            </a:r>
            <a:endParaRPr lang="en-US" altLang="ja-JP" dirty="0"/>
          </a:p>
          <a:p>
            <a:pPr marL="365760" lvl="1" indent="0">
              <a:buNone/>
            </a:pPr>
            <a:r>
              <a:rPr lang="en-US" altLang="ja-JP" dirty="0" err="1" smtClean="0"/>
              <a:t>Cacoo</a:t>
            </a:r>
            <a:endParaRPr lang="en-US" altLang="ja-JP" dirty="0"/>
          </a:p>
        </p:txBody>
      </p:sp>
    </p:spTree>
    <p:extLst>
      <p:ext uri="{BB962C8B-B14F-4D97-AF65-F5344CB8AC3E}">
        <p14:creationId xmlns:p14="http://schemas.microsoft.com/office/powerpoint/2010/main" val="4088858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490" y="404664"/>
            <a:ext cx="7024744" cy="1143000"/>
          </a:xfrm>
        </p:spPr>
        <p:txBody>
          <a:bodyPr/>
          <a:lstStyle/>
          <a:p>
            <a:r>
              <a:rPr lang="ja-JP" altLang="en-US" dirty="0"/>
              <a:t>苦労した点</a:t>
            </a:r>
            <a:endParaRPr kumimoji="1" lang="ja-JP" altLang="en-US" dirty="0"/>
          </a:p>
        </p:txBody>
      </p:sp>
      <p:sp>
        <p:nvSpPr>
          <p:cNvPr id="2" name="コンテンツ プレースホルダー 1"/>
          <p:cNvSpPr>
            <a:spLocks noGrp="1"/>
          </p:cNvSpPr>
          <p:nvPr>
            <p:ph idx="1"/>
          </p:nvPr>
        </p:nvSpPr>
        <p:spPr>
          <a:xfrm>
            <a:off x="1043492" y="1628800"/>
            <a:ext cx="6777317" cy="4203829"/>
          </a:xfrm>
        </p:spPr>
        <p:txBody>
          <a:bodyPr>
            <a:normAutofit/>
          </a:bodyPr>
          <a:lstStyle/>
          <a:p>
            <a:r>
              <a:rPr lang="en-US" altLang="ja-JP" sz="4400" dirty="0" smtClean="0"/>
              <a:t>HTML/CSS</a:t>
            </a:r>
          </a:p>
          <a:p>
            <a:r>
              <a:rPr lang="en-US" altLang="ja-JP" sz="4400" dirty="0" smtClean="0"/>
              <a:t>JavaScript</a:t>
            </a:r>
          </a:p>
          <a:p>
            <a:r>
              <a:rPr lang="ja-JP" altLang="en-US" sz="4400" dirty="0" smtClean="0"/>
              <a:t>バリデーション</a:t>
            </a:r>
            <a:endParaRPr lang="en-US" altLang="ja-JP" sz="4400" dirty="0" smtClean="0"/>
          </a:p>
          <a:p>
            <a:r>
              <a:rPr lang="en-US" altLang="ja-JP" sz="4400" dirty="0" smtClean="0"/>
              <a:t>Ajax</a:t>
            </a:r>
          </a:p>
        </p:txBody>
      </p:sp>
    </p:spTree>
    <p:extLst>
      <p:ext uri="{BB962C8B-B14F-4D97-AF65-F5344CB8AC3E}">
        <p14:creationId xmlns:p14="http://schemas.microsoft.com/office/powerpoint/2010/main" val="2804830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490" y="476672"/>
            <a:ext cx="7024744" cy="1143000"/>
          </a:xfrm>
        </p:spPr>
        <p:txBody>
          <a:bodyPr/>
          <a:lstStyle/>
          <a:p>
            <a:r>
              <a:rPr lang="ja-JP" altLang="en-US" dirty="0"/>
              <a:t>感想</a:t>
            </a:r>
            <a:endParaRPr kumimoji="1" lang="ja-JP" altLang="en-US" dirty="0"/>
          </a:p>
        </p:txBody>
      </p:sp>
      <p:sp>
        <p:nvSpPr>
          <p:cNvPr id="2" name="コンテンツ プレースホルダー 1"/>
          <p:cNvSpPr>
            <a:spLocks noGrp="1"/>
          </p:cNvSpPr>
          <p:nvPr>
            <p:ph idx="1"/>
          </p:nvPr>
        </p:nvSpPr>
        <p:spPr>
          <a:xfrm>
            <a:off x="1043492" y="1628800"/>
            <a:ext cx="6777317" cy="4203829"/>
          </a:xfrm>
        </p:spPr>
        <p:txBody>
          <a:bodyPr>
            <a:normAutofit/>
          </a:bodyPr>
          <a:lstStyle/>
          <a:p>
            <a:r>
              <a:rPr lang="ja-JP" altLang="en-US" sz="4000" dirty="0" smtClean="0"/>
              <a:t>検索力の向上</a:t>
            </a:r>
            <a:endParaRPr lang="en-US" altLang="ja-JP" sz="4000" dirty="0" smtClean="0"/>
          </a:p>
          <a:p>
            <a:r>
              <a:rPr lang="ja-JP" altLang="en-US" sz="4000" dirty="0" smtClean="0"/>
              <a:t>報・連・相が課題</a:t>
            </a:r>
            <a:endParaRPr lang="en-US" altLang="ja-JP" sz="4000" dirty="0" smtClean="0"/>
          </a:p>
          <a:p>
            <a:r>
              <a:rPr lang="ja-JP" altLang="en-US" sz="4000" dirty="0" smtClean="0"/>
              <a:t>研修で学んだことを生かしていきたい</a:t>
            </a:r>
            <a:endParaRPr lang="en-US" altLang="ja-JP" sz="4000" dirty="0"/>
          </a:p>
        </p:txBody>
      </p:sp>
    </p:spTree>
    <p:extLst>
      <p:ext uri="{BB962C8B-B14F-4D97-AF65-F5344CB8AC3E}">
        <p14:creationId xmlns:p14="http://schemas.microsoft.com/office/powerpoint/2010/main" val="1576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研修スケジュール</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4</a:t>
            </a:r>
            <a:r>
              <a:rPr lang="ja-JP" altLang="en-US" dirty="0" smtClean="0"/>
              <a:t>月</a:t>
            </a:r>
            <a:endParaRPr lang="en-US" altLang="ja-JP" dirty="0" smtClean="0"/>
          </a:p>
          <a:p>
            <a:pPr marL="365760" lvl="1" indent="0">
              <a:buNone/>
            </a:pPr>
            <a:r>
              <a:rPr lang="en-US" altLang="ja-JP" dirty="0" smtClean="0"/>
              <a:t>Java</a:t>
            </a:r>
            <a:r>
              <a:rPr lang="en-US" altLang="ja-JP" dirty="0"/>
              <a:t>, HTML</a:t>
            </a:r>
            <a:r>
              <a:rPr lang="ja-JP" altLang="en-US" dirty="0"/>
              <a:t>・</a:t>
            </a:r>
            <a:r>
              <a:rPr lang="en-US" altLang="ja-JP" dirty="0"/>
              <a:t>CSS, Java</a:t>
            </a:r>
            <a:r>
              <a:rPr lang="ja-JP" altLang="en-US" dirty="0"/>
              <a:t>から</a:t>
            </a:r>
            <a:r>
              <a:rPr lang="en-US" altLang="ja-JP" dirty="0"/>
              <a:t>DB</a:t>
            </a:r>
            <a:r>
              <a:rPr lang="ja-JP" altLang="en-US" dirty="0"/>
              <a:t>の接続</a:t>
            </a:r>
            <a:r>
              <a:rPr lang="en-US" altLang="ja-JP" dirty="0"/>
              <a:t> , </a:t>
            </a:r>
          </a:p>
          <a:p>
            <a:pPr marL="365760" lvl="1" indent="0">
              <a:buNone/>
            </a:pPr>
            <a:r>
              <a:rPr lang="ja-JP" altLang="en-US" dirty="0"/>
              <a:t>サーブレット</a:t>
            </a:r>
            <a:r>
              <a:rPr lang="en-US" altLang="ja-JP" dirty="0"/>
              <a:t>/JSP, JavaScript/jQuery,</a:t>
            </a:r>
          </a:p>
          <a:p>
            <a:pPr marL="365760" lvl="1" indent="0">
              <a:buNone/>
            </a:pPr>
            <a:r>
              <a:rPr lang="en-US" altLang="ja-JP" dirty="0" smtClean="0"/>
              <a:t>Spring</a:t>
            </a:r>
            <a:endParaRPr kumimoji="1" lang="en-US" altLang="ja-JP" dirty="0"/>
          </a:p>
          <a:p>
            <a:r>
              <a:rPr lang="en-US" altLang="ja-JP" dirty="0" smtClean="0"/>
              <a:t>5</a:t>
            </a:r>
            <a:r>
              <a:rPr lang="ja-JP" altLang="en-US" dirty="0" smtClean="0"/>
              <a:t>月</a:t>
            </a:r>
            <a:endParaRPr lang="en-US" altLang="ja-JP" dirty="0" smtClean="0"/>
          </a:p>
          <a:p>
            <a:pPr marL="365760" lvl="1" indent="0">
              <a:buNone/>
            </a:pPr>
            <a:r>
              <a:rPr lang="en-US" altLang="ja-JP" dirty="0" smtClean="0"/>
              <a:t>Spring, Velocity, </a:t>
            </a:r>
            <a:r>
              <a:rPr lang="en-US" altLang="ja-JP" dirty="0" err="1" smtClean="0"/>
              <a:t>MyBatis</a:t>
            </a:r>
            <a:r>
              <a:rPr lang="en-US" altLang="ja-JP" dirty="0" smtClean="0"/>
              <a:t>, Spring MVC,</a:t>
            </a:r>
            <a:endParaRPr lang="en-US" altLang="ja-JP" dirty="0"/>
          </a:p>
          <a:p>
            <a:pPr marL="365760" lvl="1" indent="0">
              <a:buNone/>
            </a:pPr>
            <a:r>
              <a:rPr lang="en-US" altLang="ja-JP" dirty="0"/>
              <a:t>Spring Security</a:t>
            </a:r>
          </a:p>
          <a:p>
            <a:pPr marL="68580" indent="0">
              <a:buNone/>
            </a:pPr>
            <a:endParaRPr kumimoji="1" lang="en-US" altLang="ja-JP" dirty="0" smtClean="0"/>
          </a:p>
        </p:txBody>
      </p:sp>
    </p:spTree>
    <p:extLst>
      <p:ext uri="{BB962C8B-B14F-4D97-AF65-F5344CB8AC3E}">
        <p14:creationId xmlns:p14="http://schemas.microsoft.com/office/powerpoint/2010/main" val="43762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アプリの説明</a:t>
            </a:r>
            <a:endParaRPr kumimoji="1" lang="ja-JP" altLang="en-US" dirty="0"/>
          </a:p>
        </p:txBody>
      </p:sp>
      <p:sp>
        <p:nvSpPr>
          <p:cNvPr id="2" name="コンテンツ プレースホルダー 1"/>
          <p:cNvSpPr>
            <a:spLocks noGrp="1"/>
          </p:cNvSpPr>
          <p:nvPr>
            <p:ph idx="1"/>
          </p:nvPr>
        </p:nvSpPr>
        <p:spPr/>
        <p:txBody>
          <a:bodyPr>
            <a:normAutofit fontScale="92500" lnSpcReduction="10000"/>
          </a:bodyPr>
          <a:lstStyle/>
          <a:p>
            <a:r>
              <a:rPr kumimoji="1" lang="ja-JP" altLang="en-US" dirty="0" smtClean="0"/>
              <a:t>今回作ったアプリは・・・</a:t>
            </a:r>
            <a:endParaRPr kumimoji="1" lang="en-US" altLang="ja-JP" dirty="0" smtClean="0"/>
          </a:p>
          <a:p>
            <a:pPr lvl="1"/>
            <a:r>
              <a:rPr lang="ja-JP" altLang="en-US" dirty="0"/>
              <a:t>スポーツをしている人の体づくりを助けてくれるアプリ</a:t>
            </a:r>
            <a:r>
              <a:rPr lang="ja-JP" altLang="en-US" dirty="0" smtClean="0"/>
              <a:t>です</a:t>
            </a:r>
            <a:r>
              <a:rPr lang="ja-JP" altLang="en-US" dirty="0"/>
              <a:t>。</a:t>
            </a:r>
            <a:endParaRPr lang="en-US" altLang="ja-JP" dirty="0" smtClean="0"/>
          </a:p>
          <a:p>
            <a:r>
              <a:rPr lang="ja-JP" altLang="en-US" dirty="0" smtClean="0"/>
              <a:t>何ができるの？・・・</a:t>
            </a:r>
            <a:endParaRPr lang="en-US" altLang="ja-JP" dirty="0" smtClean="0"/>
          </a:p>
          <a:p>
            <a:pPr lvl="1"/>
            <a:r>
              <a:rPr lang="ja-JP" altLang="en-US" dirty="0"/>
              <a:t>エネルギー</a:t>
            </a:r>
            <a:r>
              <a:rPr lang="en-US" altLang="ja-JP" dirty="0"/>
              <a:t>(</a:t>
            </a:r>
            <a:r>
              <a:rPr lang="ja-JP" altLang="en-US" dirty="0"/>
              <a:t>カロリー</a:t>
            </a:r>
            <a:r>
              <a:rPr lang="en-US" altLang="ja-JP" dirty="0"/>
              <a:t>)</a:t>
            </a:r>
            <a:r>
              <a:rPr lang="ja-JP" altLang="en-US" dirty="0"/>
              <a:t>と、体作りに重要な</a:t>
            </a:r>
            <a:r>
              <a:rPr lang="en-US" altLang="ja-JP" dirty="0"/>
              <a:t>3</a:t>
            </a:r>
            <a:r>
              <a:rPr lang="ja-JP" altLang="en-US" dirty="0" err="1"/>
              <a:t>つの</a:t>
            </a:r>
            <a:r>
              <a:rPr lang="ja-JP" altLang="en-US" dirty="0"/>
              <a:t>栄養素</a:t>
            </a:r>
            <a:r>
              <a:rPr lang="en-US" altLang="ja-JP" dirty="0"/>
              <a:t>(</a:t>
            </a:r>
            <a:r>
              <a:rPr lang="ja-JP" altLang="en-US" dirty="0"/>
              <a:t>炭水化物・脂質・たんぱく質</a:t>
            </a:r>
            <a:r>
              <a:rPr lang="en-US" altLang="ja-JP" dirty="0" smtClean="0"/>
              <a:t>)</a:t>
            </a:r>
            <a:r>
              <a:rPr lang="ja-JP" altLang="en-US" dirty="0" smtClean="0"/>
              <a:t>の摂取量の管理ができます。</a:t>
            </a:r>
            <a:endParaRPr lang="en-US" altLang="ja-JP" dirty="0" smtClean="0"/>
          </a:p>
          <a:p>
            <a:r>
              <a:rPr lang="ja-JP" altLang="en-US" dirty="0" smtClean="0"/>
              <a:t>作った目的は？・・・</a:t>
            </a:r>
            <a:endParaRPr lang="en-US" altLang="ja-JP" dirty="0" smtClean="0"/>
          </a:p>
          <a:p>
            <a:pPr lvl="1"/>
            <a:r>
              <a:rPr lang="ja-JP" altLang="en-US" dirty="0" smtClean="0"/>
              <a:t>フルマラソンを完走するにあたって、日々の栄養管理をできるアプリがあれば便利だと思ったので、このアプリを作成しました。</a:t>
            </a:r>
            <a:endParaRPr lang="en-US" altLang="ja-JP" dirty="0" smtClean="0"/>
          </a:p>
        </p:txBody>
      </p:sp>
    </p:spTree>
    <p:extLst>
      <p:ext uri="{BB962C8B-B14F-4D97-AF65-F5344CB8AC3E}">
        <p14:creationId xmlns:p14="http://schemas.microsoft.com/office/powerpoint/2010/main" val="71914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kumimoji="1" lang="ja-JP" altLang="en-US" dirty="0" smtClean="0"/>
              <a:t>各機能の説明</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kumimoji="1" lang="ja-JP" altLang="en-US" dirty="0" smtClean="0"/>
              <a:t>会員の登録</a:t>
            </a:r>
            <a:endParaRPr kumimoji="1" lang="en-US" altLang="ja-JP" dirty="0" smtClean="0"/>
          </a:p>
          <a:p>
            <a:pPr marL="365760" lvl="1" indent="0">
              <a:buNone/>
            </a:pPr>
            <a:r>
              <a:rPr lang="ja-JP" altLang="en-US" dirty="0" smtClean="0"/>
              <a:t>性別</a:t>
            </a:r>
            <a:r>
              <a:rPr lang="en-US" altLang="ja-JP" dirty="0" smtClean="0"/>
              <a:t>, </a:t>
            </a:r>
            <a:r>
              <a:rPr lang="ja-JP" altLang="en-US" dirty="0" smtClean="0"/>
              <a:t>生年月日</a:t>
            </a:r>
            <a:r>
              <a:rPr lang="en-US" altLang="ja-JP" dirty="0" smtClean="0"/>
              <a:t>, ID </a:t>
            </a:r>
            <a:r>
              <a:rPr lang="ja-JP" altLang="en-US" dirty="0" smtClean="0"/>
              <a:t>パスワードを会員情報として</a:t>
            </a:r>
            <a:endParaRPr lang="en-US" altLang="ja-JP" dirty="0" smtClean="0"/>
          </a:p>
          <a:p>
            <a:pPr marL="365760" lvl="1" indent="0">
              <a:buNone/>
            </a:pPr>
            <a:r>
              <a:rPr lang="ja-JP" altLang="en-US" dirty="0"/>
              <a:t>登録</a:t>
            </a:r>
            <a:r>
              <a:rPr lang="ja-JP" altLang="en-US" dirty="0" smtClean="0"/>
              <a:t>する。</a:t>
            </a:r>
            <a:endParaRPr lang="en-US" altLang="ja-JP" dirty="0" smtClean="0"/>
          </a:p>
        </p:txBody>
      </p:sp>
      <p:pic>
        <p:nvPicPr>
          <p:cNvPr id="8" name="コンテンツ プレースホルダー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35696" y="3212976"/>
            <a:ext cx="4752528" cy="3169893"/>
          </a:xfrm>
        </p:spPr>
      </p:pic>
    </p:spTree>
    <p:extLst>
      <p:ext uri="{BB962C8B-B14F-4D97-AF65-F5344CB8AC3E}">
        <p14:creationId xmlns:p14="http://schemas.microsoft.com/office/powerpoint/2010/main" val="155251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t>各機能の説明</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ログイン</a:t>
            </a:r>
            <a:endParaRPr lang="en-US" altLang="ja-JP" dirty="0" smtClean="0"/>
          </a:p>
          <a:p>
            <a:pPr marL="68580" indent="0">
              <a:buNone/>
            </a:pPr>
            <a:r>
              <a:rPr lang="ja-JP" altLang="en-US" dirty="0"/>
              <a:t>　</a:t>
            </a:r>
            <a:r>
              <a:rPr lang="en-US" altLang="ja-JP" dirty="0" smtClean="0"/>
              <a:t>ID</a:t>
            </a:r>
            <a:r>
              <a:rPr lang="ja-JP" altLang="en-US" dirty="0" smtClean="0"/>
              <a:t>とパスワードを入力してログインする。</a:t>
            </a:r>
            <a:endParaRPr lang="en-US" altLang="ja-JP" dirty="0" smtClean="0"/>
          </a:p>
          <a:p>
            <a:pPr marL="365760" lvl="1" indent="0">
              <a:buNone/>
            </a:pPr>
            <a:endParaRPr kumimoji="1" lang="ja-JP" altLang="en-US" dirty="0"/>
          </a:p>
        </p:txBody>
      </p:sp>
      <p:pic>
        <p:nvPicPr>
          <p:cNvPr id="8" name="コンテンツ プレースホルダー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35696" y="3284984"/>
            <a:ext cx="4680520" cy="3112728"/>
          </a:xfrm>
        </p:spPr>
      </p:pic>
    </p:spTree>
    <p:extLst>
      <p:ext uri="{BB962C8B-B14F-4D97-AF65-F5344CB8AC3E}">
        <p14:creationId xmlns:p14="http://schemas.microsoft.com/office/powerpoint/2010/main" val="2153855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t>各機能の説明</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目標栄養の設定</a:t>
            </a:r>
            <a:endParaRPr lang="en-US" altLang="ja-JP" dirty="0" smtClean="0"/>
          </a:p>
          <a:p>
            <a:pPr marL="365760" lvl="1" indent="0">
              <a:buNone/>
            </a:pPr>
            <a:r>
              <a:rPr lang="ja-JP" altLang="en-US" dirty="0" smtClean="0"/>
              <a:t>エネルギー</a:t>
            </a:r>
            <a:r>
              <a:rPr lang="en-US" altLang="ja-JP" dirty="0" smtClean="0"/>
              <a:t>, </a:t>
            </a:r>
            <a:r>
              <a:rPr lang="ja-JP" altLang="en-US" dirty="0" smtClean="0"/>
              <a:t>たんぱく質</a:t>
            </a:r>
            <a:r>
              <a:rPr lang="en-US" altLang="ja-JP" dirty="0" smtClean="0"/>
              <a:t>, </a:t>
            </a:r>
            <a:r>
              <a:rPr lang="ja-JP" altLang="en-US" dirty="0" smtClean="0"/>
              <a:t>脂質</a:t>
            </a:r>
            <a:r>
              <a:rPr lang="en-US" altLang="ja-JP" dirty="0" smtClean="0"/>
              <a:t>, </a:t>
            </a:r>
            <a:r>
              <a:rPr lang="ja-JP" altLang="en-US" dirty="0" smtClean="0"/>
              <a:t>炭水化物の目標摂取量を設定する。</a:t>
            </a:r>
            <a:endParaRPr lang="en-US" altLang="ja-JP" dirty="0" smtClean="0"/>
          </a:p>
          <a:p>
            <a:pPr lvl="1"/>
            <a:endParaRPr kumimoji="1" lang="ja-JP" altLang="en-US" dirty="0"/>
          </a:p>
        </p:txBody>
      </p:sp>
      <p:pic>
        <p:nvPicPr>
          <p:cNvPr id="8" name="コンテンツ プレースホルダー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195736" y="3356992"/>
            <a:ext cx="4680520" cy="3091426"/>
          </a:xfrm>
        </p:spPr>
      </p:pic>
    </p:spTree>
    <p:extLst>
      <p:ext uri="{BB962C8B-B14F-4D97-AF65-F5344CB8AC3E}">
        <p14:creationId xmlns:p14="http://schemas.microsoft.com/office/powerpoint/2010/main" val="39294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t>各機能の説明</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食事の登録</a:t>
            </a:r>
            <a:r>
              <a:rPr lang="en-US" altLang="ja-JP" dirty="0" smtClean="0"/>
              <a:t>(</a:t>
            </a:r>
            <a:r>
              <a:rPr lang="ja-JP" altLang="en-US" dirty="0" smtClean="0"/>
              <a:t>手動入力</a:t>
            </a:r>
            <a:r>
              <a:rPr lang="en-US" altLang="ja-JP" dirty="0" smtClean="0"/>
              <a:t>)</a:t>
            </a:r>
          </a:p>
          <a:p>
            <a:pPr marL="365760" lvl="1" indent="0">
              <a:buNone/>
            </a:pPr>
            <a:r>
              <a:rPr lang="en-US" altLang="ja-JP" dirty="0" smtClean="0"/>
              <a:t>1</a:t>
            </a:r>
            <a:r>
              <a:rPr lang="ja-JP" altLang="en-US" dirty="0" smtClean="0"/>
              <a:t>食分の食事名</a:t>
            </a:r>
            <a:r>
              <a:rPr lang="en-US" altLang="ja-JP" dirty="0" smtClean="0"/>
              <a:t>, </a:t>
            </a:r>
            <a:r>
              <a:rPr lang="ja-JP" altLang="en-US" dirty="0" smtClean="0"/>
              <a:t>エネルギー</a:t>
            </a:r>
            <a:r>
              <a:rPr lang="en-US" altLang="ja-JP" dirty="0" smtClean="0"/>
              <a:t>, </a:t>
            </a:r>
            <a:r>
              <a:rPr lang="ja-JP" altLang="en-US" dirty="0" smtClean="0"/>
              <a:t>たんぱく質</a:t>
            </a:r>
            <a:r>
              <a:rPr lang="en-US" altLang="ja-JP" dirty="0" smtClean="0"/>
              <a:t>, </a:t>
            </a:r>
            <a:r>
              <a:rPr lang="ja-JP" altLang="en-US" dirty="0" smtClean="0"/>
              <a:t>脂質</a:t>
            </a:r>
            <a:r>
              <a:rPr lang="en-US" altLang="ja-JP" dirty="0" smtClean="0"/>
              <a:t>, </a:t>
            </a:r>
            <a:r>
              <a:rPr lang="ja-JP" altLang="en-US" dirty="0" smtClean="0"/>
              <a:t>炭水化物を登録する。</a:t>
            </a:r>
            <a:endParaRPr lang="en-US" altLang="ja-JP" dirty="0" smtClean="0"/>
          </a:p>
          <a:p>
            <a:pPr lvl="1"/>
            <a:endParaRPr kumimoji="1" lang="ja-JP" altLang="en-US" dirty="0"/>
          </a:p>
        </p:txBody>
      </p:sp>
      <p:pic>
        <p:nvPicPr>
          <p:cNvPr id="8" name="コンテンツ プレースホルダー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267744" y="3429000"/>
            <a:ext cx="4536504" cy="3008091"/>
          </a:xfrm>
        </p:spPr>
      </p:pic>
    </p:spTree>
    <p:extLst>
      <p:ext uri="{BB962C8B-B14F-4D97-AF65-F5344CB8AC3E}">
        <p14:creationId xmlns:p14="http://schemas.microsoft.com/office/powerpoint/2010/main" val="3404376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solidFill>
                  <a:schemeClr val="tx1">
                    <a:lumMod val="50000"/>
                    <a:lumOff val="50000"/>
                  </a:schemeClr>
                </a:solidFill>
              </a:rPr>
              <a:t>各機能の説明</a:t>
            </a:r>
            <a:endParaRPr kumimoji="1" lang="ja-JP" altLang="en-US" dirty="0">
              <a:solidFill>
                <a:schemeClr val="tx1">
                  <a:lumMod val="50000"/>
                  <a:lumOff val="50000"/>
                </a:schemeClr>
              </a:solidFill>
            </a:endParaRPr>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ja-JP" altLang="en-US" dirty="0" smtClean="0"/>
              <a:t>食事の登録</a:t>
            </a:r>
            <a:r>
              <a:rPr lang="en-US" altLang="ja-JP" dirty="0" smtClean="0"/>
              <a:t>(</a:t>
            </a:r>
            <a:r>
              <a:rPr lang="ja-JP" altLang="en-US" dirty="0" smtClean="0"/>
              <a:t>自動入力</a:t>
            </a:r>
            <a:r>
              <a:rPr lang="en-US" altLang="ja-JP" dirty="0" smtClean="0"/>
              <a:t>)</a:t>
            </a:r>
          </a:p>
          <a:p>
            <a:pPr marL="365760" lvl="1" indent="0">
              <a:buNone/>
            </a:pPr>
            <a:r>
              <a:rPr lang="en-US" altLang="ja-JP" dirty="0" smtClean="0"/>
              <a:t>1</a:t>
            </a:r>
            <a:r>
              <a:rPr lang="ja-JP" altLang="en-US" dirty="0" smtClean="0"/>
              <a:t>食分の食事名</a:t>
            </a:r>
            <a:r>
              <a:rPr lang="en-US" altLang="ja-JP" dirty="0" smtClean="0"/>
              <a:t>, </a:t>
            </a:r>
            <a:r>
              <a:rPr lang="ja-JP" altLang="en-US" dirty="0" smtClean="0"/>
              <a:t>食材名</a:t>
            </a:r>
            <a:r>
              <a:rPr lang="en-US" altLang="ja-JP" dirty="0" smtClean="0"/>
              <a:t>, </a:t>
            </a:r>
            <a:r>
              <a:rPr lang="ja-JP" altLang="en-US" dirty="0" smtClean="0"/>
              <a:t>摂取量を登録する。</a:t>
            </a:r>
            <a:endParaRPr lang="en-US" altLang="ja-JP" dirty="0" smtClean="0"/>
          </a:p>
          <a:p>
            <a:pPr lvl="1"/>
            <a:endParaRPr kumimoji="1" lang="ja-JP" altLang="en-US" dirty="0"/>
          </a:p>
        </p:txBody>
      </p:sp>
      <p:pic>
        <p:nvPicPr>
          <p:cNvPr id="5" name="コンテンツ プレースホルダー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411760" y="3501008"/>
            <a:ext cx="4393018" cy="2921507"/>
          </a:xfrm>
        </p:spPr>
      </p:pic>
    </p:spTree>
    <p:extLst>
      <p:ext uri="{BB962C8B-B14F-4D97-AF65-F5344CB8AC3E}">
        <p14:creationId xmlns:p14="http://schemas.microsoft.com/office/powerpoint/2010/main" val="1720559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043608" y="404664"/>
            <a:ext cx="7024744" cy="1143000"/>
          </a:xfrm>
        </p:spPr>
        <p:txBody>
          <a:bodyPr/>
          <a:lstStyle/>
          <a:p>
            <a:r>
              <a:rPr lang="ja-JP" altLang="en-US" dirty="0"/>
              <a:t>各機能の説明</a:t>
            </a:r>
            <a:endParaRPr kumimoji="1" lang="ja-JP" altLang="en-US" dirty="0"/>
          </a:p>
        </p:txBody>
      </p:sp>
      <p:sp>
        <p:nvSpPr>
          <p:cNvPr id="6" name="コンテンツ プレースホルダー 5"/>
          <p:cNvSpPr>
            <a:spLocks noGrp="1"/>
          </p:cNvSpPr>
          <p:nvPr>
            <p:ph sz="quarter" idx="14"/>
          </p:nvPr>
        </p:nvSpPr>
        <p:spPr>
          <a:xfrm>
            <a:off x="1043608" y="1628800"/>
            <a:ext cx="7200800" cy="1944216"/>
          </a:xfrm>
        </p:spPr>
        <p:txBody>
          <a:bodyPr>
            <a:normAutofit/>
          </a:bodyPr>
          <a:lstStyle/>
          <a:p>
            <a:r>
              <a:rPr lang="en-US" altLang="ja-JP" dirty="0" smtClean="0"/>
              <a:t>1</a:t>
            </a:r>
            <a:r>
              <a:rPr lang="ja-JP" altLang="en-US" dirty="0" smtClean="0"/>
              <a:t>日の栄養確認</a:t>
            </a:r>
            <a:endParaRPr lang="en-US" altLang="ja-JP" dirty="0" smtClean="0"/>
          </a:p>
          <a:p>
            <a:pPr marL="68580" indent="0">
              <a:buNone/>
            </a:pPr>
            <a:r>
              <a:rPr lang="ja-JP" altLang="en-US" dirty="0"/>
              <a:t>　</a:t>
            </a:r>
            <a:r>
              <a:rPr lang="en-US" altLang="ja-JP" dirty="0" smtClean="0"/>
              <a:t>1</a:t>
            </a:r>
            <a:r>
              <a:rPr lang="ja-JP" altLang="en-US" dirty="0" smtClean="0"/>
              <a:t>日分の摂取した栄養が表示される。</a:t>
            </a:r>
            <a:endParaRPr lang="en-US" altLang="ja-JP" dirty="0" smtClean="0"/>
          </a:p>
          <a:p>
            <a:pPr marL="365760" lvl="1" indent="0">
              <a:buNone/>
            </a:pPr>
            <a:endParaRPr lang="en-US" altLang="ja-JP" dirty="0" smtClean="0"/>
          </a:p>
          <a:p>
            <a:pPr marL="365760" lvl="1" indent="0">
              <a:buNone/>
            </a:pPr>
            <a:endParaRPr lang="en-US" altLang="ja-JP" dirty="0" smtClean="0"/>
          </a:p>
          <a:p>
            <a:pPr marL="365760" lvl="1" indent="0">
              <a:buNone/>
            </a:pPr>
            <a:endParaRPr kumimoji="1" lang="ja-JP" altLang="en-US" dirty="0"/>
          </a:p>
        </p:txBody>
      </p:sp>
      <p:pic>
        <p:nvPicPr>
          <p:cNvPr id="4" name="コンテンツ プレースホルダー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195736" y="3783679"/>
            <a:ext cx="4104456" cy="2736304"/>
          </a:xfrm>
        </p:spPr>
      </p:pic>
      <p:sp>
        <p:nvSpPr>
          <p:cNvPr id="7" name="コンテンツ プレースホルダー 5"/>
          <p:cNvSpPr txBox="1">
            <a:spLocks/>
          </p:cNvSpPr>
          <p:nvPr/>
        </p:nvSpPr>
        <p:spPr>
          <a:xfrm>
            <a:off x="1196008" y="2636912"/>
            <a:ext cx="7200800" cy="1152128"/>
          </a:xfrm>
          <a:prstGeom prst="rect">
            <a:avLst/>
          </a:prstGeom>
        </p:spPr>
        <p:txBody>
          <a:bodyPr vert="horz" lIns="91440" tIns="45720" rIns="91440" bIns="45720" rtlCol="0">
            <a:normAutofit fontScale="5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kumimoji="1"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kumimoji="1"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kumimoji="1"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kumimoji="1"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kumimoji="1"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9pPr>
          </a:lstStyle>
          <a:p>
            <a:r>
              <a:rPr lang="ja-JP" altLang="ja-JP" dirty="0"/>
              <a:t>各栄養素の目標栄養素量をそれぞれ</a:t>
            </a:r>
            <a:r>
              <a:rPr lang="en-US" altLang="ja-JP" dirty="0"/>
              <a:t>100%</a:t>
            </a:r>
            <a:r>
              <a:rPr lang="ja-JP" altLang="ja-JP" dirty="0"/>
              <a:t>とする。それに対して摂取栄養素量が、</a:t>
            </a:r>
            <a:r>
              <a:rPr lang="en-US" altLang="ja-JP" dirty="0"/>
              <a:t>+-10%</a:t>
            </a:r>
            <a:r>
              <a:rPr lang="ja-JP" altLang="ja-JP" dirty="0"/>
              <a:t>以内ならば◎で</a:t>
            </a:r>
            <a:r>
              <a:rPr lang="en-US" altLang="ja-JP" dirty="0"/>
              <a:t>2</a:t>
            </a:r>
            <a:r>
              <a:rPr lang="ja-JP" altLang="ja-JP" dirty="0"/>
              <a:t>点、</a:t>
            </a:r>
            <a:r>
              <a:rPr lang="en-US" altLang="ja-JP" dirty="0"/>
              <a:t>+-20%</a:t>
            </a:r>
            <a:r>
              <a:rPr lang="ja-JP" altLang="ja-JP" dirty="0"/>
              <a:t>以内ならば○で</a:t>
            </a:r>
            <a:r>
              <a:rPr lang="en-US" altLang="ja-JP" dirty="0"/>
              <a:t>1</a:t>
            </a:r>
            <a:r>
              <a:rPr lang="ja-JP" altLang="ja-JP" dirty="0"/>
              <a:t>点得点される。</a:t>
            </a:r>
            <a:r>
              <a:rPr lang="en-US" altLang="ja-JP" dirty="0"/>
              <a:t>+-20%</a:t>
            </a:r>
            <a:r>
              <a:rPr lang="ja-JP" altLang="ja-JP" dirty="0"/>
              <a:t>を超えれば×で</a:t>
            </a:r>
            <a:r>
              <a:rPr lang="en-US" altLang="ja-JP" dirty="0"/>
              <a:t>0</a:t>
            </a:r>
            <a:r>
              <a:rPr lang="ja-JP" altLang="ja-JP" dirty="0"/>
              <a:t>点となる。ただし、エネルギーのみ×</a:t>
            </a:r>
            <a:r>
              <a:rPr lang="en-US" altLang="ja-JP" dirty="0"/>
              <a:t>2</a:t>
            </a:r>
            <a:r>
              <a:rPr lang="ja-JP" altLang="ja-JP" dirty="0"/>
              <a:t>点で、</a:t>
            </a:r>
            <a:r>
              <a:rPr lang="en-US" altLang="ja-JP" dirty="0"/>
              <a:t>+-10%</a:t>
            </a:r>
            <a:r>
              <a:rPr lang="ja-JP" altLang="ja-JP" dirty="0"/>
              <a:t>以内ならば◎で</a:t>
            </a:r>
            <a:r>
              <a:rPr lang="en-US" altLang="ja-JP" dirty="0"/>
              <a:t>4</a:t>
            </a:r>
            <a:r>
              <a:rPr lang="ja-JP" altLang="ja-JP" dirty="0"/>
              <a:t>点、</a:t>
            </a:r>
            <a:r>
              <a:rPr lang="en-US" altLang="ja-JP" dirty="0"/>
              <a:t>+-20%</a:t>
            </a:r>
            <a:r>
              <a:rPr lang="ja-JP" altLang="ja-JP" dirty="0"/>
              <a:t>以内ならば○で</a:t>
            </a:r>
            <a:r>
              <a:rPr lang="en-US" altLang="ja-JP" dirty="0"/>
              <a:t>2</a:t>
            </a:r>
            <a:r>
              <a:rPr lang="ja-JP" altLang="ja-JP" dirty="0"/>
              <a:t>点得点される。</a:t>
            </a:r>
          </a:p>
          <a:p>
            <a:r>
              <a:rPr lang="ja-JP" altLang="ja-JP" dirty="0"/>
              <a:t>それらを足し合わせたものが、</a:t>
            </a:r>
            <a:r>
              <a:rPr lang="en-US" altLang="ja-JP" dirty="0"/>
              <a:t>1</a:t>
            </a:r>
            <a:r>
              <a:rPr lang="ja-JP" altLang="ja-JP" dirty="0"/>
              <a:t>日の評価となり、</a:t>
            </a:r>
            <a:r>
              <a:rPr lang="en-US" altLang="ja-JP" dirty="0"/>
              <a:t>(</a:t>
            </a:r>
            <a:r>
              <a:rPr lang="ja-JP" altLang="ja-JP" dirty="0"/>
              <a:t>エネルギー</a:t>
            </a:r>
            <a:r>
              <a:rPr lang="en-US" altLang="ja-JP" dirty="0"/>
              <a:t>4</a:t>
            </a:r>
            <a:r>
              <a:rPr lang="ja-JP" altLang="ja-JP" dirty="0"/>
              <a:t>点</a:t>
            </a:r>
            <a:r>
              <a:rPr lang="en-US" altLang="ja-JP" dirty="0"/>
              <a:t>+</a:t>
            </a:r>
            <a:r>
              <a:rPr lang="ja-JP" altLang="ja-JP" dirty="0"/>
              <a:t>たんぱく質</a:t>
            </a:r>
            <a:r>
              <a:rPr lang="en-US" altLang="ja-JP" dirty="0"/>
              <a:t>2</a:t>
            </a:r>
            <a:r>
              <a:rPr lang="ja-JP" altLang="ja-JP" dirty="0"/>
              <a:t>点</a:t>
            </a:r>
            <a:r>
              <a:rPr lang="en-US" altLang="ja-JP" dirty="0"/>
              <a:t>+</a:t>
            </a:r>
            <a:r>
              <a:rPr lang="ja-JP" altLang="ja-JP" dirty="0"/>
              <a:t>脂質</a:t>
            </a:r>
            <a:r>
              <a:rPr lang="en-US" altLang="ja-JP" dirty="0"/>
              <a:t>2</a:t>
            </a:r>
            <a:r>
              <a:rPr lang="ja-JP" altLang="ja-JP" dirty="0"/>
              <a:t>点</a:t>
            </a:r>
            <a:r>
              <a:rPr lang="en-US" altLang="ja-JP" dirty="0"/>
              <a:t>+</a:t>
            </a:r>
            <a:r>
              <a:rPr lang="ja-JP" altLang="ja-JP" dirty="0"/>
              <a:t>炭水化物</a:t>
            </a:r>
            <a:r>
              <a:rPr lang="en-US" altLang="ja-JP" dirty="0"/>
              <a:t>2</a:t>
            </a:r>
            <a:r>
              <a:rPr lang="ja-JP" altLang="ja-JP" dirty="0"/>
              <a:t>点</a:t>
            </a:r>
            <a:r>
              <a:rPr lang="en-US" altLang="ja-JP" dirty="0"/>
              <a:t>)=10</a:t>
            </a:r>
            <a:r>
              <a:rPr lang="ja-JP" altLang="ja-JP" dirty="0"/>
              <a:t>点満点評価となる。</a:t>
            </a:r>
          </a:p>
          <a:p>
            <a:pPr marL="365760" lvl="1" indent="0">
              <a:buFont typeface="Wingdings 2" pitchFamily="18" charset="2"/>
              <a:buNone/>
            </a:pPr>
            <a:endParaRPr lang="ja-JP" altLang="en-US" dirty="0"/>
          </a:p>
        </p:txBody>
      </p:sp>
    </p:spTree>
    <p:extLst>
      <p:ext uri="{BB962C8B-B14F-4D97-AF65-F5344CB8AC3E}">
        <p14:creationId xmlns:p14="http://schemas.microsoft.com/office/powerpoint/2010/main" val="42150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オースティン">
  <a:themeElements>
    <a:clrScheme name="オースティン">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オースティン">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オースティン">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443</TotalTime>
  <Words>530</Words>
  <Application>Microsoft Office PowerPoint</Application>
  <PresentationFormat>画面に合わせる (4:3)</PresentationFormat>
  <Paragraphs>87</Paragraphs>
  <Slides>19</Slides>
  <Notes>1</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オースティン</vt:lpstr>
      <vt:lpstr>最終課題発表 -身体開発-</vt:lpstr>
      <vt:lpstr>研修スケジュール</vt:lpstr>
      <vt:lpstr>アプリの説明</vt:lpstr>
      <vt:lpstr>各機能の説明</vt:lpstr>
      <vt:lpstr>各機能の説明</vt:lpstr>
      <vt:lpstr>各機能の説明</vt:lpstr>
      <vt:lpstr>各機能の説明</vt:lpstr>
      <vt:lpstr>各機能の説明</vt:lpstr>
      <vt:lpstr>各機能の説明</vt:lpstr>
      <vt:lpstr>各機能の説明</vt:lpstr>
      <vt:lpstr>各機能の説明</vt:lpstr>
      <vt:lpstr>各機能の説明</vt:lpstr>
      <vt:lpstr>各機能の説明</vt:lpstr>
      <vt:lpstr>画面詳細</vt:lpstr>
      <vt:lpstr>画面詳細</vt:lpstr>
      <vt:lpstr>実践</vt:lpstr>
      <vt:lpstr>使用ツール</vt:lpstr>
      <vt:lpstr>苦労した点</vt:lpstr>
      <vt:lpstr>感想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genuine</dc:creator>
  <cp:lastModifiedBy>genuine</cp:lastModifiedBy>
  <cp:revision>24</cp:revision>
  <dcterms:created xsi:type="dcterms:W3CDTF">2018-06-29T01:45:07Z</dcterms:created>
  <dcterms:modified xsi:type="dcterms:W3CDTF">2018-06-29T09:08:16Z</dcterms:modified>
</cp:coreProperties>
</file>