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99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A135C-E0C7-AF7B-49B3-CC7264D47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3BA105-0477-045E-0686-F4D7051EB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3205ED-221E-E2FC-97C0-914855627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4AE7-0D5E-4421-9634-C37C866EBD82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D5890C-BF9D-FDF1-E772-7653AA8E8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323606-F182-1CEA-7AAE-FE5A3B6D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FD5B-AA87-49A8-B793-2918D38B3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91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611AF9-7D70-8ACD-B831-397022D8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12C216-01C4-FDD7-3F40-8A290BF22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086E46-EA68-4131-2ED2-F4CEAFE6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4AE7-0D5E-4421-9634-C37C866EBD82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364867-1F2F-7400-9084-28CAC8B6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9E8BCC-AAC1-77C6-BB90-952732D0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FD5B-AA87-49A8-B793-2918D38B3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95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6480C98-8D24-5F87-93D3-6ACD1DD7A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1ABDD7A-D782-BA31-0E44-4C272B3D3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9A0F76-A0EB-E8A1-6000-AA0D79301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4AE7-0D5E-4421-9634-C37C866EBD82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3CAAD1-1959-ED32-C25A-D4D56258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55208A-90A0-CD4C-084B-C781EB97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FD5B-AA87-49A8-B793-2918D38B3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28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D5BFA3-7BD9-8BBC-8B16-83668D15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C90760-9B66-97F1-9AF8-BD0CA7A72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5C21BF-F2E0-2724-EC62-036ED981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4AE7-0D5E-4421-9634-C37C866EBD82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6D7FE6-3F38-AA62-7031-8ABA00C3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78D9A4-ACC5-9E10-79FB-86D848A7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FD5B-AA87-49A8-B793-2918D38B3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88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73830B-063B-EA3F-8E9C-73F45C87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050848-54BE-CBDA-3372-9EFB17A0C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7BC6AD-18DB-1D98-BB4F-02B0E58C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4AE7-0D5E-4421-9634-C37C866EBD82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7F77F3-1FDA-8F2B-10BD-A613A009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56BC2D-62E0-8441-6E74-B8E3C52E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FD5B-AA87-49A8-B793-2918D38B3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90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597488-618B-E011-A3E8-F17B3B7A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E075F0-660E-80BD-4AD6-EFBBFC216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E5DE69-1E2F-271D-4F94-5C447AA9C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6543F5-0363-2734-D849-63C783D7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4AE7-0D5E-4421-9634-C37C866EBD82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72EAB8-552F-3AD5-8914-BD5C21C6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B72003-4631-9F5F-51CC-3CC28549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FD5B-AA87-49A8-B793-2918D38B3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931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08772B-1833-4F66-4D75-64261FB57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2224C3-63E7-8FD6-4EA1-7B0538B3B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5E4A65-E608-9DAC-3B49-F93C20684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7711EA2-E0FA-FFE2-AD81-F1621499D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EF072A-36DF-3088-A870-1F75C7EC8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3B4937-4C93-C2DD-71F9-81377A1A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4AE7-0D5E-4421-9634-C37C866EBD82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4FF6554-696C-958B-0915-0AE09FD6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C8336D-E00E-656E-2515-E42B9738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FD5B-AA87-49A8-B793-2918D38B3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12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1FCD47-1E16-18BA-9BE7-8B08D551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4F9349-FF5F-0E61-3C37-29551B15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4AE7-0D5E-4421-9634-C37C866EBD82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99BFC1F-0F70-6DEE-559C-96BCE4D76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E68CB7-54ED-0D6F-ABE5-09E4361F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FD5B-AA87-49A8-B793-2918D38B3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19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CCC060A-C1B6-45E8-916C-3BE8A430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4AE7-0D5E-4421-9634-C37C866EBD82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DC7B712-D68D-EF07-A377-C2F01AFE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37D959-23AB-A7C1-ED4B-218EEC81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FD5B-AA87-49A8-B793-2918D38B3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69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89088C-16FE-4345-58F7-B58D5C3F5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75D89B-C27C-FBA4-0C3B-48D2C11AF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12E261-9312-5C15-35F9-7FBF83CEA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DCDF11-C18A-F153-4799-62CCD806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4AE7-0D5E-4421-9634-C37C866EBD82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01AA4D-A195-5411-3F71-7392819F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79AAD8-BFD1-9391-86B3-C7DA5D12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FD5B-AA87-49A8-B793-2918D38B3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02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746F44-5BC3-9505-DB1B-3AA7FB57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5EF3AAD-F125-663C-3E35-E68B2B9FD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144281-46DF-91A1-9E3A-766F74249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40DCA6-4CF1-B2DD-4348-3013C22B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4AE7-0D5E-4421-9634-C37C866EBD82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AD7B3C-038E-BF95-CDF0-A2F514BA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B9C202-F5A6-C514-E5BA-20FA2726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FD5B-AA87-49A8-B793-2918D38B3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68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657148C-1249-28E7-5853-9A88C87C2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185807-07EC-3097-A995-B2B6EA61B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95904B-7F41-FE04-E6DF-94F660221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814AE7-0D5E-4421-9634-C37C866EBD82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A7048F-4518-7067-50C6-03F9E3C36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E6446B-D794-52F0-F4EA-55E8A5FB4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2BFD5B-AA87-49A8-B793-2918D38B33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335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0CE3FA-192B-6E84-6A24-C10B81C6C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三角形状</a:t>
            </a:r>
            <a:r>
              <a:rPr kumimoji="1" lang="en-US" altLang="ja-JP" dirty="0"/>
              <a:t>FD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71BEBE1-37F0-1408-45EA-28209BB5C6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37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7C5FAD8-CADA-7937-AFD9-A031E2681B6B}"/>
              </a:ext>
            </a:extLst>
          </p:cNvPr>
          <p:cNvCxnSpPr/>
          <p:nvPr/>
        </p:nvCxnSpPr>
        <p:spPr>
          <a:xfrm>
            <a:off x="2871019" y="5260258"/>
            <a:ext cx="5555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13EFC701-25E4-D05C-CEA5-D30D999C1473}"/>
              </a:ext>
            </a:extLst>
          </p:cNvPr>
          <p:cNvCxnSpPr>
            <a:cxnSpLocks/>
          </p:cNvCxnSpPr>
          <p:nvPr/>
        </p:nvCxnSpPr>
        <p:spPr>
          <a:xfrm flipV="1">
            <a:off x="2866103" y="948813"/>
            <a:ext cx="0" cy="4311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970D7FD-25D3-5036-6A0B-8B9FC7753F76}"/>
              </a:ext>
            </a:extLst>
          </p:cNvPr>
          <p:cNvCxnSpPr>
            <a:cxnSpLocks/>
          </p:cNvCxnSpPr>
          <p:nvPr/>
        </p:nvCxnSpPr>
        <p:spPr>
          <a:xfrm flipV="1">
            <a:off x="2866103" y="1759974"/>
            <a:ext cx="1194620" cy="3500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2D08B49-0ABB-D6C2-74B4-FC54EA3314DD}"/>
              </a:ext>
            </a:extLst>
          </p:cNvPr>
          <p:cNvCxnSpPr>
            <a:cxnSpLocks/>
          </p:cNvCxnSpPr>
          <p:nvPr/>
        </p:nvCxnSpPr>
        <p:spPr>
          <a:xfrm flipH="1" flipV="1">
            <a:off x="4060723" y="1769804"/>
            <a:ext cx="3205316" cy="3490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245FE4-CE8D-D5BE-E082-5EF8A1654E96}"/>
              </a:ext>
            </a:extLst>
          </p:cNvPr>
          <p:cNvSpPr txBox="1"/>
          <p:nvPr/>
        </p:nvSpPr>
        <p:spPr>
          <a:xfrm>
            <a:off x="3319034" y="5338448"/>
            <a:ext cx="436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 (vehicle/km/lane)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0A44766-3208-9544-6CA6-20F54DEBBFAB}"/>
              </a:ext>
            </a:extLst>
          </p:cNvPr>
          <p:cNvSpPr txBox="1"/>
          <p:nvPr/>
        </p:nvSpPr>
        <p:spPr>
          <a:xfrm rot="10800000">
            <a:off x="2291331" y="1769804"/>
            <a:ext cx="461665" cy="26854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(vehicle/hour/lane)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72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4E7263E-434A-61A4-BDF5-E51FA0A0B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12" y="1686150"/>
            <a:ext cx="3729924" cy="36000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9F47A7A-0927-6D08-5ADA-9DC28FE24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539" y="1686150"/>
            <a:ext cx="3729920" cy="3600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2D07094-4500-42ED-E814-997A75D5F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615" y="1686150"/>
            <a:ext cx="3729921" cy="3600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46BA24-1C18-C51E-6BA0-A3FC8CB3F5B4}"/>
              </a:ext>
            </a:extLst>
          </p:cNvPr>
          <p:cNvSpPr txBox="1"/>
          <p:nvPr/>
        </p:nvSpPr>
        <p:spPr>
          <a:xfrm>
            <a:off x="826774" y="129658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agents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4F4E87B-3A54-F88F-C49B-4975E33A41CD}"/>
              </a:ext>
            </a:extLst>
          </p:cNvPr>
          <p:cNvSpPr txBox="1"/>
          <p:nvPr/>
        </p:nvSpPr>
        <p:spPr>
          <a:xfrm>
            <a:off x="4724400" y="129658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 agents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2230B2B-15A7-7C81-B0C2-0398CE79FFC8}"/>
              </a:ext>
            </a:extLst>
          </p:cNvPr>
          <p:cNvSpPr txBox="1"/>
          <p:nvPr/>
        </p:nvSpPr>
        <p:spPr>
          <a:xfrm>
            <a:off x="8622026" y="129658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agents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BA668A9-B6D7-6C3C-129F-53AD4CE281B8}"/>
              </a:ext>
            </a:extLst>
          </p:cNvPr>
          <p:cNvSpPr txBox="1"/>
          <p:nvPr/>
        </p:nvSpPr>
        <p:spPr>
          <a:xfrm>
            <a:off x="5314950" y="5267100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42BACA0-EBD2-8D17-5EAA-FFF76014E721}"/>
              </a:ext>
            </a:extLst>
          </p:cNvPr>
          <p:cNvSpPr txBox="1"/>
          <p:nvPr/>
        </p:nvSpPr>
        <p:spPr>
          <a:xfrm rot="16200000">
            <a:off x="-649305" y="3244334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850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</Words>
  <Application>Microsoft Office PowerPoint</Application>
  <PresentationFormat>ワイド画面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Times New Roman</vt:lpstr>
      <vt:lpstr>Office テーマ</vt:lpstr>
      <vt:lpstr>三角形状FD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OSAKI Tomoki</dc:creator>
  <cp:lastModifiedBy>OSAKI Tomoki</cp:lastModifiedBy>
  <cp:revision>17</cp:revision>
  <dcterms:created xsi:type="dcterms:W3CDTF">2025-04-23T02:17:03Z</dcterms:created>
  <dcterms:modified xsi:type="dcterms:W3CDTF">2025-04-23T06:19:11Z</dcterms:modified>
</cp:coreProperties>
</file>