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/>
    <p:restoredTop sz="94830"/>
  </p:normalViewPr>
  <p:slideViewPr>
    <p:cSldViewPr snapToGrid="0">
      <p:cViewPr varScale="1">
        <p:scale>
          <a:sx n="102" d="100"/>
          <a:sy n="102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38C6FF-B4E9-BE12-3502-8BD1D776C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4E4C3E-8027-81A4-CE95-2A218C8BB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E3E90E-B3E3-45D3-B4A8-10C3E613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2C64-E7B5-8D41-BA30-89943EC43C01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131160-773F-FE84-4D90-CAABA6D2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15300-733A-3193-E0AD-60B31640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D73-E77C-6A47-BA09-86E5012F7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4E2B8-15DB-0F3E-933C-8D4D6C90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C901D2-0A4C-251F-5047-887D61B5D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594425-4EB0-5770-C32F-AE269A1D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2C64-E7B5-8D41-BA30-89943EC43C01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E03C52-A786-7213-2886-DA500409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8CFA1-8FE2-8338-970E-CF451045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D73-E77C-6A47-BA09-86E5012F7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05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82A1B5-91C1-536C-AC03-6B835E0F9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0374DA-C9F6-86F3-820A-828455D0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E43AAD-F839-465A-EA10-86065D70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2C64-E7B5-8D41-BA30-89943EC43C01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E7C479-8A66-F309-66F7-D80E5134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5DA4E-90B1-193C-0A6F-3A10D4B0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D73-E77C-6A47-BA09-86E5012F7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33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F8265-CBAE-090D-9A06-8A5958BD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C6E15-CBA3-9099-30E0-2E38D9944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0D549-5717-F1C3-398F-E4693A6B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2C64-E7B5-8D41-BA30-89943EC43C01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CAE680-2FFE-66FC-38E7-4AF9BD0E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CA7BA9-B2DA-41BD-30B5-8086E046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D73-E77C-6A47-BA09-86E5012F7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95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AA26B-FF96-E242-AFE2-16507B75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EADC88-6B14-EE61-0DA2-B471B13D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41189-DB5A-CB0B-FBAF-D150388A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2C64-E7B5-8D41-BA30-89943EC43C01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620DCF-565F-FDCF-5EB1-F1843865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B466A6-19E0-5B01-31B0-711C1FDE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D73-E77C-6A47-BA09-86E5012F7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9FFEC-E00C-E906-CD90-7E4314D3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DF5639-DA2F-725A-D547-4EEBE5891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FDA7AA-39CB-67D1-74E7-CC693BF68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D82FEE-7F94-1895-2331-02F7D5FC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2C64-E7B5-8D41-BA30-89943EC43C01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2416FA-AF8E-6C36-7188-5E27953C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7E40CF-490A-A007-61BD-AAB4E887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D73-E77C-6A47-BA09-86E5012F7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29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EC538-CF0C-4293-65B7-1F5AC555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990792-FCBF-05D6-0B47-8C9E5FAE8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1B8145-0CA8-5E1B-F8F9-5F4756CD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06B829-EE5E-AD78-E7C8-535E0171C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C059FB-09E1-26CF-6FBF-2F20EC5FA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F3CBA9-84D8-15B5-4A04-1D5FDF75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2C64-E7B5-8D41-BA30-89943EC43C01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A6C335-F5BF-3DF4-AA3B-4364DD40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64E07A-89F3-7FA9-FB49-EB23B795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D73-E77C-6A47-BA09-86E5012F7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61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16F06-AE50-A607-D0D8-B6ABAB4B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3FF460-FC0C-8868-6D6F-6DB37B06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2C64-E7B5-8D41-BA30-89943EC43C01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8B87A4-EB04-1C0D-0948-C17B3491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147CD4-B036-798C-71E6-DD734FB8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D73-E77C-6A47-BA09-86E5012F7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25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F58E3D-BE25-48D6-9E5F-427D0FBD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2C64-E7B5-8D41-BA30-89943EC43C01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ADDD93-6C4E-91AF-1251-9868B83D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ADF387-3C43-4F13-598C-F4EE476E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D73-E77C-6A47-BA09-86E5012F7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86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DFFA3-DA99-35E7-8033-54B29C7B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D740E-2E49-4C33-E4E4-8DCDB707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D0744C-292C-BFBA-CD4D-F8ADF96C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533EF6-15C8-4944-CF99-359919C5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2C64-E7B5-8D41-BA30-89943EC43C01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2192E8-C8B5-E565-02E9-0FF83FE4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491999-885D-338B-8F34-B667D571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D73-E77C-6A47-BA09-86E5012F7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59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4CBBA-65AC-7589-070D-C93D885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C663B4-7CA7-66F8-437A-BEC8A9201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D347E7-5C70-5E06-FA56-225BD935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BC0D09-258E-EA5D-1AD6-5F40F87F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2C64-E7B5-8D41-BA30-89943EC43C01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848E03-43D0-9CA8-EB4E-D02EB377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03C8AD-6D1A-9DE6-3294-77BB6DE1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D73-E77C-6A47-BA09-86E5012F7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49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EA12B51-B20C-9E4C-CBD1-28FF0863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1E49AA-3090-1B2B-D1D4-3ECFB1EB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B9E2E-9805-149E-7DFA-98CC7CCC3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32C64-E7B5-8D41-BA30-89943EC43C01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827685-3F30-CB40-DA5A-0728ADF92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317B1F-6C73-C229-5941-4BEBB5EC8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E1D73-E77C-6A47-BA09-86E5012F7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7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F74271-D1AE-FE89-4DD3-4B04DB40D472}"/>
              </a:ext>
            </a:extLst>
          </p:cNvPr>
          <p:cNvSpPr/>
          <p:nvPr/>
        </p:nvSpPr>
        <p:spPr>
          <a:xfrm>
            <a:off x="0" y="1"/>
            <a:ext cx="12192000" cy="1615858"/>
          </a:xfrm>
          <a:prstGeom prst="rect">
            <a:avLst/>
          </a:prstGeom>
          <a:solidFill>
            <a:srgbClr val="4291E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all" spc="384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Medium"/>
              <a:ea typeface="Avenir Medium"/>
              <a:cs typeface="Avenir Medium"/>
              <a:sym typeface="Avenir Medium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501657-F95A-5B77-9A26-22A037612E68}"/>
              </a:ext>
            </a:extLst>
          </p:cNvPr>
          <p:cNvSpPr txBox="1"/>
          <p:nvPr/>
        </p:nvSpPr>
        <p:spPr>
          <a:xfrm>
            <a:off x="3489634" y="453987"/>
            <a:ext cx="7119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err="1">
                <a:solidFill>
                  <a:schemeClr val="bg1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Wom</a:t>
            </a:r>
            <a:r>
              <a:rPr kumimoji="1" lang="en-US" altLang="ja-JP" sz="4000" b="1" dirty="0">
                <a:solidFill>
                  <a:schemeClr val="bg1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-tech</a:t>
            </a:r>
            <a:r>
              <a:rPr kumimoji="1" lang="ja-JP" altLang="en-US" sz="4000" b="1">
                <a:solidFill>
                  <a:schemeClr val="bg1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　チャットアプリ</a:t>
            </a:r>
          </a:p>
        </p:txBody>
      </p:sp>
      <p:pic>
        <p:nvPicPr>
          <p:cNvPr id="7" name="画像" descr="画像">
            <a:extLst>
              <a:ext uri="{FF2B5EF4-FFF2-40B4-BE49-F238E27FC236}">
                <a16:creationId xmlns:a16="http://schemas.microsoft.com/office/drawing/2014/main" id="{45003B01-9CD3-A5BC-9119-A55F5B245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8" y="340851"/>
            <a:ext cx="1868307" cy="10212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6CD2AE-0B5A-77BD-AC28-CC2048725315}"/>
              </a:ext>
            </a:extLst>
          </p:cNvPr>
          <p:cNvSpPr txBox="1"/>
          <p:nvPr/>
        </p:nvSpPr>
        <p:spPr>
          <a:xfrm>
            <a:off x="2630147" y="1780013"/>
            <a:ext cx="6931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理工系女性コミュニティ</a:t>
            </a:r>
            <a:r>
              <a:rPr kumimoji="1" lang="en-US" altLang="ja-JP" sz="2000" b="1" dirty="0" err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Wom</a:t>
            </a:r>
            <a:r>
              <a:rPr kumimoji="1" lang="en-US" altLang="ja-JP" sz="20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-tech</a:t>
            </a:r>
            <a:r>
              <a:rPr kumimoji="1"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のチャットアプリです</a:t>
            </a:r>
            <a:endParaRPr kumimoji="1" lang="en-US" altLang="ja-JP" sz="2000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algn="ctr"/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日ごろの思いや感じたことを自由に投稿して下さい</a:t>
            </a:r>
            <a:endParaRPr kumimoji="1" lang="ja-JP" altLang="en-US" sz="2000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988017-FF86-8230-5E6A-BF0DD7F99907}"/>
              </a:ext>
            </a:extLst>
          </p:cNvPr>
          <p:cNvSpPr txBox="1"/>
          <p:nvPr/>
        </p:nvSpPr>
        <p:spPr>
          <a:xfrm>
            <a:off x="3757881" y="2700083"/>
            <a:ext cx="968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名前：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A5BB73B-4EA7-D2E9-571D-D2CEDDE682FA}"/>
              </a:ext>
            </a:extLst>
          </p:cNvPr>
          <p:cNvSpPr/>
          <p:nvPr/>
        </p:nvSpPr>
        <p:spPr>
          <a:xfrm>
            <a:off x="4997885" y="2700083"/>
            <a:ext cx="2993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AE26BC3-27E5-D5F4-3559-A7AECF78D7FA}"/>
              </a:ext>
            </a:extLst>
          </p:cNvPr>
          <p:cNvSpPr/>
          <p:nvPr/>
        </p:nvSpPr>
        <p:spPr>
          <a:xfrm>
            <a:off x="1052259" y="4067826"/>
            <a:ext cx="9556632" cy="1017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23DE25-E1E2-2DBF-ADC5-5F280CDC83C6}"/>
              </a:ext>
            </a:extLst>
          </p:cNvPr>
          <p:cNvSpPr txBox="1"/>
          <p:nvPr/>
        </p:nvSpPr>
        <p:spPr>
          <a:xfrm>
            <a:off x="2359925" y="3366370"/>
            <a:ext cx="707245" cy="400110"/>
          </a:xfrm>
          <a:prstGeom prst="rect">
            <a:avLst/>
          </a:prstGeom>
          <a:solidFill>
            <a:srgbClr val="4291E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solidFill>
                  <a:schemeClr val="bg1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雑談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7471465-89E1-8A1F-545F-BC389B593688}"/>
              </a:ext>
            </a:extLst>
          </p:cNvPr>
          <p:cNvSpPr txBox="1"/>
          <p:nvPr/>
        </p:nvSpPr>
        <p:spPr>
          <a:xfrm>
            <a:off x="3251878" y="3366370"/>
            <a:ext cx="707245" cy="400110"/>
          </a:xfrm>
          <a:prstGeom prst="rect">
            <a:avLst/>
          </a:prstGeom>
          <a:solidFill>
            <a:srgbClr val="4291E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solidFill>
                  <a:schemeClr val="bg1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相談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B4AA2D-79D1-BC3C-BC2B-AC808A5FD9E8}"/>
              </a:ext>
            </a:extLst>
          </p:cNvPr>
          <p:cNvSpPr txBox="1"/>
          <p:nvPr/>
        </p:nvSpPr>
        <p:spPr>
          <a:xfrm>
            <a:off x="4143831" y="3366370"/>
            <a:ext cx="1229824" cy="400110"/>
          </a:xfrm>
          <a:prstGeom prst="rect">
            <a:avLst/>
          </a:prstGeom>
          <a:solidFill>
            <a:srgbClr val="4291E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solidFill>
                  <a:schemeClr val="bg1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自己紹介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A2A929-73AB-F4B1-8F50-4609F71B4E22}"/>
              </a:ext>
            </a:extLst>
          </p:cNvPr>
          <p:cNvSpPr txBox="1"/>
          <p:nvPr/>
        </p:nvSpPr>
        <p:spPr>
          <a:xfrm>
            <a:off x="5558363" y="3366370"/>
            <a:ext cx="1229825" cy="400110"/>
          </a:xfrm>
          <a:prstGeom prst="rect">
            <a:avLst/>
          </a:prstGeom>
          <a:solidFill>
            <a:srgbClr val="4291E1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bg1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お知らせ</a:t>
            </a:r>
            <a:endParaRPr kumimoji="1" lang="ja-JP" altLang="en-US" sz="2000" b="1">
              <a:solidFill>
                <a:schemeClr val="bg1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F595BBC-14E9-9B41-2E63-452A146E6979}"/>
              </a:ext>
            </a:extLst>
          </p:cNvPr>
          <p:cNvSpPr txBox="1"/>
          <p:nvPr/>
        </p:nvSpPr>
        <p:spPr>
          <a:xfrm>
            <a:off x="6972896" y="3366370"/>
            <a:ext cx="1229825" cy="400110"/>
          </a:xfrm>
          <a:prstGeom prst="rect">
            <a:avLst/>
          </a:prstGeom>
          <a:solidFill>
            <a:srgbClr val="4291E1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bg1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もやもや</a:t>
            </a:r>
            <a:endParaRPr kumimoji="1" lang="ja-JP" altLang="en-US" sz="2000" b="1">
              <a:solidFill>
                <a:schemeClr val="bg1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949B85B-DC8D-6924-D76B-C57E40A7EF6E}"/>
              </a:ext>
            </a:extLst>
          </p:cNvPr>
          <p:cNvSpPr txBox="1"/>
          <p:nvPr/>
        </p:nvSpPr>
        <p:spPr>
          <a:xfrm>
            <a:off x="8387429" y="3366370"/>
            <a:ext cx="707245" cy="400110"/>
          </a:xfrm>
          <a:prstGeom prst="rect">
            <a:avLst/>
          </a:prstGeom>
          <a:solidFill>
            <a:srgbClr val="4291E1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bg1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仕事</a:t>
            </a:r>
            <a:endParaRPr kumimoji="1" lang="ja-JP" altLang="en-US" sz="2000" b="1">
              <a:solidFill>
                <a:schemeClr val="bg1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2C9287-6918-E2BA-C2F0-618C7E8A8A62}"/>
              </a:ext>
            </a:extLst>
          </p:cNvPr>
          <p:cNvSpPr txBox="1"/>
          <p:nvPr/>
        </p:nvSpPr>
        <p:spPr>
          <a:xfrm>
            <a:off x="9291052" y="3366370"/>
            <a:ext cx="707245" cy="400110"/>
          </a:xfrm>
          <a:prstGeom prst="rect">
            <a:avLst/>
          </a:prstGeom>
          <a:solidFill>
            <a:srgbClr val="4291E1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bg1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大学</a:t>
            </a:r>
            <a:endParaRPr kumimoji="1" lang="ja-JP" altLang="en-US" sz="2000" b="1">
              <a:solidFill>
                <a:schemeClr val="bg1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242FA66-D05C-5A7C-69B1-81C40B8B2B18}"/>
              </a:ext>
            </a:extLst>
          </p:cNvPr>
          <p:cNvSpPr txBox="1"/>
          <p:nvPr/>
        </p:nvSpPr>
        <p:spPr>
          <a:xfrm>
            <a:off x="1052259" y="3366370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タグ</a:t>
            </a:r>
            <a:r>
              <a:rPr kumimoji="1"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：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723E874-0DF1-7409-5476-977E070A5F0F}"/>
              </a:ext>
            </a:extLst>
          </p:cNvPr>
          <p:cNvSpPr txBox="1"/>
          <p:nvPr/>
        </p:nvSpPr>
        <p:spPr>
          <a:xfrm>
            <a:off x="3136011" y="6190263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〇〇</a:t>
            </a:r>
            <a:endParaRPr kumimoji="1" lang="ja-JP" altLang="en-US" sz="2000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EB944B9-23C7-242A-33DC-190040334B0D}"/>
              </a:ext>
            </a:extLst>
          </p:cNvPr>
          <p:cNvSpPr txBox="1"/>
          <p:nvPr/>
        </p:nvSpPr>
        <p:spPr>
          <a:xfrm>
            <a:off x="4043995" y="6050070"/>
            <a:ext cx="4104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ようやく週末ですね！</a:t>
            </a:r>
            <a:endParaRPr kumimoji="1" lang="en-US" altLang="ja-JP" sz="2000" b="1" dirty="0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  <a:p>
            <a:pPr algn="ctr"/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皆さんの週末の予定は何ですか？</a:t>
            </a:r>
            <a:endParaRPr kumimoji="1" lang="ja-JP" altLang="en-US" sz="2000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090303-39E1-FB4D-828E-79CC88834890}"/>
              </a:ext>
            </a:extLst>
          </p:cNvPr>
          <p:cNvSpPr txBox="1"/>
          <p:nvPr/>
        </p:nvSpPr>
        <p:spPr>
          <a:xfrm>
            <a:off x="3136011" y="540104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□□</a:t>
            </a:r>
            <a:endParaRPr kumimoji="1" lang="ja-JP" altLang="en-US" sz="2000" b="1"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A3D000-670E-E0D0-D8DA-64544BBC3ECD}"/>
              </a:ext>
            </a:extLst>
          </p:cNvPr>
          <p:cNvSpPr txBox="1"/>
          <p:nvPr/>
        </p:nvSpPr>
        <p:spPr>
          <a:xfrm>
            <a:off x="3913355" y="5386914"/>
            <a:ext cx="4365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週末は台風なのでおこもり予定です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B512160-85EA-1130-27A7-B83FB12EBFD4}"/>
              </a:ext>
            </a:extLst>
          </p:cNvPr>
          <p:cNvSpPr txBox="1"/>
          <p:nvPr/>
        </p:nvSpPr>
        <p:spPr>
          <a:xfrm>
            <a:off x="10155348" y="3366370"/>
            <a:ext cx="707245" cy="400110"/>
          </a:xfrm>
          <a:prstGeom prst="rect">
            <a:avLst/>
          </a:prstGeom>
          <a:solidFill>
            <a:srgbClr val="4291E1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bg1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研究</a:t>
            </a:r>
            <a:endParaRPr kumimoji="1" lang="ja-JP" altLang="en-US" sz="2000" b="1">
              <a:solidFill>
                <a:schemeClr val="bg1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4A8EA64-C321-3B93-5AA2-C8AF0C517BE9}"/>
              </a:ext>
            </a:extLst>
          </p:cNvPr>
          <p:cNvSpPr/>
          <p:nvPr/>
        </p:nvSpPr>
        <p:spPr>
          <a:xfrm>
            <a:off x="24132" y="-1"/>
            <a:ext cx="2606015" cy="1615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B8A7B86-1C3D-CCA9-300A-7EBC7AAB4AD8}"/>
              </a:ext>
            </a:extLst>
          </p:cNvPr>
          <p:cNvSpPr/>
          <p:nvPr/>
        </p:nvSpPr>
        <p:spPr>
          <a:xfrm>
            <a:off x="2656115" y="-1"/>
            <a:ext cx="9511753" cy="1615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7FF47B6-E945-4310-6E03-32BF6BBFE0F1}"/>
              </a:ext>
            </a:extLst>
          </p:cNvPr>
          <p:cNvSpPr/>
          <p:nvPr/>
        </p:nvSpPr>
        <p:spPr>
          <a:xfrm>
            <a:off x="24132" y="1615856"/>
            <a:ext cx="12143736" cy="872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BAC36A9-3485-AF72-9540-49882012A73E}"/>
              </a:ext>
            </a:extLst>
          </p:cNvPr>
          <p:cNvSpPr/>
          <p:nvPr/>
        </p:nvSpPr>
        <p:spPr>
          <a:xfrm>
            <a:off x="24132" y="2487897"/>
            <a:ext cx="1214373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D864C8E-0D19-5754-0A50-90CB8A65A5A5}"/>
              </a:ext>
            </a:extLst>
          </p:cNvPr>
          <p:cNvSpPr/>
          <p:nvPr/>
        </p:nvSpPr>
        <p:spPr>
          <a:xfrm>
            <a:off x="24132" y="3195783"/>
            <a:ext cx="1214373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5989EF0-37AB-8E37-83EE-BA3FEE04E778}"/>
              </a:ext>
            </a:extLst>
          </p:cNvPr>
          <p:cNvSpPr/>
          <p:nvPr/>
        </p:nvSpPr>
        <p:spPr>
          <a:xfrm>
            <a:off x="24132" y="3913780"/>
            <a:ext cx="12143736" cy="1328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23AEA88-3F55-7781-5C35-1E08887AA593}"/>
              </a:ext>
            </a:extLst>
          </p:cNvPr>
          <p:cNvSpPr/>
          <p:nvPr/>
        </p:nvSpPr>
        <p:spPr>
          <a:xfrm>
            <a:off x="24132" y="5247020"/>
            <a:ext cx="12143736" cy="161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78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BEF8426E-6978-8D38-D07A-AB2E5F2D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81" y="0"/>
            <a:ext cx="6906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FC7B51E-3BFC-07B6-B6AC-6B966C5E8699}"/>
              </a:ext>
            </a:extLst>
          </p:cNvPr>
          <p:cNvGrpSpPr/>
          <p:nvPr/>
        </p:nvGrpSpPr>
        <p:grpSpPr>
          <a:xfrm>
            <a:off x="1012371" y="2438400"/>
            <a:ext cx="2057400" cy="2835065"/>
            <a:chOff x="1012371" y="2438400"/>
            <a:chExt cx="2057400" cy="283506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AC0B4EB-E861-6CAD-321D-C053CFE6718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rcRect l="67136" t="55722" r="5363"/>
            <a:stretch/>
          </p:blipFill>
          <p:spPr>
            <a:xfrm>
              <a:off x="1328286" y="2564817"/>
              <a:ext cx="1440000" cy="1440000"/>
            </a:xfrm>
            <a:prstGeom prst="ellipse">
              <a:avLst/>
            </a:prstGeom>
            <a:ln w="38100">
              <a:solidFill>
                <a:srgbClr val="4291E1"/>
              </a:solidFill>
            </a:ln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30931DF8-EFED-B132-ABBB-11BA73AD79D8}"/>
                </a:ext>
              </a:extLst>
            </p:cNvPr>
            <p:cNvSpPr txBox="1"/>
            <p:nvPr/>
          </p:nvSpPr>
          <p:spPr>
            <a:xfrm>
              <a:off x="1357193" y="4103914"/>
              <a:ext cx="139493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b="1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〇〇株式会社</a:t>
              </a:r>
              <a:endParaRPr kumimoji="1" lang="en-US" altLang="ja-JP" sz="1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kumimoji="1" lang="en-US" altLang="ja-JP" sz="1400" b="1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A</a:t>
              </a:r>
              <a:r>
                <a:rPr kumimoji="1" lang="ja-JP" altLang="en-US" sz="1400" b="1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子</a:t>
              </a:r>
              <a:endParaRPr kumimoji="1" lang="en-US" altLang="ja-JP" sz="1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lang="en-US" altLang="ja-JP" sz="1400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#</a:t>
              </a:r>
              <a:r>
                <a:rPr lang="ja-JP" altLang="en-US" sz="14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主任職</a:t>
              </a:r>
              <a:endParaRPr lang="en-US" altLang="ja-JP" sz="14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kumimoji="1" lang="en-US" altLang="ja-JP" sz="1400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#</a:t>
              </a:r>
              <a:r>
                <a:rPr kumimoji="1" lang="ja-JP" altLang="en-US" sz="14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社会人歴</a:t>
              </a:r>
              <a:r>
                <a:rPr kumimoji="1" lang="en-US" altLang="ja-JP" sz="1400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10</a:t>
              </a:r>
              <a:r>
                <a:rPr kumimoji="1" lang="ja-JP" altLang="en-US" sz="14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年</a:t>
              </a:r>
              <a:endParaRPr kumimoji="1" lang="en-US" altLang="ja-JP" sz="14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kumimoji="1" lang="en-US" altLang="ja-JP" sz="1400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#</a:t>
              </a:r>
              <a:r>
                <a:rPr kumimoji="1" lang="ja-JP" altLang="en-US" sz="14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化学専攻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6EE6222-ED76-627B-DCC7-E71A17438368}"/>
                </a:ext>
              </a:extLst>
            </p:cNvPr>
            <p:cNvSpPr/>
            <p:nvPr/>
          </p:nvSpPr>
          <p:spPr>
            <a:xfrm>
              <a:off x="1012371" y="2438400"/>
              <a:ext cx="2057400" cy="2835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D614022-80E2-7296-FD4E-1DC0BBEFB9ED}"/>
              </a:ext>
            </a:extLst>
          </p:cNvPr>
          <p:cNvGrpSpPr/>
          <p:nvPr/>
        </p:nvGrpSpPr>
        <p:grpSpPr>
          <a:xfrm>
            <a:off x="4615308" y="2438400"/>
            <a:ext cx="2057400" cy="2835065"/>
            <a:chOff x="4615308" y="2438400"/>
            <a:chExt cx="2057400" cy="283506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C2FD4B3-8AD8-1824-D63B-6838D81FECF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rcRect l="61662" r="10837" b="55722"/>
            <a:stretch/>
          </p:blipFill>
          <p:spPr>
            <a:xfrm>
              <a:off x="4924008" y="2564817"/>
              <a:ext cx="1440000" cy="1440000"/>
            </a:xfrm>
            <a:prstGeom prst="ellipse">
              <a:avLst/>
            </a:prstGeom>
            <a:ln w="38100">
              <a:solidFill>
                <a:srgbClr val="4291E1"/>
              </a:solidFill>
            </a:ln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2F46034-AFE6-9EFF-92C6-A34B74E0E2C4}"/>
                </a:ext>
              </a:extLst>
            </p:cNvPr>
            <p:cNvSpPr txBox="1"/>
            <p:nvPr/>
          </p:nvSpPr>
          <p:spPr>
            <a:xfrm>
              <a:off x="4969076" y="4103914"/>
              <a:ext cx="139493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b="1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□□研究所</a:t>
              </a:r>
              <a:endParaRPr kumimoji="1" lang="en-US" altLang="ja-JP" sz="1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kumimoji="1" lang="en-US" altLang="ja-JP" sz="1400" b="1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B</a:t>
              </a:r>
              <a:r>
                <a:rPr kumimoji="1" lang="ja-JP" altLang="en-US" sz="1400" b="1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子</a:t>
              </a:r>
              <a:endParaRPr kumimoji="1" lang="en-US" altLang="ja-JP" sz="1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lang="en-US" altLang="ja-JP" sz="1400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#</a:t>
              </a:r>
              <a:r>
                <a:rPr lang="ja-JP" altLang="en-US" sz="14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研究職</a:t>
              </a:r>
              <a:endParaRPr lang="en-US" altLang="ja-JP" sz="14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kumimoji="1" lang="en-US" altLang="ja-JP" sz="1400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#</a:t>
              </a:r>
              <a:r>
                <a:rPr kumimoji="1" lang="ja-JP" altLang="en-US" sz="14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社会人歴</a:t>
              </a:r>
              <a:r>
                <a:rPr kumimoji="1" lang="en-US" altLang="ja-JP" sz="1400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15</a:t>
              </a:r>
              <a:r>
                <a:rPr kumimoji="1" lang="ja-JP" altLang="en-US" sz="14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年</a:t>
              </a:r>
              <a:endParaRPr kumimoji="1" lang="en-US" altLang="ja-JP" sz="14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kumimoji="1" lang="en-US" altLang="ja-JP" sz="1400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#</a:t>
              </a:r>
              <a:r>
                <a:rPr lang="ja-JP" altLang="en-US" sz="14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物理</a:t>
              </a:r>
              <a:r>
                <a:rPr kumimoji="1" lang="ja-JP" altLang="en-US" sz="14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専攻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9337C46-B3C4-C6DA-28A7-0BDFB41281E8}"/>
                </a:ext>
              </a:extLst>
            </p:cNvPr>
            <p:cNvSpPr/>
            <p:nvPr/>
          </p:nvSpPr>
          <p:spPr>
            <a:xfrm>
              <a:off x="4615308" y="2438400"/>
              <a:ext cx="2057400" cy="2835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4A67CF6-3069-3496-50D1-2EE2BE083829}"/>
              </a:ext>
            </a:extLst>
          </p:cNvPr>
          <p:cNvGrpSpPr/>
          <p:nvPr/>
        </p:nvGrpSpPr>
        <p:grpSpPr>
          <a:xfrm>
            <a:off x="7231315" y="2438400"/>
            <a:ext cx="2057400" cy="2835065"/>
            <a:chOff x="7231315" y="2438400"/>
            <a:chExt cx="2057400" cy="2835065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73057639-8431-324A-B8F7-2D117C3D6F5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rcRect l="65723" t="46748" r="6775" b="8973"/>
            <a:stretch/>
          </p:blipFill>
          <p:spPr>
            <a:xfrm>
              <a:off x="7540016" y="2564817"/>
              <a:ext cx="1440000" cy="1440000"/>
            </a:xfrm>
            <a:prstGeom prst="ellipse">
              <a:avLst/>
            </a:prstGeom>
            <a:ln w="38100">
              <a:solidFill>
                <a:srgbClr val="4291E1"/>
              </a:solidFill>
            </a:ln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BE5AEBD-BD85-04DC-60E2-F15165E1F5FD}"/>
                </a:ext>
              </a:extLst>
            </p:cNvPr>
            <p:cNvSpPr txBox="1"/>
            <p:nvPr/>
          </p:nvSpPr>
          <p:spPr>
            <a:xfrm>
              <a:off x="7562549" y="4103914"/>
              <a:ext cx="139493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b="1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△△自動車</a:t>
              </a:r>
              <a:endParaRPr kumimoji="1" lang="en-US" altLang="ja-JP" sz="1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kumimoji="1" lang="en-US" altLang="ja-JP" sz="1400" b="1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C</a:t>
              </a:r>
              <a:r>
                <a:rPr kumimoji="1" lang="ja-JP" altLang="en-US" sz="1400" b="1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太郎</a:t>
              </a:r>
              <a:endParaRPr kumimoji="1" lang="en-US" altLang="ja-JP" sz="1400" b="1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lang="en-US" altLang="ja-JP" sz="1400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#</a:t>
              </a:r>
              <a:r>
                <a:rPr lang="ja-JP" altLang="en-US" sz="14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部長職</a:t>
              </a:r>
              <a:endParaRPr lang="en-US" altLang="ja-JP" sz="14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kumimoji="1" lang="en-US" altLang="ja-JP" sz="1400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#</a:t>
              </a:r>
              <a:r>
                <a:rPr kumimoji="1" lang="ja-JP" altLang="en-US" sz="14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社会人歴</a:t>
              </a:r>
              <a:r>
                <a:rPr kumimoji="1" lang="en-US" altLang="ja-JP" sz="1400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25</a:t>
              </a:r>
              <a:r>
                <a:rPr kumimoji="1" lang="ja-JP" altLang="en-US" sz="14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年</a:t>
              </a:r>
              <a:endParaRPr kumimoji="1" lang="en-US" altLang="ja-JP" sz="1400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kumimoji="1" lang="en-US" altLang="ja-JP" sz="1400" dirty="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#</a:t>
              </a:r>
              <a:r>
                <a:rPr lang="ja-JP" altLang="en-US" sz="14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機械</a:t>
              </a:r>
              <a:r>
                <a:rPr kumimoji="1" lang="ja-JP" altLang="en-US" sz="1400">
                  <a:latin typeface="Tsukushi A Round Gothic Regular" panose="02020400000000000000" pitchFamily="18" charset="-128"/>
                  <a:ea typeface="Tsukushi A Round Gothic Regular" panose="02020400000000000000" pitchFamily="18" charset="-128"/>
                </a:rPr>
                <a:t>専攻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DEB6BD1-113E-B57D-64AD-1A036ACD6BB9}"/>
                </a:ext>
              </a:extLst>
            </p:cNvPr>
            <p:cNvSpPr/>
            <p:nvPr/>
          </p:nvSpPr>
          <p:spPr>
            <a:xfrm>
              <a:off x="7231315" y="2438400"/>
              <a:ext cx="2057400" cy="2835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401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105</Words>
  <Application>Microsoft Macintosh PowerPoint</Application>
  <PresentationFormat>ワイド画面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Tsukushi A Round Gothic Regular</vt:lpstr>
      <vt:lpstr>游ゴシック</vt:lpstr>
      <vt:lpstr>游ゴシック Light</vt:lpstr>
      <vt:lpstr>Arial</vt:lpstr>
      <vt:lpstr>Avenir Medium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小笠原知子</dc:creator>
  <cp:lastModifiedBy>小笠原知子</cp:lastModifiedBy>
  <cp:revision>2</cp:revision>
  <dcterms:created xsi:type="dcterms:W3CDTF">2024-08-30T05:58:01Z</dcterms:created>
  <dcterms:modified xsi:type="dcterms:W3CDTF">2024-08-31T05:29:37Z</dcterms:modified>
</cp:coreProperties>
</file>