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5" r:id="rId2"/>
    <p:sldMasterId id="2147483690" r:id="rId3"/>
  </p:sldMasterIdLst>
  <p:notesMasterIdLst>
    <p:notesMasterId r:id="rId7"/>
  </p:notesMasterIdLst>
  <p:sldIdLst>
    <p:sldId id="256" r:id="rId4"/>
    <p:sldId id="257" r:id="rId5"/>
    <p:sldId id="258" r:id="rId6"/>
  </p:sldIdLst>
  <p:sldSz cx="12192000" cy="6858000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2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01FCA-0007-466F-BE1A-5C2D7DC7A6FF}" type="datetimeFigureOut">
              <a:rPr kumimoji="1" lang="ja-JP" altLang="en-US" smtClean="0"/>
              <a:t>2020/7/9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068F3-D6C2-4FEE-B6EE-9634FFA7EB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82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4800" b="1" baseline="0">
                <a:solidFill>
                  <a:srgbClr val="001E64"/>
                </a:solidFill>
                <a:latin typeface="Arial" panose="020B0604020202020204" pitchFamily="34" charset="0"/>
                <a:ea typeface="游ゴシック Medium" panose="020B05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rgbClr val="0050AA"/>
                </a:solidFill>
                <a:latin typeface="Arial" panose="020B0604020202020204" pitchFamily="34" charset="0"/>
                <a:ea typeface="游ゴシック Medium" panose="020B05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07. 09 (Thu)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游ゴシック Medium" panose="020B0500000000000000" pitchFamily="50" charset="-128"/>
              </a:defRPr>
            </a:lvl1pPr>
            <a:lvl2pPr>
              <a:defRPr baseline="0">
                <a:latin typeface="Arial" panose="020B0604020202020204" pitchFamily="34" charset="0"/>
                <a:ea typeface="游ゴシック Medium" panose="020B0500000000000000" pitchFamily="50" charset="-128"/>
              </a:defRPr>
            </a:lvl2pPr>
            <a:lvl3pPr>
              <a:defRPr baseline="0">
                <a:latin typeface="Arial" panose="020B0604020202020204" pitchFamily="34" charset="0"/>
                <a:ea typeface="游ゴシック Medium" panose="020B0500000000000000" pitchFamily="50" charset="-128"/>
              </a:defRPr>
            </a:lvl3pPr>
            <a:lvl4pPr>
              <a:defRPr baseline="0">
                <a:latin typeface="Arial" panose="020B0604020202020204" pitchFamily="34" charset="0"/>
                <a:ea typeface="游ゴシック Medium" panose="020B0500000000000000" pitchFamily="50" charset="-128"/>
              </a:defRPr>
            </a:lvl4pPr>
            <a:lvl5pPr>
              <a:defRPr baseline="0">
                <a:latin typeface="Arial" panose="020B0604020202020204" pitchFamily="34" charset="0"/>
                <a:ea typeface="游ゴシック Medium" panose="020B0500000000000000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Semilight" panose="020B04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 useBgFill="1">
        <p:nvSpPr>
          <p:cNvPr id="9" name="Slide Number Placeholder 5">
            <a:extLst>
              <a:ext uri="{FF2B5EF4-FFF2-40B4-BE49-F238E27FC236}">
                <a16:creationId xmlns:a16="http://schemas.microsoft.com/office/drawing/2014/main" id="{9B20EC59-DF53-4B6B-8D1D-0690CB4E2B80}"/>
              </a:ext>
            </a:extLst>
          </p:cNvPr>
          <p:cNvSpPr txBox="1">
            <a:spLocks/>
          </p:cNvSpPr>
          <p:nvPr/>
        </p:nvSpPr>
        <p:spPr>
          <a:xfrm>
            <a:off x="8610598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baseline="0"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  <p:sp useBgFill="1">
        <p:nvSpPr>
          <p:cNvPr id="11" name="Slide Number Placeholder 5">
            <a:extLst>
              <a:ext uri="{FF2B5EF4-FFF2-40B4-BE49-F238E27FC236}">
                <a16:creationId xmlns:a16="http://schemas.microsoft.com/office/drawing/2014/main" id="{FAECC65A-99D7-4F75-85FF-C9E5F27AD228}"/>
              </a:ext>
            </a:extLst>
          </p:cNvPr>
          <p:cNvSpPr txBox="1">
            <a:spLocks/>
          </p:cNvSpPr>
          <p:nvPr/>
        </p:nvSpPr>
        <p:spPr>
          <a:xfrm>
            <a:off x="10857053" y="46299"/>
            <a:ext cx="1064871" cy="563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baseline="0"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603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6169" y="1347095"/>
            <a:ext cx="11519662" cy="48600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07. 09 (Thu)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B733DF-1010-412A-99A4-E93B984B7B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500" baseline="0"/>
              <a:t>マスタータイトルの書式設定</a:t>
            </a:r>
            <a:endParaRPr lang="en-US" sz="2500" baseline="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4AF57A2-1EE2-4F11-ABC1-36FB34DF619B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0002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07. 09 (Thu)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986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2619E-F2E6-4E4D-A9BC-E0BB1D277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F8490C-3A17-48DE-9713-3C72DFEA9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09E3C4-F0CA-41EC-B84D-79AAF6C8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07. 09 (Thu)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FE4FA2-A506-4280-B4C5-12D68649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B853A5-B32D-4088-BC89-723A3FFE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883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8000" b="1" baseline="0">
                <a:solidFill>
                  <a:srgbClr val="001E64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rgbClr val="0078C8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07. 09 (Thu)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88480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3F6E3-A798-449F-8EBB-E8F8F6CE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00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DB7F6C-4DC4-4D6C-A6E4-2CB6EDCD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07. 09 (Thu)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FA431A-DE28-4905-BD9B-FD29ADC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5D4AB9-0314-45F1-866C-7B586243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984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4800" b="1" baseline="0">
                <a:solidFill>
                  <a:srgbClr val="001E64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rgbClr val="0050AA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07. 09 (Thu)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>
            <a:lvl1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2pPr>
            <a:lvl3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3pPr>
            <a:lvl4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4pPr>
            <a:lvl5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Semilight" panose="020B04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652912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DF9F874-381E-4DE5-882C-AC4BBACBD4D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00" y="1270175"/>
            <a:ext cx="11520000" cy="4968000"/>
          </a:xfrm>
        </p:spPr>
        <p:txBody>
          <a:bodyPr/>
          <a:lstStyle>
            <a:lvl1pPr>
              <a:defRPr sz="180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  <a:lvl2pPr>
              <a:defRPr sz="160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2pPr>
            <a:lvl3pPr>
              <a:defRPr sz="140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3pPr>
            <a:lvl4pPr>
              <a:defRPr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4pPr>
            <a:lvl5pPr>
              <a:defRPr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ja-JP"/>
              <a:t>2020. 07. 09 (Thu)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0F33E5-A31E-4247-981A-559B40C0EB26}"/>
              </a:ext>
            </a:extLst>
          </p:cNvPr>
          <p:cNvSpPr txBox="1"/>
          <p:nvPr/>
        </p:nvSpPr>
        <p:spPr>
          <a:xfrm>
            <a:off x="10391633" y="1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58D8EE4-EB35-42FC-B88D-AAC3FAAE35DA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599811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07. 09 (Thu)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44DFEDA-657B-4EDF-80CB-23A5F28739B8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907793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89F9237-9FAE-4ACE-AF32-3D7C17E12D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07. 09 (Thu)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6BF0AB-ED29-4E66-B837-9A5BA3A160E2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D61CB0-B997-4E67-81F3-50E7832954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-2750"/>
            <a:ext cx="10515600" cy="540000"/>
          </a:xfrm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ja-JP" altLang="en-US" dirty="0"/>
              <a:t>マスタータイトルの書式設定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4703CCA-2FA7-42BC-9FE8-51430D3ADA3A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183945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06" y="1681163"/>
            <a:ext cx="5655669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906" y="2505075"/>
            <a:ext cx="5655669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6" y="1681163"/>
            <a:ext cx="5655668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53" y="2505075"/>
            <a:ext cx="565566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07. 09 (Thu)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FDE3A9-B449-4A9D-86AD-8CBD29602CFB}"/>
              </a:ext>
            </a:extLst>
          </p:cNvPr>
          <p:cNvSpPr txBox="1">
            <a:spLocks/>
          </p:cNvSpPr>
          <p:nvPr/>
        </p:nvSpPr>
        <p:spPr>
          <a:xfrm>
            <a:off x="0" y="-6468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C24C4C-CBC7-43D4-A634-A456F6FFFE05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B7FA58A-D6D2-41C1-B377-BFFCB613D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889"/>
            <a:ext cx="10515600" cy="540000"/>
          </a:xfrm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ja-JP" altLang="en-US" dirty="0"/>
              <a:t>マスタータイトルの書式設定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E6D0FA4-9675-4792-81A0-876FB499EF7B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47332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DF9F874-381E-4DE5-882C-AC4BBACBD4D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/>
              <a:t>マスタータイトルの書式設定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00" y="1270175"/>
            <a:ext cx="11520000" cy="4968000"/>
          </a:xfrm>
        </p:spPr>
        <p:txBody>
          <a:bodyPr/>
          <a:lstStyle>
            <a:lvl1pPr>
              <a:defRPr sz="1800" baseline="0">
                <a:latin typeface="Arial" panose="020B0604020202020204" pitchFamily="34" charset="0"/>
                <a:ea typeface="游ゴシック Medium" panose="020B0500000000000000" pitchFamily="50" charset="-128"/>
              </a:defRPr>
            </a:lvl1pPr>
            <a:lvl2pPr>
              <a:defRPr sz="1600" baseline="0">
                <a:latin typeface="Arial" panose="020B0604020202020204" pitchFamily="34" charset="0"/>
                <a:ea typeface="游ゴシック Medium" panose="020B0500000000000000" pitchFamily="50" charset="-128"/>
              </a:defRPr>
            </a:lvl2pPr>
            <a:lvl3pPr>
              <a:defRPr sz="1400" baseline="0">
                <a:latin typeface="Arial" panose="020B0604020202020204" pitchFamily="34" charset="0"/>
                <a:ea typeface="游ゴシック Medium" panose="020B0500000000000000" pitchFamily="50" charset="-128"/>
              </a:defRPr>
            </a:lvl3pPr>
            <a:lvl4pPr>
              <a:defRPr baseline="0">
                <a:latin typeface="Arial" panose="020B0604020202020204" pitchFamily="34" charset="0"/>
                <a:ea typeface="游ゴシック Medium" panose="020B0500000000000000" pitchFamily="50" charset="-128"/>
              </a:defRPr>
            </a:lvl4pPr>
            <a:lvl5pPr>
              <a:defRPr baseline="0">
                <a:latin typeface="Arial" panose="020B0604020202020204" pitchFamily="34" charset="0"/>
                <a:ea typeface="游ゴシック Medium" panose="020B05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ja-JP"/>
              <a:t>2020. 07. 09 (Thu)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0F33E5-A31E-4247-981A-559B40C0EB26}"/>
              </a:ext>
            </a:extLst>
          </p:cNvPr>
          <p:cNvSpPr txBox="1"/>
          <p:nvPr/>
        </p:nvSpPr>
        <p:spPr>
          <a:xfrm>
            <a:off x="10391633" y="1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baseline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</a:rPr>
              <a:pPr algn="ctr"/>
              <a:t>‹#›</a:t>
            </a:fld>
            <a:endParaRPr kumimoji="1" lang="ja-JP" altLang="en-US" sz="3200" b="1" baseline="0" dirty="0">
              <a:solidFill>
                <a:schemeClr val="bg1"/>
              </a:solidFill>
              <a:latin typeface="Arial" panose="020B060402020202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887517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65A70D0-257F-486B-B4F4-64742FB002C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07. 09 (Thu)</a:t>
            </a:r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F35469-D4DD-4347-B02B-080122B64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 dirty="0"/>
              <a:t>マスタータイトルの書式設定</a:t>
            </a:r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5FCC83-B8BE-4281-890D-ED9D598AC285}"/>
              </a:ext>
            </a:extLst>
          </p:cNvPr>
          <p:cNvSpPr txBox="1"/>
          <p:nvPr/>
        </p:nvSpPr>
        <p:spPr>
          <a:xfrm>
            <a:off x="10391632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C5C90EB-EC55-4704-A45F-70EEE329D679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0628193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07. 09 (Thu)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B813925-53EB-4943-B608-933CFBB32D87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0736187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07. 09 (Thu)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68D24A0-0404-47C2-A5D2-8290BF14DDBD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8116354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07. 09 (Thu)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DC5A508-4C00-4878-B3E9-E5380CE89845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9538803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6169" y="1347095"/>
            <a:ext cx="11519662" cy="48600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07. 09 (Thu)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B733DF-1010-412A-99A4-E93B984B7B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500" baseline="0"/>
              <a:t>マスタータイトルの書式設定</a:t>
            </a:r>
            <a:endParaRPr lang="en-US" sz="2500" baseline="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4AF57A2-1EE2-4F11-ABC1-36FB34DF619B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0829C83B-7302-4BC5-AD0E-F0A05159E907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718695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07. 09 (Thu)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20A163B-1BF2-42A1-B8D7-D11A6670FD59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3429905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2619E-F2E6-4E4D-A9BC-E0BB1D277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F8490C-3A17-48DE-9713-3C72DFEA9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09E3C4-F0CA-41EC-B84D-79AAF6C8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07. 09 (Thu)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FE4FA2-A506-4280-B4C5-12D68649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B853A5-B32D-4088-BC89-723A3FFE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9F44BBC-5CD2-4C29-A414-7E7A74538A87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9167696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8000" b="1" baseline="0">
                <a:solidFill>
                  <a:srgbClr val="001E64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rgbClr val="0078C8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07. 09 (Thu)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EC1D741-D1C9-4C93-8EC3-4C5802796ECF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9815903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3F6E3-A798-449F-8EBB-E8F8F6CE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00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DB7F6C-4DC4-4D6C-A6E4-2CB6EDCD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07. 09 (Thu)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FA431A-DE28-4905-BD9B-FD29ADC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5D4AB9-0314-45F1-866C-7B586243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B654C0F-ED8C-4F51-AE4F-635A2B848CCD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8619943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4800" b="1" baseline="0">
                <a:solidFill>
                  <a:srgbClr val="001E64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rgbClr val="0050AA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07. 09 (Thu)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>
            <a:lvl1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2pPr>
            <a:lvl3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3pPr>
            <a:lvl4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4pPr>
            <a:lvl5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Semilight" panose="020B04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 dirty="0"/>
              <a:t>Contents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70152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07. 09 (Thu)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7085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DF9F874-381E-4DE5-882C-AC4BBACBD4D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00" y="1270175"/>
            <a:ext cx="11520000" cy="4968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ja-JP"/>
              <a:t>2020. 07. 09 (Thu)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0F33E5-A31E-4247-981A-559B40C0EB26}"/>
              </a:ext>
            </a:extLst>
          </p:cNvPr>
          <p:cNvSpPr txBox="1"/>
          <p:nvPr/>
        </p:nvSpPr>
        <p:spPr>
          <a:xfrm>
            <a:off x="10391633" y="1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D172F3A-1AA9-484A-AA79-EB452FFFF1F6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110414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07. 09 (Thu)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4A35E82-DC08-4461-B286-BA0DDF3C15F3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3288596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89F9237-9FAE-4ACE-AF32-3D7C17E12D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07. 09 (Thu)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6BF0AB-ED29-4E66-B837-9A5BA3A160E2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D61CB0-B997-4E67-81F3-50E7832954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-2750"/>
            <a:ext cx="10515600" cy="540000"/>
          </a:xfrm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ja-JP" altLang="en-US" dirty="0"/>
              <a:t>マスタータイトルの書式設定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85485DD-CE08-4889-8CE3-4155D647E163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476186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06" y="1681163"/>
            <a:ext cx="5655669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906" y="2505075"/>
            <a:ext cx="5655669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6" y="1681163"/>
            <a:ext cx="5655668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53" y="2505075"/>
            <a:ext cx="565566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07. 09 (Thu)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FDE3A9-B449-4A9D-86AD-8CBD29602CFB}"/>
              </a:ext>
            </a:extLst>
          </p:cNvPr>
          <p:cNvSpPr txBox="1">
            <a:spLocks/>
          </p:cNvSpPr>
          <p:nvPr/>
        </p:nvSpPr>
        <p:spPr>
          <a:xfrm>
            <a:off x="0" y="-6468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C24C4C-CBC7-43D4-A634-A456F6FFFE05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B7FA58A-D6D2-41C1-B377-BFFCB613D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889"/>
            <a:ext cx="10515600" cy="540000"/>
          </a:xfrm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ja-JP" altLang="en-US" dirty="0"/>
              <a:t>マスタータイトルの書式設定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56A14AE-1C21-4CB2-9195-9B5B8124B4D9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0942406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65A70D0-257F-486B-B4F4-64742FB002C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07. 09 (Thu)</a:t>
            </a:r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F35469-D4DD-4347-B02B-080122B64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 dirty="0"/>
              <a:t>マスタータイトルの書式設定</a:t>
            </a:r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5FCC83-B8BE-4281-890D-ED9D598AC285}"/>
              </a:ext>
            </a:extLst>
          </p:cNvPr>
          <p:cNvSpPr txBox="1"/>
          <p:nvPr/>
        </p:nvSpPr>
        <p:spPr>
          <a:xfrm>
            <a:off x="10391632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2B3810FF-89A2-4DE9-AB5F-3F34C8B49868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1726715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07. 09 (Thu)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479CA1-9BCC-482A-9DAF-4ECE381E3D30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7417690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07. 09 (Thu)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3B3AF99-D245-4FCF-BF8A-BD21341C5625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3650956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07. 09 (Thu)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C79F541-E6CA-4F09-BB26-5AB0E5F0625A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170678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6169" y="1347095"/>
            <a:ext cx="11519662" cy="48600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07. 09 (Thu)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B733DF-1010-412A-99A4-E93B984B7B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500" baseline="0" dirty="0"/>
              <a:t>マスタータイトルの書式設定</a:t>
            </a:r>
            <a:endParaRPr lang="en-US" sz="2500" baseline="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4AF57A2-1EE2-4F11-ABC1-36FB34DF619B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1588286-60A7-4FEC-977E-CA61DDBD2BC6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9378370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07. 09 (Thu)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B22F03A-FAE6-4AF9-8E76-B321AA163D92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30508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89F9237-9FAE-4ACE-AF32-3D7C17E12D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07. 09 (Thu)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6BF0AB-ED29-4E66-B837-9A5BA3A160E2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baseline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</a:rPr>
              <a:pPr algn="ctr"/>
              <a:t>‹#›</a:t>
            </a:fld>
            <a:endParaRPr kumimoji="1" lang="ja-JP" altLang="en-US" sz="3200" b="1" baseline="0">
              <a:solidFill>
                <a:schemeClr val="bg1"/>
              </a:solidFill>
              <a:latin typeface="Arial" panose="020B0604020202020204" pitchFamily="34" charset="0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D61CB0-B997-4E67-81F3-50E7832954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-2750"/>
            <a:ext cx="10515600" cy="540000"/>
          </a:xfrm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</a:lstStyle>
          <a:p>
            <a:r>
              <a:rPr kumimoji="1" lang="ja-JP" altLang="en-US"/>
              <a:t>マスタータイトルの書式設定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815974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2619E-F2E6-4E4D-A9BC-E0BB1D277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F8490C-3A17-48DE-9713-3C72DFEA9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09E3C4-F0CA-41EC-B84D-79AAF6C8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07. 09 (Thu)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FE4FA2-A506-4280-B4C5-12D68649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B853A5-B32D-4088-BC89-723A3FFE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D37DF1-5C84-43AE-A632-50A458D0CAD9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8659607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8000" b="1" baseline="0">
                <a:solidFill>
                  <a:srgbClr val="001E64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rgbClr val="0078C8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07. 09 (Thu)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6EE46CE-4E0A-45F1-8271-86B4BBD83422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536178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3F6E3-A798-449F-8EBB-E8F8F6CE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00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DB7F6C-4DC4-4D6C-A6E4-2CB6EDCD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07. 09 (Thu)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FA431A-DE28-4905-BD9B-FD29ADC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5D4AB9-0314-45F1-866C-7B586243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82F1C7E-DC5E-42EB-B36A-045DDAE91D05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418895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06" y="1681163"/>
            <a:ext cx="5655669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906" y="2505075"/>
            <a:ext cx="5655669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6" y="1681163"/>
            <a:ext cx="5655668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53" y="2505075"/>
            <a:ext cx="565566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07. 09 (Thu)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FDE3A9-B449-4A9D-86AD-8CBD29602CFB}"/>
              </a:ext>
            </a:extLst>
          </p:cNvPr>
          <p:cNvSpPr txBox="1">
            <a:spLocks/>
          </p:cNvSpPr>
          <p:nvPr/>
        </p:nvSpPr>
        <p:spPr>
          <a:xfrm>
            <a:off x="0" y="-6468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C24C4C-CBC7-43D4-A634-A456F6FFFE05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baseline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</a:rPr>
              <a:pPr algn="ctr"/>
              <a:t>‹#›</a:t>
            </a:fld>
            <a:endParaRPr kumimoji="1" lang="ja-JP" altLang="en-US" sz="3200" b="1" baseline="0">
              <a:solidFill>
                <a:schemeClr val="bg1"/>
              </a:solidFill>
              <a:latin typeface="Arial" panose="020B0604020202020204" pitchFamily="34" charset="0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B7FA58A-D6D2-41C1-B377-BFFCB613D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889"/>
            <a:ext cx="10515600" cy="540000"/>
          </a:xfrm>
        </p:spPr>
        <p:txBody>
          <a:bodyPr>
            <a:normAutofit/>
          </a:bodyPr>
          <a:lstStyle>
            <a:lvl1pPr>
              <a:defRPr sz="25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5160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65A70D0-257F-486B-B4F4-64742FB002C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Yu Gothic UI Semibold" panose="020B0700000000000000" pitchFamily="50" charset="-128"/>
              </a:defRPr>
            </a:lvl1pPr>
          </a:lstStyle>
          <a:p>
            <a:r>
              <a:rPr kumimoji="1" lang="en-US" altLang="ja-JP"/>
              <a:t>2020. 07. 09 (Thu)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F35469-D4DD-4347-B02B-080122B64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 dirty="0"/>
              <a:t>マスタータイトルの書式設定</a:t>
            </a:r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5FCC83-B8BE-4281-890D-ED9D598AC285}"/>
              </a:ext>
            </a:extLst>
          </p:cNvPr>
          <p:cNvSpPr txBox="1"/>
          <p:nvPr/>
        </p:nvSpPr>
        <p:spPr>
          <a:xfrm>
            <a:off x="10391632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baseline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</a:rPr>
              <a:pPr algn="ctr"/>
              <a:t>‹#›</a:t>
            </a:fld>
            <a:endParaRPr kumimoji="1" lang="ja-JP" altLang="en-US" sz="3200" b="1" baseline="0">
              <a:solidFill>
                <a:schemeClr val="bg1"/>
              </a:solidFill>
              <a:latin typeface="Arial" panose="020B060402020202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48792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07. 09 (Thu)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103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07. 09 (Thu)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887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07. 09 (Thu)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447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0000">
              <a:srgbClr val="ECF8FF"/>
            </a:gs>
            <a:gs pos="48000">
              <a:srgbClr val="F3F4FE"/>
            </a:gs>
            <a:gs pos="100000">
              <a:srgbClr val="D8F0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baseline="0">
                <a:solidFill>
                  <a:srgbClr val="001060"/>
                </a:solidFill>
                <a:latin typeface="Yu Gothic UI Semilight" panose="020B0400000000000000" pitchFamily="50" charset="-128"/>
              </a:defRPr>
            </a:lvl1pPr>
          </a:lstStyle>
          <a:p>
            <a:r>
              <a:rPr kumimoji="1" lang="en-US" altLang="ja-JP"/>
              <a:t>2020. 07. 09 (Thu)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1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en-US" altLang="zh-TW"/>
              <a:t>ELS Status Report #27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712F5A-F8BF-469F-89D9-543BFFD78F3D}"/>
              </a:ext>
            </a:extLst>
          </p:cNvPr>
          <p:cNvSpPr txBox="1"/>
          <p:nvPr/>
        </p:nvSpPr>
        <p:spPr>
          <a:xfrm>
            <a:off x="10391633" y="1"/>
            <a:ext cx="1800367" cy="576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baseline="0" smtClean="0">
                <a:solidFill>
                  <a:srgbClr val="001E64"/>
                </a:solidFill>
                <a:latin typeface="Arial" panose="020B0604020202020204" pitchFamily="34" charset="0"/>
                <a:ea typeface="+mj-ea"/>
              </a:rPr>
              <a:pPr algn="ctr"/>
              <a:t>‹#›</a:t>
            </a:fld>
            <a:endParaRPr kumimoji="1" lang="ja-JP" altLang="en-US" sz="3200" b="1" baseline="0" dirty="0">
              <a:solidFill>
                <a:srgbClr val="001E64"/>
              </a:solidFill>
              <a:latin typeface="Arial" panose="020B0604020202020204" pitchFamily="34" charset="0"/>
              <a:ea typeface="+mj-ea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CBDF909-F324-46CA-964C-C9921924C48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baseline="0">
                <a:solidFill>
                  <a:srgbClr val="001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M1   Tomomasa FUJIWARA</a:t>
            </a:r>
            <a:endParaRPr kumimoji="1" lang="ja-JP" altLang="en-US" baseline="0">
              <a:solidFill>
                <a:srgbClr val="001060"/>
              </a:solidFill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457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baseline="0">
          <a:solidFill>
            <a:schemeClr val="tx1"/>
          </a:solidFill>
          <a:latin typeface="Arial" panose="020B0604020202020204" pitchFamily="34" charset="0"/>
          <a:ea typeface="游ゴシック Medium" panose="020B05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Arial" panose="020B0604020202020204" pitchFamily="34" charset="0"/>
          <a:ea typeface="游ゴシック Medium" panose="020B05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Arial" panose="020B0604020202020204" pitchFamily="34" charset="0"/>
          <a:ea typeface="游ゴシック Medium" panose="020B05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Arial" panose="020B0604020202020204" pitchFamily="34" charset="0"/>
          <a:ea typeface="游ゴシック Medium" panose="020B05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Arial" panose="020B0604020202020204" pitchFamily="34" charset="0"/>
          <a:ea typeface="游ゴシック Medium" panose="020B05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Arial" panose="020B0604020202020204" pitchFamily="34" charset="0"/>
          <a:ea typeface="游ゴシック Medium" panose="020B05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0000">
              <a:srgbClr val="ECF8FF"/>
            </a:gs>
            <a:gs pos="48000">
              <a:srgbClr val="F3F4FE"/>
            </a:gs>
            <a:gs pos="100000">
              <a:srgbClr val="D8F0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6" y="6356350"/>
            <a:ext cx="3371850" cy="5016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 b="1" i="0" baseline="0">
                <a:solidFill>
                  <a:srgbClr val="001060"/>
                </a:solidFill>
                <a:latin typeface="Yu Gothic UI Semilight" panose="020B0400000000000000" pitchFamily="50" charset="-128"/>
              </a:defRPr>
            </a:lvl1pPr>
          </a:lstStyle>
          <a:p>
            <a:r>
              <a:rPr kumimoji="1" lang="en-US" altLang="ja-JP"/>
              <a:t>2020. 07. 09 (Thu)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1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en-US" altLang="zh-TW"/>
              <a:t>ELS Status Report #27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712F5A-F8BF-469F-89D9-543BFFD78F3D}"/>
              </a:ext>
            </a:extLst>
          </p:cNvPr>
          <p:cNvSpPr txBox="1"/>
          <p:nvPr/>
        </p:nvSpPr>
        <p:spPr>
          <a:xfrm>
            <a:off x="10391633" y="1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rgbClr val="001E64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rgbClr val="001E6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5516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baseline="0">
          <a:solidFill>
            <a:schemeClr val="tx1"/>
          </a:solidFill>
          <a:latin typeface="Yu Gothic UI Light" panose="020B0300000000000000" pitchFamily="50" charset="-128"/>
          <a:ea typeface="游ゴシック Light" panose="020B03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0000">
              <a:srgbClr val="ECF8FF"/>
            </a:gs>
            <a:gs pos="48000">
              <a:srgbClr val="F3F4FE"/>
            </a:gs>
            <a:gs pos="100000">
              <a:srgbClr val="D8F0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baseline="0">
                <a:solidFill>
                  <a:srgbClr val="001060"/>
                </a:solidFill>
                <a:latin typeface="Yu Gothic UI Semilight" panose="020B0400000000000000" pitchFamily="50" charset="-128"/>
              </a:defRPr>
            </a:lvl1pPr>
          </a:lstStyle>
          <a:p>
            <a:r>
              <a:rPr kumimoji="1" lang="en-US" altLang="ja-JP"/>
              <a:t>2020. 07. 09 (Thu)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1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en-US" altLang="zh-TW"/>
              <a:t>ELS Status Report #27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712F5A-F8BF-469F-89D9-543BFFD78F3D}"/>
              </a:ext>
            </a:extLst>
          </p:cNvPr>
          <p:cNvSpPr txBox="1"/>
          <p:nvPr/>
        </p:nvSpPr>
        <p:spPr>
          <a:xfrm>
            <a:off x="10391633" y="1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rgbClr val="001E64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rgbClr val="001E6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5292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baseline="0">
          <a:solidFill>
            <a:schemeClr val="tx1"/>
          </a:solidFill>
          <a:latin typeface="Yu Gothic UI Light" panose="020B0300000000000000" pitchFamily="50" charset="-128"/>
          <a:ea typeface="游ゴシック Light" panose="020B03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480194-13D5-4C08-953E-09533E54B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13200"/>
              <a:t>README</a:t>
            </a:r>
            <a:endParaRPr kumimoji="1" lang="ja-JP" altLang="en-US" sz="132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2F4E4EC-5A30-42F5-BB8F-574B931F50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/>
              <a:t>2020. 07. 09 (Thu)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56A210E-1293-4C88-8CEF-28467E1F05B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8D49541-E7CF-4409-B3E0-BB5890D69B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94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A0CD63-DE4A-4EBD-8BF9-64F0E6E49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この</a:t>
            </a:r>
            <a:r>
              <a:rPr lang="en-US" altLang="ja-JP"/>
              <a:t>Git</a:t>
            </a:r>
            <a:r>
              <a:rPr lang="ja-JP" altLang="en-US"/>
              <a:t>に関して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1AD6CD-B683-4567-9B38-BD46A6492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昨年度</a:t>
            </a:r>
            <a:r>
              <a:rPr kumimoji="1" lang="en-US" altLang="ja-JP"/>
              <a:t>4</a:t>
            </a:r>
            <a:r>
              <a:rPr kumimoji="1" lang="ja-JP" altLang="en-US"/>
              <a:t>年生の太田さん</a:t>
            </a:r>
            <a:r>
              <a:rPr kumimoji="1" lang="en-US" altLang="ja-JP"/>
              <a:t>(</a:t>
            </a:r>
            <a:r>
              <a:rPr kumimoji="1" lang="ja-JP" altLang="en-US"/>
              <a:t>と藤原</a:t>
            </a:r>
            <a:r>
              <a:rPr kumimoji="1" lang="en-US" altLang="ja-JP"/>
              <a:t>)</a:t>
            </a:r>
            <a:r>
              <a:rPr kumimoji="1" lang="ja-JP" altLang="en-US"/>
              <a:t>が霧箱に関してやっていたことの記録です</a:t>
            </a:r>
            <a:r>
              <a:rPr kumimoji="1" lang="en-US" altLang="ja-JP"/>
              <a:t>.</a:t>
            </a:r>
          </a:p>
          <a:p>
            <a:endParaRPr lang="en-US" altLang="ja-JP"/>
          </a:p>
          <a:p>
            <a:r>
              <a:rPr lang="ja-JP" altLang="en-US"/>
              <a:t>今年度に入ってからのものは </a:t>
            </a:r>
            <a:r>
              <a:rPr lang="en-US" altLang="ja-JP"/>
              <a:t>“Kiri_2020” </a:t>
            </a:r>
            <a:r>
              <a:rPr lang="ja-JP" altLang="en-US"/>
              <a:t>というディレクトリにまとめてあります</a:t>
            </a:r>
            <a:r>
              <a:rPr lang="en-US" altLang="ja-JP"/>
              <a:t>.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CF5949-81FD-4A84-A554-AE20D7FA9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07. 09 (Thu)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335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C4209-64C9-4D0B-9904-9EE977C8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大学での作業に関して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D97DBB-6041-4A51-BAE9-418E401EC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実験室を使う前に</a:t>
            </a:r>
            <a:r>
              <a:rPr kumimoji="1" lang="en-US" altLang="ja-JP"/>
              <a:t>, </a:t>
            </a:r>
            <a:r>
              <a:rPr kumimoji="1" lang="ja-JP" altLang="en-US"/>
              <a:t>金田さんにカードの登録をお願いしましょう</a:t>
            </a:r>
            <a:r>
              <a:rPr kumimoji="1" lang="en-US" altLang="ja-JP"/>
              <a:t>!</a:t>
            </a:r>
          </a:p>
          <a:p>
            <a:endParaRPr kumimoji="1" lang="en-US" altLang="ja-JP"/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C73FE8-F8D3-4AC2-9CDF-EDEAE93E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07. 09 (Thu)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103568"/>
      </p:ext>
    </p:extLst>
  </p:cSld>
  <p:clrMapOvr>
    <a:masterClrMapping/>
  </p:clrMapOvr>
</p:sld>
</file>

<file path=ppt/theme/theme1.xml><?xml version="1.0" encoding="utf-8"?>
<a:theme xmlns:a="http://schemas.openxmlformats.org/drawingml/2006/main" name="seminar_03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minar_03" id="{2C7B181D-419B-4EFF-B655-47DE309038FC}" vid="{A68F123C-2602-42CE-A4CA-D6A06E960FC0}"/>
    </a:ext>
  </a:extLst>
</a:theme>
</file>

<file path=ppt/theme/theme2.xml><?xml version="1.0" encoding="utf-8"?>
<a:theme xmlns:a="http://schemas.openxmlformats.org/drawingml/2006/main" name="seminar01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minar01" id="{18FBF4ED-8204-4B78-95F5-552E1E431153}" vid="{BCB916D8-A2AD-462A-B410-68B35812B9FD}"/>
    </a:ext>
  </a:extLst>
</a:theme>
</file>

<file path=ppt/theme/theme3.xml><?xml version="1.0" encoding="utf-8"?>
<a:theme xmlns:a="http://schemas.openxmlformats.org/drawingml/2006/main" name="seminar_01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minar_01" id="{FBBCB237-14DA-439D-9B7B-9CE02D5C1056}" vid="{8D7AEC0D-9FFA-4277-AF29-E9BAEC5B07C9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seminar_03</Template>
  <TotalTime>34</TotalTime>
  <Words>91</Words>
  <Application>Microsoft Office PowerPoint</Application>
  <PresentationFormat>ワイド画面</PresentationFormat>
  <Paragraphs>10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3</vt:i4>
      </vt:variant>
    </vt:vector>
  </HeadingPairs>
  <TitlesOfParts>
    <vt:vector size="15" baseType="lpstr">
      <vt:lpstr>Yu Gothic UI</vt:lpstr>
      <vt:lpstr>Yu Gothic UI Light</vt:lpstr>
      <vt:lpstr>Yu Gothic UI Semibold</vt:lpstr>
      <vt:lpstr>Yu Gothic UI Semilight</vt:lpstr>
      <vt:lpstr>游ゴシック</vt:lpstr>
      <vt:lpstr>游ゴシック Light</vt:lpstr>
      <vt:lpstr>Arial</vt:lpstr>
      <vt:lpstr>Calibri</vt:lpstr>
      <vt:lpstr>Calibri Light</vt:lpstr>
      <vt:lpstr>seminar_03</vt:lpstr>
      <vt:lpstr>seminar01</vt:lpstr>
      <vt:lpstr>seminar_01</vt:lpstr>
      <vt:lpstr>README</vt:lpstr>
      <vt:lpstr>このGitに関して</vt:lpstr>
      <vt:lpstr>大学での作業に関して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README</dc:title>
  <dc:creator>Tomomasa Fujiwara</dc:creator>
  <cp:lastModifiedBy>Tomomasa Fujiwara</cp:lastModifiedBy>
  <cp:revision>6</cp:revision>
  <dcterms:created xsi:type="dcterms:W3CDTF">2020-07-09T02:55:55Z</dcterms:created>
  <dcterms:modified xsi:type="dcterms:W3CDTF">2020-07-09T04:00:43Z</dcterms:modified>
</cp:coreProperties>
</file>