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4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DD262-7A98-4C4D-A205-065FDD124E66}" v="914" dt="2019-07-08T08:09:22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8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友正 藤原" userId="773db4682fb361c6" providerId="LiveId" clId="{8E9DD262-7A98-4C4D-A205-065FDD124E66}"/>
    <pc:docChg chg="undo custSel addSld modSld sldOrd delSection">
      <pc:chgData name="友正 藤原" userId="773db4682fb361c6" providerId="LiveId" clId="{8E9DD262-7A98-4C4D-A205-065FDD124E66}" dt="2019-07-08T08:09:22.009" v="4567"/>
      <pc:docMkLst>
        <pc:docMk/>
      </pc:docMkLst>
      <pc:sldChg chg="modSp">
        <pc:chgData name="友正 藤原" userId="773db4682fb361c6" providerId="LiveId" clId="{8E9DD262-7A98-4C4D-A205-065FDD124E66}" dt="2019-07-08T03:16:19.598" v="4548" actId="20577"/>
        <pc:sldMkLst>
          <pc:docMk/>
          <pc:sldMk cId="1803288313" sldId="256"/>
        </pc:sldMkLst>
        <pc:spChg chg="mod">
          <ac:chgData name="友正 藤原" userId="773db4682fb361c6" providerId="LiveId" clId="{8E9DD262-7A98-4C4D-A205-065FDD124E66}" dt="2019-06-30T10:49:49.268" v="2530" actId="255"/>
          <ac:spMkLst>
            <pc:docMk/>
            <pc:sldMk cId="1803288313" sldId="256"/>
            <ac:spMk id="2" creationId="{48757846-C2BD-4D42-8364-7D00CE377788}"/>
          </ac:spMkLst>
        </pc:spChg>
        <pc:spChg chg="mod">
          <ac:chgData name="友正 藤原" userId="773db4682fb361c6" providerId="LiveId" clId="{8E9DD262-7A98-4C4D-A205-065FDD124E66}" dt="2019-07-08T03:16:19.598" v="4548" actId="20577"/>
          <ac:spMkLst>
            <pc:docMk/>
            <pc:sldMk cId="1803288313" sldId="256"/>
            <ac:spMk id="3" creationId="{B8DA0F8A-387C-4B31-84FE-0728D7588A16}"/>
          </ac:spMkLst>
        </pc:spChg>
      </pc:sldChg>
      <pc:sldChg chg="addSp modSp">
        <pc:chgData name="友正 藤原" userId="773db4682fb361c6" providerId="LiveId" clId="{8E9DD262-7A98-4C4D-A205-065FDD124E66}" dt="2019-06-30T10:58:59.720" v="2627"/>
        <pc:sldMkLst>
          <pc:docMk/>
          <pc:sldMk cId="2808121633" sldId="257"/>
        </pc:sldMkLst>
        <pc:spChg chg="mod">
          <ac:chgData name="友正 藤原" userId="773db4682fb361c6" providerId="LiveId" clId="{8E9DD262-7A98-4C4D-A205-065FDD124E66}" dt="2019-06-30T10:50:23.365" v="2536" actId="14100"/>
          <ac:spMkLst>
            <pc:docMk/>
            <pc:sldMk cId="2808121633" sldId="257"/>
            <ac:spMk id="3" creationId="{20FCB6BD-2BDA-4498-AE06-5F719FEF95FF}"/>
          </ac:spMkLst>
        </pc:spChg>
        <pc:spChg chg="mod">
          <ac:chgData name="友正 藤原" userId="773db4682fb361c6" providerId="LiveId" clId="{8E9DD262-7A98-4C4D-A205-065FDD124E66}" dt="2019-06-30T10:56:18.378" v="2613" actId="1076"/>
          <ac:spMkLst>
            <pc:docMk/>
            <pc:sldMk cId="2808121633" sldId="257"/>
            <ac:spMk id="5" creationId="{D35AC860-C9CD-4EE7-8342-03C456B4A64F}"/>
          </ac:spMkLst>
        </pc:spChg>
        <pc:spChg chg="mod">
          <ac:chgData name="友正 藤原" userId="773db4682fb361c6" providerId="LiveId" clId="{8E9DD262-7A98-4C4D-A205-065FDD124E66}" dt="2019-06-30T10:56:22.865" v="2614" actId="1076"/>
          <ac:spMkLst>
            <pc:docMk/>
            <pc:sldMk cId="2808121633" sldId="257"/>
            <ac:spMk id="6" creationId="{CC4A0DCB-090D-4D7F-AE2D-1E61CFC8D6E9}"/>
          </ac:spMkLst>
        </pc:spChg>
        <pc:spChg chg="add mod">
          <ac:chgData name="友正 藤原" userId="773db4682fb361c6" providerId="LiveId" clId="{8E9DD262-7A98-4C4D-A205-065FDD124E66}" dt="2019-06-30T10:58:59.720" v="2627"/>
          <ac:spMkLst>
            <pc:docMk/>
            <pc:sldMk cId="2808121633" sldId="257"/>
            <ac:spMk id="11" creationId="{6137CC55-8BFE-42BF-9FF5-9FECE57255D4}"/>
          </ac:spMkLst>
        </pc:spChg>
        <pc:picChg chg="add mod modCrop">
          <ac:chgData name="友正 藤原" userId="773db4682fb361c6" providerId="LiveId" clId="{8E9DD262-7A98-4C4D-A205-065FDD124E66}" dt="2019-06-30T10:55:02.266" v="2560" actId="1076"/>
          <ac:picMkLst>
            <pc:docMk/>
            <pc:sldMk cId="2808121633" sldId="257"/>
            <ac:picMk id="10" creationId="{B1ED250E-F165-4F42-9C54-5291487984CA}"/>
          </ac:picMkLst>
        </pc:picChg>
      </pc:sldChg>
      <pc:sldChg chg="addSp delSp modSp">
        <pc:chgData name="友正 藤原" userId="773db4682fb361c6" providerId="LiveId" clId="{8E9DD262-7A98-4C4D-A205-065FDD124E66}" dt="2019-06-30T11:52:14.053" v="4501"/>
        <pc:sldMkLst>
          <pc:docMk/>
          <pc:sldMk cId="3599159231" sldId="258"/>
        </pc:sldMkLst>
        <pc:spChg chg="mod">
          <ac:chgData name="友正 藤原" userId="773db4682fb361c6" providerId="LiveId" clId="{8E9DD262-7A98-4C4D-A205-065FDD124E66}" dt="2019-06-30T10:01:49.170" v="1571"/>
          <ac:spMkLst>
            <pc:docMk/>
            <pc:sldMk cId="3599159231" sldId="258"/>
            <ac:spMk id="2" creationId="{D8DC3220-7509-4957-96AA-E558E976A945}"/>
          </ac:spMkLst>
        </pc:spChg>
        <pc:spChg chg="mod">
          <ac:chgData name="友正 藤原" userId="773db4682fb361c6" providerId="LiveId" clId="{8E9DD262-7A98-4C4D-A205-065FDD124E66}" dt="2019-06-30T11:37:08.676" v="3983" actId="20577"/>
          <ac:spMkLst>
            <pc:docMk/>
            <pc:sldMk cId="3599159231" sldId="258"/>
            <ac:spMk id="3" creationId="{0A01505C-3E8C-4E18-8FB4-5DEC556B9A7C}"/>
          </ac:spMkLst>
        </pc:spChg>
        <pc:spChg chg="del">
          <ac:chgData name="友正 藤原" userId="773db4682fb361c6" providerId="LiveId" clId="{8E9DD262-7A98-4C4D-A205-065FDD124E66}" dt="2019-06-28T07:59:18.467" v="2"/>
          <ac:spMkLst>
            <pc:docMk/>
            <pc:sldMk cId="3599159231" sldId="258"/>
            <ac:spMk id="4" creationId="{8D2DA08A-5200-4804-A393-CB847C134954}"/>
          </ac:spMkLst>
        </pc:spChg>
        <pc:spChg chg="add mod">
          <ac:chgData name="友正 藤原" userId="773db4682fb361c6" providerId="LiveId" clId="{8E9DD262-7A98-4C4D-A205-065FDD124E66}" dt="2019-06-30T11:52:04.519" v="4493"/>
          <ac:spMkLst>
            <pc:docMk/>
            <pc:sldMk cId="3599159231" sldId="258"/>
            <ac:spMk id="4" creationId="{C5531A76-E474-43F0-8DEC-207D0B298644}"/>
          </ac:spMkLst>
        </pc:spChg>
        <pc:spChg chg="del mod">
          <ac:chgData name="友正 藤原" userId="773db4682fb361c6" providerId="LiveId" clId="{8E9DD262-7A98-4C4D-A205-065FDD124E66}" dt="2019-06-28T07:59:18.557" v="4"/>
          <ac:spMkLst>
            <pc:docMk/>
            <pc:sldMk cId="3599159231" sldId="258"/>
            <ac:spMk id="5" creationId="{BAFE27CD-E6E7-4363-A659-071562B5E5E8}"/>
          </ac:spMkLst>
        </pc:spChg>
        <pc:spChg chg="add del mod">
          <ac:chgData name="友正 藤原" userId="773db4682fb361c6" providerId="LiveId" clId="{8E9DD262-7A98-4C4D-A205-065FDD124E66}" dt="2019-06-28T08:06:40.302" v="430" actId="931"/>
          <ac:spMkLst>
            <pc:docMk/>
            <pc:sldMk cId="3599159231" sldId="258"/>
            <ac:spMk id="6" creationId="{A1960AC5-60F2-452D-B0F8-C6BAF4596A59}"/>
          </ac:spMkLst>
        </pc:spChg>
        <pc:spChg chg="add mod">
          <ac:chgData name="友正 藤原" userId="773db4682fb361c6" providerId="LiveId" clId="{8E9DD262-7A98-4C4D-A205-065FDD124E66}" dt="2019-06-30T11:52:09.965" v="4497"/>
          <ac:spMkLst>
            <pc:docMk/>
            <pc:sldMk cId="3599159231" sldId="258"/>
            <ac:spMk id="12" creationId="{9509EFA3-5970-4D6E-B58A-9EF3C1ED5D23}"/>
          </ac:spMkLst>
        </pc:spChg>
        <pc:spChg chg="add mod">
          <ac:chgData name="友正 藤原" userId="773db4682fb361c6" providerId="LiveId" clId="{8E9DD262-7A98-4C4D-A205-065FDD124E66}" dt="2019-06-30T11:52:14.053" v="4501"/>
          <ac:spMkLst>
            <pc:docMk/>
            <pc:sldMk cId="3599159231" sldId="258"/>
            <ac:spMk id="14" creationId="{9B2CAD3D-9BA5-4324-BB03-4B460C90E619}"/>
          </ac:spMkLst>
        </pc:spChg>
        <pc:grpChg chg="add mod">
          <ac:chgData name="友正 藤原" userId="773db4682fb361c6" providerId="LiveId" clId="{8E9DD262-7A98-4C4D-A205-065FDD124E66}" dt="2019-06-30T11:43:21.887" v="4059"/>
          <ac:grpSpMkLst>
            <pc:docMk/>
            <pc:sldMk cId="3599159231" sldId="258"/>
            <ac:grpSpMk id="5" creationId="{B6285464-6B4F-4476-B16A-85CCD09EB574}"/>
          </ac:grpSpMkLst>
        </pc:grpChg>
        <pc:picChg chg="add mod modCrop">
          <ac:chgData name="友正 藤原" userId="773db4682fb361c6" providerId="LiveId" clId="{8E9DD262-7A98-4C4D-A205-065FDD124E66}" dt="2019-06-30T11:17:33.765" v="3162" actId="1076"/>
          <ac:picMkLst>
            <pc:docMk/>
            <pc:sldMk cId="3599159231" sldId="258"/>
            <ac:picMk id="7" creationId="{3FA45C49-F7DA-4266-8199-E9D0621C3FD0}"/>
          </ac:picMkLst>
        </pc:picChg>
        <pc:picChg chg="add mod modCrop">
          <ac:chgData name="友正 藤原" userId="773db4682fb361c6" providerId="LiveId" clId="{8E9DD262-7A98-4C4D-A205-065FDD124E66}" dt="2019-06-30T11:14:12.686" v="3140" actId="1076"/>
          <ac:picMkLst>
            <pc:docMk/>
            <pc:sldMk cId="3599159231" sldId="258"/>
            <ac:picMk id="8" creationId="{475301E2-1346-470B-8BA2-679563CD85F3}"/>
          </ac:picMkLst>
        </pc:picChg>
        <pc:picChg chg="add mod">
          <ac:chgData name="友正 藤原" userId="773db4682fb361c6" providerId="LiveId" clId="{8E9DD262-7A98-4C4D-A205-065FDD124E66}" dt="2019-06-30T11:13:49.020" v="3138" actId="14100"/>
          <ac:picMkLst>
            <pc:docMk/>
            <pc:sldMk cId="3599159231" sldId="258"/>
            <ac:picMk id="13" creationId="{F12DE431-9261-4742-B4B7-28704F43EBC2}"/>
          </ac:picMkLst>
        </pc:picChg>
      </pc:sldChg>
      <pc:sldChg chg="addSp delSp modSp add">
        <pc:chgData name="友正 藤原" userId="773db4682fb361c6" providerId="LiveId" clId="{8E9DD262-7A98-4C4D-A205-065FDD124E66}" dt="2019-06-30T12:34:42.677" v="4544" actId="1076"/>
        <pc:sldMkLst>
          <pc:docMk/>
          <pc:sldMk cId="1091361335" sldId="259"/>
        </pc:sldMkLst>
        <pc:spChg chg="mod">
          <ac:chgData name="友正 藤原" userId="773db4682fb361c6" providerId="LiveId" clId="{8E9DD262-7A98-4C4D-A205-065FDD124E66}" dt="2019-06-30T10:01:32.148" v="1569"/>
          <ac:spMkLst>
            <pc:docMk/>
            <pc:sldMk cId="1091361335" sldId="259"/>
            <ac:spMk id="2" creationId="{C25BCE38-B01E-4DC1-B812-F7D03AB1D992}"/>
          </ac:spMkLst>
        </pc:spChg>
        <pc:spChg chg="mod">
          <ac:chgData name="友正 藤原" userId="773db4682fb361c6" providerId="LiveId" clId="{8E9DD262-7A98-4C4D-A205-065FDD124E66}" dt="2019-06-30T10:57:10.901" v="2621" actId="20577"/>
          <ac:spMkLst>
            <pc:docMk/>
            <pc:sldMk cId="1091361335" sldId="259"/>
            <ac:spMk id="3" creationId="{D43797B4-60BA-46F7-95F9-1E2CA28898B3}"/>
          </ac:spMkLst>
        </pc:spChg>
        <pc:spChg chg="add mod">
          <ac:chgData name="友正 藤原" userId="773db4682fb361c6" providerId="LiveId" clId="{8E9DD262-7A98-4C4D-A205-065FDD124E66}" dt="2019-06-30T11:52:21.083" v="4503" actId="20577"/>
          <ac:spMkLst>
            <pc:docMk/>
            <pc:sldMk cId="1091361335" sldId="259"/>
            <ac:spMk id="4" creationId="{E1C466A0-06AF-4D3A-82A5-4382BEB6BD2E}"/>
          </ac:spMkLst>
        </pc:spChg>
        <pc:spChg chg="del mod">
          <ac:chgData name="友正 藤原" userId="773db4682fb361c6" providerId="LiveId" clId="{8E9DD262-7A98-4C4D-A205-065FDD124E66}" dt="2019-06-28T08:26:09.169" v="853" actId="931"/>
          <ac:spMkLst>
            <pc:docMk/>
            <pc:sldMk cId="1091361335" sldId="259"/>
            <ac:spMk id="4" creationId="{E6E3F17C-BE3E-4405-A48F-E600CCDC0315}"/>
          </ac:spMkLst>
        </pc:spChg>
        <pc:spChg chg="add mod">
          <ac:chgData name="友正 藤原" userId="773db4682fb361c6" providerId="LiveId" clId="{8E9DD262-7A98-4C4D-A205-065FDD124E66}" dt="2019-06-30T11:52:18.629" v="4502" actId="20577"/>
          <ac:spMkLst>
            <pc:docMk/>
            <pc:sldMk cId="1091361335" sldId="259"/>
            <ac:spMk id="11" creationId="{EFF960E5-9FDD-4A37-B9C8-20E83D2FF43F}"/>
          </ac:spMkLst>
        </pc:spChg>
        <pc:spChg chg="add mod">
          <ac:chgData name="友正 藤原" userId="773db4682fb361c6" providerId="LiveId" clId="{8E9DD262-7A98-4C4D-A205-065FDD124E66}" dt="2019-06-30T11:52:24.534" v="4505" actId="20577"/>
          <ac:spMkLst>
            <pc:docMk/>
            <pc:sldMk cId="1091361335" sldId="259"/>
            <ac:spMk id="14" creationId="{B2D9A3D7-0138-4E35-BB32-563DCFB2C686}"/>
          </ac:spMkLst>
        </pc:spChg>
        <pc:picChg chg="add mod">
          <ac:chgData name="友正 藤原" userId="773db4682fb361c6" providerId="LiveId" clId="{8E9DD262-7A98-4C4D-A205-065FDD124E66}" dt="2019-06-28T08:38:16.713" v="999" actId="14100"/>
          <ac:picMkLst>
            <pc:docMk/>
            <pc:sldMk cId="1091361335" sldId="259"/>
            <ac:picMk id="9" creationId="{0D9FB316-4A4B-4230-9A2B-A774F42DF97E}"/>
          </ac:picMkLst>
        </pc:picChg>
        <pc:picChg chg="add mod modCrop">
          <ac:chgData name="友正 藤原" userId="773db4682fb361c6" providerId="LiveId" clId="{8E9DD262-7A98-4C4D-A205-065FDD124E66}" dt="2019-06-28T08:42:02.734" v="1024" actId="1076"/>
          <ac:picMkLst>
            <pc:docMk/>
            <pc:sldMk cId="1091361335" sldId="259"/>
            <ac:picMk id="10" creationId="{B3E51516-F043-4BA8-B4D2-77E94D89F11A}"/>
          </ac:picMkLst>
        </pc:picChg>
        <pc:picChg chg="add mod">
          <ac:chgData name="友正 藤原" userId="773db4682fb361c6" providerId="LiveId" clId="{8E9DD262-7A98-4C4D-A205-065FDD124E66}" dt="2019-06-30T12:34:42.677" v="4544" actId="1076"/>
          <ac:picMkLst>
            <pc:docMk/>
            <pc:sldMk cId="1091361335" sldId="259"/>
            <ac:picMk id="13" creationId="{7CCFFF7A-7D47-487D-8B4A-27C21A63F5B9}"/>
          </ac:picMkLst>
        </pc:picChg>
      </pc:sldChg>
      <pc:sldChg chg="addSp delSp modSp add">
        <pc:chgData name="友正 藤原" userId="773db4682fb361c6" providerId="LiveId" clId="{8E9DD262-7A98-4C4D-A205-065FDD124E66}" dt="2019-06-30T11:52:55.997" v="4514" actId="20577"/>
        <pc:sldMkLst>
          <pc:docMk/>
          <pc:sldMk cId="3376680065" sldId="260"/>
        </pc:sldMkLst>
        <pc:spChg chg="del mod">
          <ac:chgData name="友正 藤原" userId="773db4682fb361c6" providerId="LiveId" clId="{8E9DD262-7A98-4C4D-A205-065FDD124E66}" dt="2019-06-30T11:25:06.081" v="3419"/>
          <ac:spMkLst>
            <pc:docMk/>
            <pc:sldMk cId="3376680065" sldId="260"/>
            <ac:spMk id="2" creationId="{B922B663-1293-4870-BC45-4D359D237BA6}"/>
          </ac:spMkLst>
        </pc:spChg>
        <pc:spChg chg="del mod">
          <ac:chgData name="友正 藤原" userId="773db4682fb361c6" providerId="LiveId" clId="{8E9DD262-7A98-4C4D-A205-065FDD124E66}" dt="2019-06-30T11:24:13.766" v="3414" actId="931"/>
          <ac:spMkLst>
            <pc:docMk/>
            <pc:sldMk cId="3376680065" sldId="260"/>
            <ac:spMk id="3" creationId="{536EBCCB-73B7-452D-A50D-1BBAB937E80A}"/>
          </ac:spMkLst>
        </pc:spChg>
        <pc:spChg chg="del">
          <ac:chgData name="友正 藤原" userId="773db4682fb361c6" providerId="LiveId" clId="{8E9DD262-7A98-4C4D-A205-065FDD124E66}" dt="2019-06-30T10:00:51.258" v="1567"/>
          <ac:spMkLst>
            <pc:docMk/>
            <pc:sldMk cId="3376680065" sldId="260"/>
            <ac:spMk id="4" creationId="{5C012DBA-2D26-4F0D-88B3-4F42B0CD411E}"/>
          </ac:spMkLst>
        </pc:spChg>
        <pc:spChg chg="add mod">
          <ac:chgData name="友正 藤原" userId="773db4682fb361c6" providerId="LiveId" clId="{8E9DD262-7A98-4C4D-A205-065FDD124E66}" dt="2019-06-30T10:06:18.240" v="1682" actId="14100"/>
          <ac:spMkLst>
            <pc:docMk/>
            <pc:sldMk cId="3376680065" sldId="260"/>
            <ac:spMk id="8" creationId="{05C109FB-6F4D-48E5-93F4-830E5688680E}"/>
          </ac:spMkLst>
        </pc:spChg>
        <pc:spChg chg="add mod">
          <ac:chgData name="友正 藤原" userId="773db4682fb361c6" providerId="LiveId" clId="{8E9DD262-7A98-4C4D-A205-065FDD124E66}" dt="2019-06-30T10:07:21.714" v="1689" actId="20577"/>
          <ac:spMkLst>
            <pc:docMk/>
            <pc:sldMk cId="3376680065" sldId="260"/>
            <ac:spMk id="9" creationId="{F7DB066D-713C-4E8A-92D7-C0DAF8D66744}"/>
          </ac:spMkLst>
        </pc:spChg>
        <pc:spChg chg="add mod">
          <ac:chgData name="友正 藤原" userId="773db4682fb361c6" providerId="LiveId" clId="{8E9DD262-7A98-4C4D-A205-065FDD124E66}" dt="2019-06-30T11:52:35.716" v="4508" actId="947"/>
          <ac:spMkLst>
            <pc:docMk/>
            <pc:sldMk cId="3376680065" sldId="260"/>
            <ac:spMk id="12" creationId="{1F31868E-3224-4F9B-8308-9202D765532D}"/>
          </ac:spMkLst>
        </pc:spChg>
        <pc:spChg chg="add del mod">
          <ac:chgData name="友正 藤原" userId="773db4682fb361c6" providerId="LiveId" clId="{8E9DD262-7A98-4C4D-A205-065FDD124E66}" dt="2019-06-30T10:16:56.656" v="1820"/>
          <ac:spMkLst>
            <pc:docMk/>
            <pc:sldMk cId="3376680065" sldId="260"/>
            <ac:spMk id="13" creationId="{8568C4C9-2E83-403C-8706-1FFBA2269A6E}"/>
          </ac:spMkLst>
        </pc:spChg>
        <pc:spChg chg="add mod">
          <ac:chgData name="友正 藤原" userId="773db4682fb361c6" providerId="LiveId" clId="{8E9DD262-7A98-4C4D-A205-065FDD124E66}" dt="2019-06-30T10:17:56.851" v="1833" actId="207"/>
          <ac:spMkLst>
            <pc:docMk/>
            <pc:sldMk cId="3376680065" sldId="260"/>
            <ac:spMk id="14" creationId="{1711208A-64FE-4CC1-B5B6-BF0458A990B4}"/>
          </ac:spMkLst>
        </pc:spChg>
        <pc:spChg chg="add mod">
          <ac:chgData name="友正 藤原" userId="773db4682fb361c6" providerId="LiveId" clId="{8E9DD262-7A98-4C4D-A205-065FDD124E66}" dt="2019-06-30T11:19:45.474" v="3233" actId="1076"/>
          <ac:spMkLst>
            <pc:docMk/>
            <pc:sldMk cId="3376680065" sldId="260"/>
            <ac:spMk id="15" creationId="{CB1A5418-AF81-4DD6-AB54-7BCF38F779CA}"/>
          </ac:spMkLst>
        </pc:spChg>
        <pc:spChg chg="add del mod">
          <ac:chgData name="友正 藤原" userId="773db4682fb361c6" providerId="LiveId" clId="{8E9DD262-7A98-4C4D-A205-065FDD124E66}" dt="2019-06-30T11:22:21.246" v="3326"/>
          <ac:spMkLst>
            <pc:docMk/>
            <pc:sldMk cId="3376680065" sldId="260"/>
            <ac:spMk id="16" creationId="{638671E4-951F-4324-8389-7C7C381ACAFE}"/>
          </ac:spMkLst>
        </pc:spChg>
        <pc:spChg chg="add mod">
          <ac:chgData name="友正 藤原" userId="773db4682fb361c6" providerId="LiveId" clId="{8E9DD262-7A98-4C4D-A205-065FDD124E66}" dt="2019-06-30T11:52:45.595" v="4511" actId="20577"/>
          <ac:spMkLst>
            <pc:docMk/>
            <pc:sldMk cId="3376680065" sldId="260"/>
            <ac:spMk id="19" creationId="{67A33D34-F966-407C-843E-9DC233D9B57C}"/>
          </ac:spMkLst>
        </pc:spChg>
        <pc:spChg chg="add del mod">
          <ac:chgData name="友正 藤原" userId="773db4682fb361c6" providerId="LiveId" clId="{8E9DD262-7A98-4C4D-A205-065FDD124E66}" dt="2019-06-30T11:37:22.441" v="3984"/>
          <ac:spMkLst>
            <pc:docMk/>
            <pc:sldMk cId="3376680065" sldId="260"/>
            <ac:spMk id="22" creationId="{D11651DF-AEC4-4AAA-A23E-6A510DB3B21C}"/>
          </ac:spMkLst>
        </pc:spChg>
        <pc:spChg chg="add mod">
          <ac:chgData name="友正 藤原" userId="773db4682fb361c6" providerId="LiveId" clId="{8E9DD262-7A98-4C4D-A205-065FDD124E66}" dt="2019-06-30T11:52:55.997" v="4514" actId="20577"/>
          <ac:spMkLst>
            <pc:docMk/>
            <pc:sldMk cId="3376680065" sldId="260"/>
            <ac:spMk id="23" creationId="{3CF9FDA9-0406-48D9-A662-1670AFDB053F}"/>
          </ac:spMkLst>
        </pc:spChg>
        <pc:picChg chg="add mod modCrop">
          <ac:chgData name="友正 藤原" userId="773db4682fb361c6" providerId="LiveId" clId="{8E9DD262-7A98-4C4D-A205-065FDD124E66}" dt="2019-06-30T11:37:26.717" v="3985" actId="1076"/>
          <ac:picMkLst>
            <pc:docMk/>
            <pc:sldMk cId="3376680065" sldId="260"/>
            <ac:picMk id="11" creationId="{C4662E6A-0D98-495C-8487-0B3719E55B72}"/>
          </ac:picMkLst>
        </pc:picChg>
        <pc:picChg chg="add mod">
          <ac:chgData name="友正 藤原" userId="773db4682fb361c6" providerId="LiveId" clId="{8E9DD262-7A98-4C4D-A205-065FDD124E66}" dt="2019-06-30T11:25:34.883" v="3431" actId="1076"/>
          <ac:picMkLst>
            <pc:docMk/>
            <pc:sldMk cId="3376680065" sldId="260"/>
            <ac:picMk id="18" creationId="{67F37F09-936D-44F1-A7D2-469ECC605FA7}"/>
          </ac:picMkLst>
        </pc:picChg>
        <pc:picChg chg="add mod">
          <ac:chgData name="友正 藤原" userId="773db4682fb361c6" providerId="LiveId" clId="{8E9DD262-7A98-4C4D-A205-065FDD124E66}" dt="2019-06-30T11:25:52.532" v="3434" actId="1076"/>
          <ac:picMkLst>
            <pc:docMk/>
            <pc:sldMk cId="3376680065" sldId="260"/>
            <ac:picMk id="21" creationId="{EC4F3E3C-921D-4F7B-A00F-EECFBDF7E2FF}"/>
          </ac:picMkLst>
        </pc:picChg>
      </pc:sldChg>
      <pc:sldChg chg="addSp modSp add ord">
        <pc:chgData name="友正 藤原" userId="773db4682fb361c6" providerId="LiveId" clId="{8E9DD262-7A98-4C4D-A205-065FDD124E66}" dt="2019-06-30T11:12:09.122" v="3130"/>
        <pc:sldMkLst>
          <pc:docMk/>
          <pc:sldMk cId="2562170749" sldId="261"/>
        </pc:sldMkLst>
        <pc:spChg chg="mod">
          <ac:chgData name="友正 藤原" userId="773db4682fb361c6" providerId="LiveId" clId="{8E9DD262-7A98-4C4D-A205-065FDD124E66}" dt="2019-06-30T10:40:57.378" v="2373" actId="14100"/>
          <ac:spMkLst>
            <pc:docMk/>
            <pc:sldMk cId="2562170749" sldId="261"/>
            <ac:spMk id="2" creationId="{C0551EED-3C77-44F1-B007-DE09065B32AC}"/>
          </ac:spMkLst>
        </pc:spChg>
        <pc:spChg chg="mod">
          <ac:chgData name="友正 藤原" userId="773db4682fb361c6" providerId="LiveId" clId="{8E9DD262-7A98-4C4D-A205-065FDD124E66}" dt="2019-06-30T10:47:56.928" v="2422" actId="2711"/>
          <ac:spMkLst>
            <pc:docMk/>
            <pc:sldMk cId="2562170749" sldId="261"/>
            <ac:spMk id="3" creationId="{E599FFEA-1436-451B-829B-10E8705E5C80}"/>
          </ac:spMkLst>
        </pc:spChg>
        <pc:spChg chg="mod">
          <ac:chgData name="友正 藤原" userId="773db4682fb361c6" providerId="LiveId" clId="{8E9DD262-7A98-4C4D-A205-065FDD124E66}" dt="2019-06-30T11:12:09.122" v="3130"/>
          <ac:spMkLst>
            <pc:docMk/>
            <pc:sldMk cId="2562170749" sldId="261"/>
            <ac:spMk id="4" creationId="{038F2CDB-E239-4B9C-A4C2-9616C5F8F5E5}"/>
          </ac:spMkLst>
        </pc:spChg>
        <pc:spChg chg="mod">
          <ac:chgData name="友正 藤原" userId="773db4682fb361c6" providerId="LiveId" clId="{8E9DD262-7A98-4C4D-A205-065FDD124E66}" dt="2019-06-30T10:45:56.988" v="2414" actId="1076"/>
          <ac:spMkLst>
            <pc:docMk/>
            <pc:sldMk cId="2562170749" sldId="261"/>
            <ac:spMk id="6" creationId="{9666B022-048F-41D7-9497-78E77089AEDF}"/>
          </ac:spMkLst>
        </pc:spChg>
        <pc:spChg chg="add mod">
          <ac:chgData name="友正 藤原" userId="773db4682fb361c6" providerId="LiveId" clId="{8E9DD262-7A98-4C4D-A205-065FDD124E66}" dt="2019-06-30T11:00:32.120" v="2692" actId="1076"/>
          <ac:spMkLst>
            <pc:docMk/>
            <pc:sldMk cId="2562170749" sldId="261"/>
            <ac:spMk id="10" creationId="{76D7AA5F-4143-4240-87A9-3F346773A947}"/>
          </ac:spMkLst>
        </pc:spChg>
        <pc:picChg chg="add mod ord">
          <ac:chgData name="友正 藤原" userId="773db4682fb361c6" providerId="LiveId" clId="{8E9DD262-7A98-4C4D-A205-065FDD124E66}" dt="2019-06-30T11:00:22.022" v="2691" actId="1076"/>
          <ac:picMkLst>
            <pc:docMk/>
            <pc:sldMk cId="2562170749" sldId="261"/>
            <ac:picMk id="9" creationId="{50C06B7B-DB68-4FFB-93A3-79BD899D0431}"/>
          </ac:picMkLst>
        </pc:picChg>
      </pc:sldChg>
      <pc:sldChg chg="addSp modSp add">
        <pc:chgData name="友正 藤原" userId="773db4682fb361c6" providerId="LiveId" clId="{8E9DD262-7A98-4C4D-A205-065FDD124E66}" dt="2019-07-08T08:09:22.009" v="4567"/>
        <pc:sldMkLst>
          <pc:docMk/>
          <pc:sldMk cId="2050853619" sldId="262"/>
        </pc:sldMkLst>
        <pc:spChg chg="mod">
          <ac:chgData name="友正 藤原" userId="773db4682fb361c6" providerId="LiveId" clId="{8E9DD262-7A98-4C4D-A205-065FDD124E66}" dt="2019-06-30T11:22:55.584" v="3331" actId="14100"/>
          <ac:spMkLst>
            <pc:docMk/>
            <pc:sldMk cId="2050853619" sldId="262"/>
            <ac:spMk id="2" creationId="{7DF73226-1807-4575-8CC8-685641E7A2D1}"/>
          </ac:spMkLst>
        </pc:spChg>
        <pc:spChg chg="mod">
          <ac:chgData name="友正 藤原" userId="773db4682fb361c6" providerId="LiveId" clId="{8E9DD262-7A98-4C4D-A205-065FDD124E66}" dt="2019-07-08T08:09:22.009" v="4567"/>
          <ac:spMkLst>
            <pc:docMk/>
            <pc:sldMk cId="2050853619" sldId="262"/>
            <ac:spMk id="3" creationId="{FCED18D1-B0DF-475A-AF15-08AFD8C22C13}"/>
          </ac:spMkLst>
        </pc:spChg>
        <pc:spChg chg="add mod">
          <ac:chgData name="友正 藤原" userId="773db4682fb361c6" providerId="LiveId" clId="{8E9DD262-7A98-4C4D-A205-065FDD124E66}" dt="2019-06-30T11:23:43.632" v="3412" actId="255"/>
          <ac:spMkLst>
            <pc:docMk/>
            <pc:sldMk cId="2050853619" sldId="262"/>
            <ac:spMk id="5" creationId="{198F8E22-422A-4694-BD90-30F1E445C209}"/>
          </ac:spMkLst>
        </pc:spChg>
      </pc:sldChg>
      <pc:sldChg chg="addSp delSp modSp add modTransition">
        <pc:chgData name="友正 藤原" userId="773db4682fb361c6" providerId="LiveId" clId="{8E9DD262-7A98-4C4D-A205-065FDD124E66}" dt="2019-07-08T08:08:53.511" v="4553"/>
        <pc:sldMkLst>
          <pc:docMk/>
          <pc:sldMk cId="3357679113" sldId="263"/>
        </pc:sldMkLst>
        <pc:spChg chg="mod">
          <ac:chgData name="友正 藤原" userId="773db4682fb361c6" providerId="LiveId" clId="{8E9DD262-7A98-4C4D-A205-065FDD124E66}" dt="2019-06-30T11:29:15.503" v="3456" actId="14100"/>
          <ac:spMkLst>
            <pc:docMk/>
            <pc:sldMk cId="3357679113" sldId="263"/>
            <ac:spMk id="2" creationId="{08A2326A-D308-40DA-82EA-BDB5B7FD3793}"/>
          </ac:spMkLst>
        </pc:spChg>
        <pc:spChg chg="del">
          <ac:chgData name="友正 藤原" userId="773db4682fb361c6" providerId="LiveId" clId="{8E9DD262-7A98-4C4D-A205-065FDD124E66}" dt="2019-06-30T11:29:11.983" v="3455"/>
          <ac:spMkLst>
            <pc:docMk/>
            <pc:sldMk cId="3357679113" sldId="263"/>
            <ac:spMk id="3" creationId="{6C957AD6-B8F0-4FC2-84B9-F4108DDF3FE9}"/>
          </ac:spMkLst>
        </pc:spChg>
        <pc:spChg chg="del">
          <ac:chgData name="友正 藤原" userId="773db4682fb361c6" providerId="LiveId" clId="{8E9DD262-7A98-4C4D-A205-065FDD124E66}" dt="2019-06-30T11:29:11.983" v="3455"/>
          <ac:spMkLst>
            <pc:docMk/>
            <pc:sldMk cId="3357679113" sldId="263"/>
            <ac:spMk id="4" creationId="{27CB0469-84CB-4458-812B-BA7B62279DD5}"/>
          </ac:spMkLst>
        </pc:spChg>
        <pc:spChg chg="add mod">
          <ac:chgData name="友正 藤原" userId="773db4682fb361c6" providerId="LiveId" clId="{8E9DD262-7A98-4C4D-A205-065FDD124E66}" dt="2019-06-30T11:44:57.855" v="4064" actId="20577"/>
          <ac:spMkLst>
            <pc:docMk/>
            <pc:sldMk cId="3357679113" sldId="263"/>
            <ac:spMk id="6" creationId="{9B844D6A-CC30-4903-A8AD-4B6010DC0968}"/>
          </ac:spMkLst>
        </pc:spChg>
        <pc:spChg chg="add mod">
          <ac:chgData name="友正 藤原" userId="773db4682fb361c6" providerId="LiveId" clId="{8E9DD262-7A98-4C4D-A205-065FDD124E66}" dt="2019-06-30T11:42:17.755" v="4054"/>
          <ac:spMkLst>
            <pc:docMk/>
            <pc:sldMk cId="3357679113" sldId="263"/>
            <ac:spMk id="9" creationId="{27D451CE-883C-4FB5-B4E1-3240075819B2}"/>
          </ac:spMkLst>
        </pc:spChg>
        <pc:picChg chg="add mod">
          <ac:chgData name="友正 藤原" userId="773db4682fb361c6" providerId="LiveId" clId="{8E9DD262-7A98-4C4D-A205-065FDD124E66}" dt="2019-06-30T11:35:10.266" v="3905" actId="1076"/>
          <ac:picMkLst>
            <pc:docMk/>
            <pc:sldMk cId="3357679113" sldId="263"/>
            <ac:picMk id="8" creationId="{2815C72B-B461-4D35-B29B-4353C891F375}"/>
          </ac:picMkLst>
        </pc:picChg>
      </pc:sldChg>
      <pc:sldChg chg="addSp delSp modSp add modTransition">
        <pc:chgData name="友正 藤原" userId="773db4682fb361c6" providerId="LiveId" clId="{8E9DD262-7A98-4C4D-A205-065FDD124E66}" dt="2019-07-08T08:08:58.401" v="4554"/>
        <pc:sldMkLst>
          <pc:docMk/>
          <pc:sldMk cId="981056500" sldId="264"/>
        </pc:sldMkLst>
        <pc:spChg chg="del">
          <ac:chgData name="友正 藤原" userId="773db4682fb361c6" providerId="LiveId" clId="{8E9DD262-7A98-4C4D-A205-065FDD124E66}" dt="2019-06-30T11:45:46.415" v="4066"/>
          <ac:spMkLst>
            <pc:docMk/>
            <pc:sldMk cId="981056500" sldId="264"/>
            <ac:spMk id="2" creationId="{63D36F7E-592D-4FAB-BE62-C34CFAA2FF56}"/>
          </ac:spMkLst>
        </pc:spChg>
        <pc:spChg chg="del">
          <ac:chgData name="友正 藤原" userId="773db4682fb361c6" providerId="LiveId" clId="{8E9DD262-7A98-4C4D-A205-065FDD124E66}" dt="2019-06-30T11:45:46.415" v="4066"/>
          <ac:spMkLst>
            <pc:docMk/>
            <pc:sldMk cId="981056500" sldId="264"/>
            <ac:spMk id="3" creationId="{089BB00E-E73E-4AEE-9F8F-9E0D8A9A79E8}"/>
          </ac:spMkLst>
        </pc:spChg>
        <pc:spChg chg="mod">
          <ac:chgData name="友正 藤原" userId="773db4682fb361c6" providerId="LiveId" clId="{8E9DD262-7A98-4C4D-A205-065FDD124E66}" dt="2019-06-30T12:27:40.326" v="4533" actId="1076"/>
          <ac:spMkLst>
            <pc:docMk/>
            <pc:sldMk cId="981056500" sldId="264"/>
            <ac:spMk id="4" creationId="{46E38B72-4CD9-4DC5-BB1D-5F924CC23244}"/>
          </ac:spMkLst>
        </pc:spChg>
        <pc:spChg chg="add mod">
          <ac:chgData name="友正 藤原" userId="773db4682fb361c6" providerId="LiveId" clId="{8E9DD262-7A98-4C4D-A205-065FDD124E66}" dt="2019-06-30T11:46:02.311" v="4068" actId="14100"/>
          <ac:spMkLst>
            <pc:docMk/>
            <pc:sldMk cId="981056500" sldId="264"/>
            <ac:spMk id="5" creationId="{D60269B2-E215-41D5-9C4D-D4F197BDD734}"/>
          </ac:spMkLst>
        </pc:spChg>
        <pc:spChg chg="add mod">
          <ac:chgData name="友正 藤原" userId="773db4682fb361c6" providerId="LiveId" clId="{8E9DD262-7A98-4C4D-A205-065FDD124E66}" dt="2019-06-30T12:28:02.888" v="4543"/>
          <ac:spMkLst>
            <pc:docMk/>
            <pc:sldMk cId="981056500" sldId="264"/>
            <ac:spMk id="6" creationId="{F70C1BB9-5EDE-4640-86F2-60F395EF0EFC}"/>
          </ac:spMkLst>
        </pc:spChg>
        <pc:spChg chg="add mod">
          <ac:chgData name="友正 藤原" userId="773db4682fb361c6" providerId="LiveId" clId="{8E9DD262-7A98-4C4D-A205-065FDD124E66}" dt="2019-06-30T12:27:51.567" v="4534" actId="1076"/>
          <ac:spMkLst>
            <pc:docMk/>
            <pc:sldMk cId="981056500" sldId="264"/>
            <ac:spMk id="9" creationId="{AC5F8944-085A-4032-9AA5-2FF71F140F71}"/>
          </ac:spMkLst>
        </pc:spChg>
        <pc:picChg chg="add mod">
          <ac:chgData name="友正 藤原" userId="773db4682fb361c6" providerId="LiveId" clId="{8E9DD262-7A98-4C4D-A205-065FDD124E66}" dt="2019-06-30T12:27:51.567" v="4534" actId="1076"/>
          <ac:picMkLst>
            <pc:docMk/>
            <pc:sldMk cId="981056500" sldId="264"/>
            <ac:picMk id="8" creationId="{7E40CF75-1205-4407-8950-DF2051E9AA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1688E-EDC2-4F79-BA6B-0C005F2F2AB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5510A-C8C8-4F7F-9094-741CE20CD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27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5C436-F7EB-47CC-9EC9-3C4C83B4D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876904-1BF7-473D-BCB3-71F8FA588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8BE6A-4BA6-4AB9-87DA-26B5D78E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7642C-F762-4A0A-8E1F-0468DAB4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2376D-53BE-40E7-A737-A1166BC1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D7957-9FCD-47C6-A773-DAA25A07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3AFA1D-CF49-4404-A1B2-42BFD8F8C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F9C5B-2143-42A8-B980-65E7B002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D252F4-4E4F-4A4B-B13A-267E17EB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A37DD-4FA2-487B-B77D-F7B5378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46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1614DD-F889-4834-9F2C-9CFE609F7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332D6-CE71-4A90-8113-981E607E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96D39-DA9A-478B-B595-353D1D81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851887-393C-4F68-B53E-30F5B1F4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10DAC-6817-459C-B550-2A4BBCD3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03074-B78F-4CEF-8545-B37FFC09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9C473-F01F-47DE-9649-A6B8968D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CB099B-31CE-4388-A89D-AD7925FF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DE41F-1D71-4B65-BF49-E8F18BCD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29FE7-0209-4860-8D59-CBADFCC6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C6758-1479-49E0-A834-CE90DAC9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64DB30-E8E1-4B1A-9190-77169C2F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D2887-AEFA-4A54-8E6F-F31BC919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B25741-14CB-4CCE-97A4-0A67227B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F58FF-FA64-4525-B0A3-66FBEEA9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52FA8-EA27-4C4E-9E81-46AE216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DD0E5-E6CA-424A-B7EA-9656222AE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73B8F7-BAA4-43C0-9B31-8BB85A29D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5D66CF-C1F8-42AC-B74D-7CE5E651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515998-C02F-4CFB-8AAA-7BC2940A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14BC71-05DB-4ECF-A608-89817833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2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7245-1378-4E00-88AA-3BC5B3C9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FA5787-C148-49D4-BAA5-86E7D2F3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2B2666-551D-4AB5-8EEE-01B09B3FA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06EFCB-B8EA-449D-8D15-433EAD435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B76F61-2B11-4BF9-88D5-AC3888B96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3CC3C0-9D28-492B-8DBD-7E938550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F890A9-F767-449E-90E1-0815B38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8FFEC-3D5A-474B-A046-8504CB99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0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A917F-DC06-4B80-9D33-823803E3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B6454B-2FDB-42DB-87D4-68DD7593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820E42-4B89-48E9-A47D-B699DBA4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83F23B-5624-447B-AD37-FE26425C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33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2C26BC-5A80-4ACD-A846-A7A10D55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23B170-6E5C-45A9-BB17-4E79185E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8222B7-55ED-4EA7-B348-64A25ED4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47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3BD13-EC65-43FF-BBDB-92B4BADF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405547-7620-4607-A4F5-72D71FA1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79F1C0-D7A5-46E3-A64D-EBE75D07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0D8F91-CD97-43F9-80A7-242C19DA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6E674E-6841-49C4-BB1A-743879BF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E72EFB-0A21-45B9-8610-48E5D4C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34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775F3-3BD2-4EA3-B51D-A042AC63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E68901-7C53-44E1-8A36-85A675406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C617A7-CD7B-4C9C-AB38-1BAEF2622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B240B6-0DB7-427E-8699-2C343A3A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86E7F1-472D-4774-AAE3-FEB1DA68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83617-D0C3-4DEE-BE97-67E2349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59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6EC1A2-C1B5-4D57-8FDD-C5139CF4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AB776B-D9D9-46B1-9032-63012C87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12904B-B22B-4FC5-B37C-D8D326B4B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2019/7/1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7CA6FC-840E-4785-BFEA-79B0F7C6A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オープンキャンパス 進捗報告　</a:t>
            </a:r>
            <a:r>
              <a:rPr kumimoji="1" lang="en-US" altLang="ja-JP"/>
              <a:t>(</a:t>
            </a:r>
            <a:r>
              <a:rPr kumimoji="1" lang="ja-JP" altLang="en-US"/>
              <a:t>藤原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EE1457-F2DE-4A37-826E-2CA0BED8E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A621-575C-41C0-A0A4-E2C741F7A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8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tomica.jaea.go.jp/data/detail/dat_detail_08-01-01-02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57846-C2BD-4D42-8364-7D00CE377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4760"/>
            <a:ext cx="9144000" cy="924240"/>
          </a:xfrm>
        </p:spPr>
        <p:txBody>
          <a:bodyPr>
            <a:normAutofit fontScale="90000"/>
          </a:bodyPr>
          <a:lstStyle/>
          <a:p>
            <a:r>
              <a:rPr kumimoji="1" lang="ja-JP" altLang="en-US" sz="4500" dirty="0"/>
              <a:t>オープンキャンパス 進捗報告</a:t>
            </a:r>
            <a:br>
              <a:rPr kumimoji="1" lang="en-US" altLang="ja-JP" sz="4500" dirty="0"/>
            </a:br>
            <a:r>
              <a:rPr kumimoji="1" lang="en-US" altLang="ja-JP" sz="2700" dirty="0"/>
              <a:t>(</a:t>
            </a:r>
            <a:r>
              <a:rPr kumimoji="1" lang="ja-JP" altLang="en-US" sz="2700" dirty="0"/>
              <a:t>霧箱グループ　担当</a:t>
            </a:r>
            <a:r>
              <a:rPr lang="ja-JP" altLang="en-US" sz="2700" dirty="0"/>
              <a:t>：太田、藤原</a:t>
            </a:r>
            <a:r>
              <a:rPr kumimoji="1" lang="en-US" altLang="ja-JP" sz="2700" dirty="0"/>
              <a:t>)</a:t>
            </a:r>
            <a:endParaRPr kumimoji="1" lang="ja-JP" altLang="en-US" sz="2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DA0F8A-387C-4B31-84FE-0728D7588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2019/7/8</a:t>
            </a:r>
          </a:p>
          <a:p>
            <a:r>
              <a:rPr kumimoji="1" lang="ja-JP" altLang="en-US" dirty="0"/>
              <a:t>藤原友正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12F2E-825B-41DE-BFE1-524045C8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8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E4E60-FB92-484C-9C50-15F970E0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459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1.</a:t>
            </a:r>
            <a:r>
              <a:rPr lang="ja-JP" altLang="en-US" sz="3600" dirty="0"/>
              <a:t> 目的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FCB6BD-2BDA-4498-AE06-5F719FEF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84"/>
            <a:ext cx="5257800" cy="1068182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霧箱を</a:t>
            </a:r>
            <a:r>
              <a:rPr lang="ja-JP" altLang="en-US" sz="2000" dirty="0"/>
              <a:t>用いた</a:t>
            </a:r>
            <a:r>
              <a:rPr lang="en-US" altLang="ja-JP" sz="2000" dirty="0"/>
              <a:t>α</a:t>
            </a:r>
            <a:r>
              <a:rPr lang="ja-JP" altLang="en-US" sz="2000" dirty="0"/>
              <a:t>線のエネルギーの測定</a:t>
            </a:r>
            <a:endParaRPr lang="en-US" altLang="ja-JP" sz="20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35AC860-C9CD-4EE7-8342-03C456B4A64F}"/>
              </a:ext>
            </a:extLst>
          </p:cNvPr>
          <p:cNvSpPr txBox="1">
            <a:spLocks/>
          </p:cNvSpPr>
          <p:nvPr/>
        </p:nvSpPr>
        <p:spPr>
          <a:xfrm>
            <a:off x="6096001" y="365124"/>
            <a:ext cx="6096000" cy="807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/>
              <a:t>2. </a:t>
            </a:r>
            <a:r>
              <a:rPr lang="ja-JP" altLang="en-US" sz="3600" dirty="0"/>
              <a:t>方法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C4A0DCB-090D-4D7F-AE2D-1E61CFC8D6E9}"/>
              </a:ext>
            </a:extLst>
          </p:cNvPr>
          <p:cNvSpPr txBox="1">
            <a:spLocks/>
          </p:cNvSpPr>
          <p:nvPr/>
        </p:nvSpPr>
        <p:spPr>
          <a:xfrm>
            <a:off x="6096001" y="1172583"/>
            <a:ext cx="6096000" cy="4324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latin typeface="+mj-ea"/>
                <a:ea typeface="+mj-ea"/>
              </a:rPr>
              <a:t>霧箱内で発生する</a:t>
            </a:r>
            <a:r>
              <a:rPr lang="en-US" altLang="ja-JP" sz="2000" dirty="0">
                <a:latin typeface="+mj-ea"/>
                <a:ea typeface="+mj-ea"/>
              </a:rPr>
              <a:t>α</a:t>
            </a:r>
            <a:r>
              <a:rPr lang="ja-JP" altLang="en-US" sz="2000" dirty="0">
                <a:latin typeface="+mj-ea"/>
                <a:ea typeface="+mj-ea"/>
              </a:rPr>
              <a:t>線の飛跡をカメラで撮影</a:t>
            </a:r>
            <a:endParaRPr lang="en-US" altLang="ja-JP" sz="2000" dirty="0">
              <a:latin typeface="+mj-ea"/>
              <a:ea typeface="+mj-ea"/>
            </a:endParaRPr>
          </a:p>
          <a:p>
            <a:r>
              <a:rPr lang="ja-JP" altLang="en-US" sz="2000" dirty="0">
                <a:latin typeface="+mj-ea"/>
                <a:ea typeface="+mj-ea"/>
              </a:rPr>
              <a:t>予め箱の内部に長さの基準となるガイドを設置し、それをもとに画像から飛跡の長さを読み取る</a:t>
            </a:r>
            <a:endParaRPr lang="en-US" altLang="ja-JP" sz="2000" dirty="0">
              <a:latin typeface="+mj-ea"/>
              <a:ea typeface="+mj-ea"/>
            </a:endParaRPr>
          </a:p>
          <a:p>
            <a:r>
              <a:rPr lang="en-US" altLang="ja-JP" sz="2000" dirty="0">
                <a:latin typeface="+mj-ea"/>
                <a:ea typeface="+mj-ea"/>
              </a:rPr>
              <a:t>α</a:t>
            </a:r>
            <a:r>
              <a:rPr lang="ja-JP" altLang="en-US" sz="2000" dirty="0">
                <a:latin typeface="+mj-ea"/>
                <a:ea typeface="+mj-ea"/>
              </a:rPr>
              <a:t>線のエネルギーと飛跡の間に成立する関係式をもとにエネルギーに換算し、その分布を調べる</a:t>
            </a:r>
            <a:endParaRPr lang="en-US" altLang="ja-JP" sz="2000" dirty="0">
              <a:latin typeface="+mj-ea"/>
              <a:ea typeface="+mj-ea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5A3B7C-8374-4D7B-A995-94EF1DD0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0" name="図 9" descr="室内, 床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1ED250E-F165-4F42-9C54-5291487984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10" y="2159425"/>
            <a:ext cx="5422592" cy="305020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37CC55-8BFE-42BF-9FF5-9FECE57255D4}"/>
              </a:ext>
            </a:extLst>
          </p:cNvPr>
          <p:cNvSpPr txBox="1"/>
          <p:nvPr/>
        </p:nvSpPr>
        <p:spPr>
          <a:xfrm>
            <a:off x="1786273" y="5209633"/>
            <a:ext cx="276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図</a:t>
            </a:r>
            <a:r>
              <a:rPr kumimoji="1" lang="en-US" altLang="ja-JP" sz="1200" dirty="0"/>
              <a:t>1: </a:t>
            </a:r>
            <a:r>
              <a:rPr kumimoji="1" lang="ja-JP" altLang="en-US" sz="1200" dirty="0"/>
              <a:t>実験に用いる霧箱</a:t>
            </a:r>
          </a:p>
        </p:txBody>
      </p:sp>
    </p:spTree>
    <p:extLst>
      <p:ext uri="{BB962C8B-B14F-4D97-AF65-F5344CB8AC3E}">
        <p14:creationId xmlns:p14="http://schemas.microsoft.com/office/powerpoint/2010/main" val="280812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0C06B7B-DB68-4FFB-93A3-79BD899D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7" y="2238642"/>
            <a:ext cx="5910263" cy="43805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0551EED-3C77-44F1-B007-DE09065B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97" y="136525"/>
            <a:ext cx="10515600" cy="60788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2. </a:t>
            </a:r>
            <a:r>
              <a:rPr lang="ja-JP" altLang="en-US" sz="3200" dirty="0"/>
              <a:t>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99FFEA-1436-451B-829B-10E8705E5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997" y="744408"/>
            <a:ext cx="5863225" cy="4530725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latin typeface="+mj-ea"/>
                <a:ea typeface="+mj-ea"/>
              </a:rPr>
              <a:t>使用する線源</a:t>
            </a:r>
            <a:r>
              <a:rPr kumimoji="1" lang="en-US" altLang="ja-JP" sz="2400" dirty="0">
                <a:latin typeface="+mj-ea"/>
                <a:ea typeface="+mj-ea"/>
              </a:rPr>
              <a:t>: </a:t>
            </a:r>
            <a:r>
              <a:rPr kumimoji="1" lang="en-US" altLang="ja-JP" sz="2400" baseline="50000" dirty="0">
                <a:latin typeface="+mj-ea"/>
                <a:ea typeface="+mj-ea"/>
              </a:rPr>
              <a:t>232</a:t>
            </a:r>
            <a:r>
              <a:rPr kumimoji="1" lang="en-US" altLang="ja-JP" sz="2400" dirty="0">
                <a:latin typeface="+mj-ea"/>
                <a:ea typeface="+mj-ea"/>
              </a:rPr>
              <a:t>Th</a:t>
            </a:r>
          </a:p>
          <a:p>
            <a:pPr lvl="1"/>
            <a:r>
              <a:rPr kumimoji="1" lang="ja-JP" altLang="en-US" sz="2000" dirty="0">
                <a:latin typeface="+mj-ea"/>
                <a:ea typeface="+mj-ea"/>
              </a:rPr>
              <a:t>半減期</a:t>
            </a:r>
            <a:r>
              <a:rPr kumimoji="1" lang="en-US" altLang="ja-JP" sz="2000" dirty="0">
                <a:latin typeface="+mj-ea"/>
                <a:ea typeface="+mj-ea"/>
              </a:rPr>
              <a:t>: </a:t>
            </a:r>
            <a:r>
              <a:rPr kumimoji="1" lang="ja-JP" altLang="en-US" sz="2000" dirty="0">
                <a:latin typeface="+mj-ea"/>
                <a:ea typeface="+mj-ea"/>
              </a:rPr>
              <a:t>約</a:t>
            </a:r>
            <a:r>
              <a:rPr kumimoji="1" lang="en-US" altLang="ja-JP" sz="2000" dirty="0">
                <a:latin typeface="+mj-ea"/>
                <a:ea typeface="+mj-ea"/>
              </a:rPr>
              <a:t>140.5</a:t>
            </a:r>
            <a:r>
              <a:rPr lang="ja-JP" altLang="en-US" sz="2000" dirty="0">
                <a:latin typeface="+mj-ea"/>
                <a:ea typeface="+mj-ea"/>
              </a:rPr>
              <a:t>億年</a:t>
            </a:r>
            <a:endParaRPr lang="en-US" altLang="ja-JP" sz="2000" dirty="0">
              <a:latin typeface="+mj-ea"/>
              <a:ea typeface="+mj-ea"/>
            </a:endParaRPr>
          </a:p>
          <a:p>
            <a:pPr lvl="1"/>
            <a:r>
              <a:rPr kumimoji="1" lang="ja-JP" altLang="en-US" sz="2000" dirty="0">
                <a:latin typeface="+mj-ea"/>
                <a:ea typeface="+mj-ea"/>
              </a:rPr>
              <a:t>ランタンのホヤに含有</a:t>
            </a:r>
            <a:endParaRPr kumimoji="1" lang="en-US" altLang="ja-JP" sz="2000" dirty="0">
              <a:latin typeface="+mj-ea"/>
              <a:ea typeface="+mj-ea"/>
            </a:endParaRPr>
          </a:p>
          <a:p>
            <a:pPr lvl="1"/>
            <a:r>
              <a:rPr lang="ja-JP" altLang="en-US" sz="2000" dirty="0">
                <a:latin typeface="+mj-ea"/>
                <a:ea typeface="+mj-ea"/>
              </a:rPr>
              <a:t>核崩壊を経て</a:t>
            </a:r>
            <a:r>
              <a:rPr lang="en-US" altLang="ja-JP" sz="2000" baseline="50000" dirty="0">
                <a:latin typeface="+mj-ea"/>
                <a:ea typeface="+mj-ea"/>
              </a:rPr>
              <a:t>220</a:t>
            </a:r>
            <a:r>
              <a:rPr lang="en-US" altLang="ja-JP" sz="2000" dirty="0">
                <a:latin typeface="+mj-ea"/>
                <a:ea typeface="+mj-ea"/>
              </a:rPr>
              <a:t>Rn</a:t>
            </a:r>
            <a:r>
              <a:rPr lang="ja-JP" altLang="en-US" sz="2000" dirty="0">
                <a:latin typeface="+mj-ea"/>
                <a:ea typeface="+mj-ea"/>
              </a:rPr>
              <a:t>を生成</a:t>
            </a:r>
            <a:endParaRPr lang="en-US" altLang="ja-JP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ja-JP" altLang="en-US" sz="2000" dirty="0">
                <a:latin typeface="+mj-ea"/>
                <a:ea typeface="+mj-ea"/>
              </a:rPr>
              <a:t>→本実験では</a:t>
            </a:r>
            <a:r>
              <a:rPr lang="en-US" altLang="ja-JP" sz="2000" baseline="50000" dirty="0">
                <a:latin typeface="+mj-ea"/>
                <a:ea typeface="+mj-ea"/>
              </a:rPr>
              <a:t>220</a:t>
            </a:r>
            <a:r>
              <a:rPr lang="en-US" altLang="ja-JP" sz="2000" dirty="0">
                <a:latin typeface="+mj-ea"/>
                <a:ea typeface="+mj-ea"/>
              </a:rPr>
              <a:t>Rn</a:t>
            </a:r>
            <a:r>
              <a:rPr lang="ja-JP" altLang="en-US" sz="2000" dirty="0">
                <a:latin typeface="+mj-ea"/>
                <a:ea typeface="+mj-ea"/>
              </a:rPr>
              <a:t>の</a:t>
            </a:r>
            <a:r>
              <a:rPr lang="en-US" altLang="ja-JP" sz="2000" dirty="0">
                <a:latin typeface="+mj-ea"/>
                <a:ea typeface="+mj-ea"/>
              </a:rPr>
              <a:t>α</a:t>
            </a:r>
            <a:r>
              <a:rPr lang="ja-JP" altLang="en-US" sz="2000" dirty="0">
                <a:latin typeface="+mj-ea"/>
                <a:ea typeface="+mj-ea"/>
              </a:rPr>
              <a:t>崩壊による</a:t>
            </a:r>
            <a:r>
              <a:rPr lang="en-US" altLang="ja-JP" sz="2000" dirty="0">
                <a:latin typeface="+mj-ea"/>
                <a:ea typeface="+mj-ea"/>
              </a:rPr>
              <a:t>α</a:t>
            </a:r>
            <a:r>
              <a:rPr lang="ja-JP" altLang="en-US" sz="2000" dirty="0">
                <a:latin typeface="+mj-ea"/>
                <a:ea typeface="+mj-ea"/>
              </a:rPr>
              <a:t>線を観測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038F2CDB-E239-4B9C-A4C2-9616C5F8F5E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92512" y="744408"/>
                <a:ext cx="5299488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>
                    <a:latin typeface="+mj-ea"/>
                    <a:ea typeface="+mj-ea"/>
                  </a:rPr>
                  <a:t>解析方法</a:t>
                </a:r>
                <a:endParaRPr lang="en-US" altLang="ja-JP" sz="2400" dirty="0">
                  <a:latin typeface="+mj-ea"/>
                  <a:ea typeface="+mj-ea"/>
                </a:endParaRPr>
              </a:p>
              <a:p>
                <a:pPr lvl="1"/>
                <a:r>
                  <a:rPr kumimoji="1" lang="ja-JP" altLang="en-US" sz="2000" dirty="0">
                    <a:latin typeface="+mj-ea"/>
                    <a:ea typeface="+mj-ea"/>
                  </a:rPr>
                  <a:t>空気中の</a:t>
                </a:r>
                <a:r>
                  <a:rPr kumimoji="1" lang="en-US" altLang="ja-JP" sz="2000" dirty="0">
                    <a:latin typeface="+mj-ea"/>
                    <a:ea typeface="+mj-ea"/>
                  </a:rPr>
                  <a:t>α</a:t>
                </a:r>
                <a:r>
                  <a:rPr kumimoji="1" lang="ja-JP" altLang="en-US" sz="2000" dirty="0">
                    <a:latin typeface="+mj-ea"/>
                    <a:ea typeface="+mj-ea"/>
                  </a:rPr>
                  <a:t>線について成立する</a:t>
                </a:r>
                <a:endParaRPr kumimoji="1" lang="en-US" altLang="ja-JP" sz="2000" dirty="0">
                  <a:latin typeface="+mj-ea"/>
                  <a:ea typeface="+mj-ea"/>
                </a:endParaRPr>
              </a:p>
              <a:p>
                <a:pPr marL="457200" lvl="1" indent="0">
                  <a:buNone/>
                </a:pPr>
                <a:r>
                  <a:rPr kumimoji="1" lang="ja-JP" altLang="en-US" sz="2000" dirty="0">
                    <a:latin typeface="+mj-ea"/>
                    <a:ea typeface="+mj-ea"/>
                  </a:rPr>
                  <a:t>　飛程</a:t>
                </a:r>
                <a:r>
                  <a:rPr kumimoji="1" lang="en-US" altLang="ja-JP" sz="2000" dirty="0">
                    <a:latin typeface="+mj-ea"/>
                    <a:ea typeface="+mj-ea"/>
                  </a:rPr>
                  <a:t>R</a:t>
                </a:r>
                <a:r>
                  <a:rPr kumimoji="1" lang="ja-JP" altLang="en-US" sz="2000" dirty="0">
                    <a:latin typeface="+mj-ea"/>
                    <a:ea typeface="+mj-ea"/>
                  </a:rPr>
                  <a:t>とエネルギー</a:t>
                </a:r>
                <a:r>
                  <a:rPr kumimoji="1" lang="en-US" altLang="ja-JP" sz="2000" dirty="0">
                    <a:latin typeface="+mj-ea"/>
                    <a:ea typeface="+mj-ea"/>
                  </a:rPr>
                  <a:t>E</a:t>
                </a:r>
                <a:r>
                  <a:rPr kumimoji="1" lang="ja-JP" altLang="en-US" sz="2000" dirty="0">
                    <a:latin typeface="+mj-ea"/>
                    <a:ea typeface="+mj-ea"/>
                  </a:rPr>
                  <a:t>の関係式</a:t>
                </a:r>
                <a:r>
                  <a:rPr kumimoji="1" lang="en-US" altLang="ja-JP" sz="2000" dirty="0">
                    <a:latin typeface="+mj-ea"/>
                    <a:ea typeface="+mj-ea"/>
                  </a:rPr>
                  <a:t>:</a:t>
                </a:r>
                <a:endParaRPr kumimoji="1" lang="en-US" altLang="ja-JP" sz="2000" b="0" dirty="0">
                  <a:latin typeface="+mj-ea"/>
                  <a:ea typeface="+mj-e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𝑅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+mj-ea"/>
                                </a:rPr>
                                <m:t>=0.318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𝐸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𝐸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=2.146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𝑅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000" b="0" dirty="0">
                  <a:latin typeface="+mj-ea"/>
                  <a:ea typeface="+mj-ea"/>
                </a:endParaRPr>
              </a:p>
              <a:p>
                <a:pPr marL="457200" lvl="1" indent="0">
                  <a:buNone/>
                </a:pPr>
                <a:r>
                  <a:rPr lang="ja-JP" altLang="en-US" sz="2000" dirty="0">
                    <a:latin typeface="+mj-ea"/>
                    <a:ea typeface="+mj-ea"/>
                  </a:rPr>
                  <a:t>　を用いて</a:t>
                </a:r>
                <a:r>
                  <a:rPr lang="en-US" altLang="ja-JP" sz="2000" dirty="0">
                    <a:latin typeface="+mj-ea"/>
                    <a:ea typeface="+mj-ea"/>
                  </a:rPr>
                  <a:t>R</a:t>
                </a:r>
                <a:r>
                  <a:rPr lang="ja-JP" altLang="en-US" sz="2000" dirty="0">
                    <a:latin typeface="+mj-ea"/>
                    <a:ea typeface="+mj-ea"/>
                  </a:rPr>
                  <a:t>→</a:t>
                </a:r>
                <a:r>
                  <a:rPr lang="en-US" altLang="ja-JP" sz="2000" dirty="0">
                    <a:latin typeface="+mj-ea"/>
                    <a:ea typeface="+mj-ea"/>
                  </a:rPr>
                  <a:t>E</a:t>
                </a:r>
                <a:r>
                  <a:rPr lang="ja-JP" altLang="en-US" sz="2000" dirty="0">
                    <a:latin typeface="+mj-ea"/>
                    <a:ea typeface="+mj-ea"/>
                  </a:rPr>
                  <a:t>に換算</a:t>
                </a:r>
                <a:endParaRPr kumimoji="1" lang="en-US" altLang="ja-JP" sz="2000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038F2CDB-E239-4B9C-A4C2-9616C5F8F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92512" y="744408"/>
                <a:ext cx="5299488" cy="4351338"/>
              </a:xfrm>
              <a:blipFill>
                <a:blip r:embed="rId3"/>
                <a:stretch>
                  <a:fillRect l="-1611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1EC64D-1DD6-4107-9199-F4D282FE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D7AA5F-4143-4240-87A9-3F346773A947}"/>
              </a:ext>
            </a:extLst>
          </p:cNvPr>
          <p:cNvSpPr txBox="1"/>
          <p:nvPr/>
        </p:nvSpPr>
        <p:spPr>
          <a:xfrm>
            <a:off x="499997" y="6356350"/>
            <a:ext cx="5754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図</a:t>
            </a:r>
            <a:r>
              <a:rPr lang="en-US" altLang="ja-JP" sz="1000" dirty="0"/>
              <a:t>2: </a:t>
            </a:r>
            <a:r>
              <a:rPr lang="ja-JP" altLang="en-US" sz="1000" dirty="0"/>
              <a:t>トリウムの崩壊系列</a:t>
            </a:r>
            <a:endParaRPr lang="en-US" altLang="ja-JP" sz="1000" dirty="0"/>
          </a:p>
          <a:p>
            <a:pPr algn="ctr"/>
            <a:r>
              <a:rPr lang="ja-JP" altLang="en-US" sz="1000" dirty="0"/>
              <a:t>画像元：</a:t>
            </a:r>
            <a:r>
              <a:rPr lang="en-US" altLang="ja-JP" sz="1000" dirty="0">
                <a:hlinkClick r:id="rId4"/>
              </a:rPr>
              <a:t> https://atomica.jaea.go.jp/data/detail/dat_detail_08-01-01-02.html</a:t>
            </a:r>
            <a:endParaRPr lang="en-US" altLang="ja-JP" sz="1000" dirty="0"/>
          </a:p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放射線の分類とその成因 </a:t>
            </a:r>
            <a:r>
              <a:rPr lang="en-US" altLang="ja-JP" sz="1000" dirty="0"/>
              <a:t>(08-01-01-02) - ATOMICA -, 2019</a:t>
            </a:r>
            <a:r>
              <a:rPr lang="ja-JP" altLang="en-US" sz="1000" dirty="0"/>
              <a:t>年</a:t>
            </a:r>
            <a:r>
              <a:rPr lang="en-US" altLang="ja-JP" sz="1000" dirty="0"/>
              <a:t>6</a:t>
            </a:r>
            <a:r>
              <a:rPr lang="ja-JP" altLang="en-US" sz="1000" dirty="0"/>
              <a:t>月</a:t>
            </a:r>
            <a:r>
              <a:rPr lang="en-US" altLang="ja-JP" sz="1000" dirty="0"/>
              <a:t>30</a:t>
            </a:r>
            <a:r>
              <a:rPr lang="ja-JP" altLang="en-US" sz="1000" dirty="0"/>
              <a:t>日閲覧</a:t>
            </a:r>
            <a:r>
              <a:rPr lang="en-US" altLang="ja-JP" sz="1000" dirty="0"/>
              <a:t>)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217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2326A-D308-40DA-82EA-BDB5B7F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/>
          <a:lstStyle/>
          <a:p>
            <a:r>
              <a:rPr lang="en-US" altLang="ja-JP" sz="3200" dirty="0">
                <a:solidFill>
                  <a:prstClr val="black"/>
                </a:solidFill>
              </a:rPr>
              <a:t>3. </a:t>
            </a:r>
            <a:r>
              <a:rPr lang="ja-JP" altLang="en-US" sz="3200" dirty="0">
                <a:solidFill>
                  <a:prstClr val="black"/>
                </a:solidFill>
              </a:rPr>
              <a:t>現在までの進捗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844D6A-CC30-4903-A8AD-4B6010DC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214"/>
            <a:ext cx="10515600" cy="4996749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latin typeface="+mj-ea"/>
                <a:ea typeface="+mj-ea"/>
              </a:rPr>
              <a:t>霧箱の操作方法確認 </a:t>
            </a:r>
            <a:r>
              <a:rPr kumimoji="1" lang="en-US" altLang="ja-JP" sz="2400" dirty="0">
                <a:latin typeface="+mj-ea"/>
                <a:ea typeface="+mj-ea"/>
              </a:rPr>
              <a:t>(5</a:t>
            </a:r>
            <a:r>
              <a:rPr kumimoji="1" lang="ja-JP" altLang="en-US" sz="2400" dirty="0">
                <a:latin typeface="+mj-ea"/>
                <a:ea typeface="+mj-ea"/>
              </a:rPr>
              <a:t>月</a:t>
            </a:r>
            <a:r>
              <a:rPr kumimoji="1" lang="en-US" altLang="ja-JP" sz="2400" dirty="0">
                <a:latin typeface="+mj-ea"/>
                <a:ea typeface="+mj-ea"/>
              </a:rPr>
              <a:t>15</a:t>
            </a:r>
            <a:r>
              <a:rPr kumimoji="1" lang="ja-JP" altLang="en-US" sz="2400" dirty="0">
                <a:latin typeface="+mj-ea"/>
                <a:ea typeface="+mj-ea"/>
              </a:rPr>
              <a:t>日</a:t>
            </a:r>
            <a:r>
              <a:rPr kumimoji="1" lang="en-US" altLang="ja-JP" sz="2400" dirty="0">
                <a:latin typeface="+mj-ea"/>
                <a:ea typeface="+mj-ea"/>
              </a:rPr>
              <a:t>~21</a:t>
            </a:r>
            <a:r>
              <a:rPr kumimoji="1" lang="ja-JP" altLang="en-US" sz="2400" dirty="0">
                <a:latin typeface="+mj-ea"/>
                <a:ea typeface="+mj-ea"/>
              </a:rPr>
              <a:t>日</a:t>
            </a:r>
            <a:r>
              <a:rPr kumimoji="1" lang="en-US" altLang="ja-JP" sz="2400" dirty="0">
                <a:latin typeface="+mj-ea"/>
                <a:ea typeface="+mj-ea"/>
              </a:rPr>
              <a:t>)</a:t>
            </a:r>
          </a:p>
          <a:p>
            <a:pPr lvl="1"/>
            <a:r>
              <a:rPr lang="ja-JP" altLang="en-US" sz="2000" dirty="0">
                <a:latin typeface="+mj-ea"/>
                <a:ea typeface="+mj-ea"/>
              </a:rPr>
              <a:t>飛跡が見えた温度</a:t>
            </a:r>
            <a:r>
              <a:rPr lang="en-US" altLang="ja-JP" sz="2000" dirty="0">
                <a:latin typeface="+mj-ea"/>
                <a:ea typeface="+mj-ea"/>
              </a:rPr>
              <a:t>(</a:t>
            </a:r>
            <a:r>
              <a:rPr lang="ja-JP" altLang="en-US" sz="2000" dirty="0">
                <a:latin typeface="+mj-ea"/>
                <a:ea typeface="+mj-ea"/>
              </a:rPr>
              <a:t>昨年の記録より</a:t>
            </a:r>
            <a:r>
              <a:rPr lang="en-US" altLang="ja-JP" sz="2000" dirty="0">
                <a:latin typeface="+mj-ea"/>
                <a:ea typeface="+mj-ea"/>
              </a:rPr>
              <a:t>)</a:t>
            </a:r>
          </a:p>
          <a:p>
            <a:pPr marL="457200" lvl="1" indent="0">
              <a:buNone/>
            </a:pPr>
            <a:r>
              <a:rPr lang="ja-JP" altLang="en-US" sz="2000" dirty="0">
                <a:latin typeface="+mj-ea"/>
              </a:rPr>
              <a:t>上：</a:t>
            </a:r>
            <a:r>
              <a:rPr lang="en-US" altLang="ja-JP" sz="2000" dirty="0">
                <a:latin typeface="+mj-ea"/>
              </a:rPr>
              <a:t>+15</a:t>
            </a:r>
            <a:r>
              <a:rPr lang="ja-JP" altLang="en-US" sz="2000" dirty="0">
                <a:latin typeface="+mj-ea"/>
              </a:rPr>
              <a:t>℃</a:t>
            </a:r>
            <a:endParaRPr lang="en-US" altLang="ja-JP" sz="2000" dirty="0">
              <a:latin typeface="+mj-ea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+mj-ea"/>
              </a:rPr>
              <a:t>中：</a:t>
            </a:r>
            <a:r>
              <a:rPr lang="en-US" altLang="ja-JP" sz="2000" dirty="0">
                <a:latin typeface="+mj-ea"/>
              </a:rPr>
              <a:t>-12</a:t>
            </a:r>
            <a:r>
              <a:rPr lang="ja-JP" altLang="en-US" sz="2000" dirty="0">
                <a:latin typeface="+mj-ea"/>
              </a:rPr>
              <a:t>℃</a:t>
            </a:r>
            <a:endParaRPr lang="en-US" altLang="ja-JP" sz="2000" dirty="0">
              <a:latin typeface="+mj-ea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+mj-ea"/>
              </a:rPr>
              <a:t>下：</a:t>
            </a:r>
            <a:r>
              <a:rPr lang="en-US" altLang="ja-JP" sz="2000" dirty="0">
                <a:latin typeface="+mj-ea"/>
              </a:rPr>
              <a:t>-75</a:t>
            </a:r>
            <a:r>
              <a:rPr lang="ja-JP" altLang="en-US" sz="2000" dirty="0">
                <a:latin typeface="+mj-ea"/>
              </a:rPr>
              <a:t>℃</a:t>
            </a:r>
            <a:endParaRPr lang="en-US" altLang="ja-JP" sz="2000" dirty="0">
              <a:latin typeface="+mj-ea"/>
              <a:ea typeface="+mj-ea"/>
            </a:endParaRPr>
          </a:p>
          <a:p>
            <a:pPr lvl="1"/>
            <a:endParaRPr kumimoji="1" lang="en-US" altLang="ja-JP" sz="2000" dirty="0">
              <a:latin typeface="+mj-ea"/>
              <a:ea typeface="+mj-ea"/>
            </a:endParaRPr>
          </a:p>
          <a:p>
            <a:pPr lvl="1"/>
            <a:r>
              <a:rPr lang="ja-JP" altLang="en-US" sz="2000" dirty="0">
                <a:latin typeface="+mj-ea"/>
                <a:ea typeface="+mj-ea"/>
              </a:rPr>
              <a:t>実際に液体窒素を入れ試運転</a:t>
            </a:r>
            <a:endParaRPr lang="en-US" altLang="ja-JP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ja-JP" altLang="en-US" sz="2000" dirty="0">
                <a:latin typeface="+mj-ea"/>
                <a:ea typeface="+mj-ea"/>
              </a:rPr>
              <a:t>　</a:t>
            </a:r>
            <a:r>
              <a:rPr lang="ja-JP" altLang="en-US" sz="2000" dirty="0">
                <a:latin typeface="+mj-ea"/>
                <a:ea typeface="+mj-ea"/>
              </a:rPr>
              <a:t>⇓</a:t>
            </a:r>
            <a:endParaRPr lang="en-US" altLang="ja-JP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+mj-ea"/>
                <a:ea typeface="+mj-ea"/>
              </a:rPr>
              <a:t>上：</a:t>
            </a:r>
            <a:r>
              <a:rPr lang="en-US" altLang="ja-JP" sz="2000" dirty="0">
                <a:latin typeface="+mj-ea"/>
                <a:ea typeface="+mj-ea"/>
              </a:rPr>
              <a:t>+17</a:t>
            </a:r>
            <a:r>
              <a:rPr lang="ja-JP" altLang="en-US" sz="2000" dirty="0">
                <a:latin typeface="+mj-ea"/>
                <a:ea typeface="+mj-ea"/>
              </a:rPr>
              <a:t>℃</a:t>
            </a:r>
            <a:endParaRPr lang="en-US" altLang="ja-JP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ja-JP" altLang="en-US" sz="2000" dirty="0">
                <a:latin typeface="+mj-ea"/>
                <a:ea typeface="+mj-ea"/>
              </a:rPr>
              <a:t>中：</a:t>
            </a:r>
            <a:r>
              <a:rPr kumimoji="1" lang="en-US" altLang="ja-JP" sz="2000" dirty="0">
                <a:latin typeface="+mj-ea"/>
                <a:ea typeface="+mj-ea"/>
              </a:rPr>
              <a:t>-10</a:t>
            </a:r>
            <a:r>
              <a:rPr kumimoji="1" lang="ja-JP" altLang="en-US" sz="2000" dirty="0">
                <a:latin typeface="+mj-ea"/>
                <a:ea typeface="+mj-ea"/>
              </a:rPr>
              <a:t>℃</a:t>
            </a:r>
            <a:endParaRPr kumimoji="1" lang="en-US" altLang="ja-JP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ja-JP" altLang="en-US" sz="2000" dirty="0">
                <a:latin typeface="+mj-ea"/>
                <a:ea typeface="+mj-ea"/>
              </a:rPr>
              <a:t>下：</a:t>
            </a:r>
            <a:r>
              <a:rPr kumimoji="1" lang="en-US" altLang="ja-JP" sz="2000" dirty="0">
                <a:latin typeface="+mj-ea"/>
                <a:ea typeface="+mj-ea"/>
              </a:rPr>
              <a:t>-60</a:t>
            </a:r>
            <a:r>
              <a:rPr kumimoji="1" lang="ja-JP" altLang="en-US" sz="2000" dirty="0">
                <a:latin typeface="+mj-ea"/>
                <a:ea typeface="+mj-ea"/>
              </a:rPr>
              <a:t>℃</a:t>
            </a:r>
            <a:endParaRPr kumimoji="1" lang="en-US" altLang="ja-JP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+mj-ea"/>
                <a:ea typeface="+mj-ea"/>
              </a:rPr>
              <a:t>で確かに飛跡が見えた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2B3A8A-0D21-4723-B78C-12B24297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図 7" descr="室内 が含まれている画像&#10;&#10;自動的に生成された説明">
            <a:extLst>
              <a:ext uri="{FF2B5EF4-FFF2-40B4-BE49-F238E27FC236}">
                <a16:creationId xmlns:a16="http://schemas.microsoft.com/office/drawing/2014/main" id="{2815C72B-B461-4D35-B29B-4353C891F3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8540" y="1180214"/>
            <a:ext cx="4265260" cy="239933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D451CE-883C-4FB5-B4E1-3240075819B2}"/>
              </a:ext>
            </a:extLst>
          </p:cNvPr>
          <p:cNvSpPr txBox="1"/>
          <p:nvPr/>
        </p:nvSpPr>
        <p:spPr>
          <a:xfrm>
            <a:off x="7480088" y="3579544"/>
            <a:ext cx="348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+mj-ea"/>
                <a:ea typeface="+mj-ea"/>
              </a:rPr>
              <a:t>図</a:t>
            </a:r>
            <a:r>
              <a:rPr kumimoji="1" lang="en-US" altLang="ja-JP" sz="1200" dirty="0">
                <a:latin typeface="+mj-ea"/>
                <a:ea typeface="+mj-ea"/>
              </a:rPr>
              <a:t>3: </a:t>
            </a:r>
            <a:r>
              <a:rPr kumimoji="1" lang="ja-JP" altLang="en-US" sz="1200" dirty="0">
                <a:latin typeface="+mj-ea"/>
                <a:ea typeface="+mj-ea"/>
              </a:rPr>
              <a:t>霧箱内の温度計</a:t>
            </a:r>
          </a:p>
        </p:txBody>
      </p:sp>
    </p:spTree>
    <p:extLst>
      <p:ext uri="{BB962C8B-B14F-4D97-AF65-F5344CB8AC3E}">
        <p14:creationId xmlns:p14="http://schemas.microsoft.com/office/powerpoint/2010/main" val="33576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E38B72-4CD9-4DC5-BB1D-5F924CC2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234A621-575C-41C0-A0A4-E2C741F7AB0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60269B2-E215-41D5-9C4D-D4F197BDD7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43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>
                <a:solidFill>
                  <a:prstClr val="black"/>
                </a:solidFill>
              </a:rPr>
              <a:t>3. </a:t>
            </a:r>
            <a:r>
              <a:rPr lang="ja-JP" altLang="en-US" sz="3200">
                <a:solidFill>
                  <a:prstClr val="black"/>
                </a:solidFill>
              </a:rPr>
              <a:t>現在までの進捗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0C1BB9-5EDE-4640-86F2-60F395EF0EFC}"/>
              </a:ext>
            </a:extLst>
          </p:cNvPr>
          <p:cNvSpPr txBox="1"/>
          <p:nvPr/>
        </p:nvSpPr>
        <p:spPr>
          <a:xfrm>
            <a:off x="838199" y="1212963"/>
            <a:ext cx="7772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+mj-ea"/>
                <a:ea typeface="+mj-ea"/>
              </a:rPr>
              <a:t>カメラ操作方法の確認</a:t>
            </a:r>
            <a:endParaRPr lang="en-US" altLang="ja-JP" sz="2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+mj-ea"/>
                <a:ea typeface="+mj-ea"/>
              </a:rPr>
              <a:t>使用するカメラ：</a:t>
            </a:r>
            <a:r>
              <a:rPr kumimoji="1" lang="en-US" altLang="ja-JP" sz="2000" dirty="0">
                <a:latin typeface="+mj-ea"/>
                <a:ea typeface="+mj-ea"/>
              </a:rPr>
              <a:t>BU030C (TOSHIBA </a:t>
            </a:r>
            <a:r>
              <a:rPr lang="en-US" altLang="ja-JP" sz="2000" dirty="0" err="1">
                <a:latin typeface="+mj-ea"/>
                <a:ea typeface="+mj-ea"/>
              </a:rPr>
              <a:t>T</a:t>
            </a:r>
            <a:r>
              <a:rPr kumimoji="1" lang="en-US" altLang="ja-JP" sz="2000" dirty="0" err="1">
                <a:latin typeface="+mj-ea"/>
                <a:ea typeface="+mj-ea"/>
              </a:rPr>
              <a:t>eli</a:t>
            </a:r>
            <a:r>
              <a:rPr kumimoji="1" lang="en-US" altLang="ja-JP" sz="2000" dirty="0">
                <a:latin typeface="+mj-ea"/>
                <a:ea typeface="+mj-ea"/>
              </a:rPr>
              <a:t>)</a:t>
            </a:r>
          </a:p>
          <a:p>
            <a:pPr lvl="1"/>
            <a:r>
              <a:rPr kumimoji="1" lang="ja-JP" altLang="en-US" sz="2000" dirty="0">
                <a:latin typeface="+mj-ea"/>
                <a:ea typeface="+mj-ea"/>
              </a:rPr>
              <a:t>→昨年</a:t>
            </a:r>
            <a:r>
              <a:rPr kumimoji="1" lang="en-US" altLang="ja-JP" sz="2000" dirty="0">
                <a:latin typeface="+mj-ea"/>
                <a:ea typeface="+mj-ea"/>
              </a:rPr>
              <a:t>M1</a:t>
            </a:r>
            <a:r>
              <a:rPr kumimoji="1" lang="ja-JP" altLang="en-US" sz="2000" dirty="0">
                <a:latin typeface="+mj-ea"/>
                <a:ea typeface="+mj-ea"/>
              </a:rPr>
              <a:t>の梶川さん、坂尾さんが使用されていたものを利用</a:t>
            </a:r>
            <a:endParaRPr kumimoji="1" lang="en-US" altLang="ja-JP" sz="2000" dirty="0">
              <a:latin typeface="+mj-ea"/>
              <a:ea typeface="+mj-ea"/>
            </a:endParaRPr>
          </a:p>
          <a:p>
            <a:pPr lvl="1"/>
            <a:r>
              <a:rPr lang="ja-JP" altLang="en-US" sz="2000" dirty="0">
                <a:latin typeface="+mj-ea"/>
                <a:ea typeface="+mj-ea"/>
              </a:rPr>
              <a:t>→操作方法を教えていただいた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8" name="図 7" descr="ケーキ, テーブル, 座っている, 室内 が含まれている画像&#10;&#10;自動的に生成された説明">
            <a:extLst>
              <a:ext uri="{FF2B5EF4-FFF2-40B4-BE49-F238E27FC236}">
                <a16:creationId xmlns:a16="http://schemas.microsoft.com/office/drawing/2014/main" id="{7E40CF75-1205-4407-8950-DF2051E9AA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075" y="2905734"/>
            <a:ext cx="4874583" cy="27420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5F8944-085A-4032-9AA5-2FF71F140F71}"/>
              </a:ext>
            </a:extLst>
          </p:cNvPr>
          <p:cNvSpPr txBox="1"/>
          <p:nvPr/>
        </p:nvSpPr>
        <p:spPr>
          <a:xfrm>
            <a:off x="5608452" y="5679170"/>
            <a:ext cx="441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ea typeface="游ゴシック Light" panose="020B0300000000000000" pitchFamily="50" charset="-128"/>
              </a:rPr>
              <a:t>図</a:t>
            </a:r>
            <a:r>
              <a:rPr kumimoji="1" lang="en-US" altLang="ja-JP" sz="1200" dirty="0">
                <a:ea typeface="游ゴシック Light" panose="020B0300000000000000" pitchFamily="50" charset="-128"/>
              </a:rPr>
              <a:t>4: </a:t>
            </a:r>
            <a:r>
              <a:rPr kumimoji="1" lang="ja-JP" altLang="en-US" sz="1200" dirty="0">
                <a:ea typeface="游ゴシック Light" panose="020B0300000000000000" pitchFamily="50" charset="-128"/>
              </a:rPr>
              <a:t>本実験で用いるカメラ</a:t>
            </a:r>
            <a:r>
              <a:rPr kumimoji="1" lang="en-US" altLang="ja-JP" sz="1200" dirty="0">
                <a:ea typeface="游ゴシック Light" panose="020B0300000000000000" pitchFamily="50" charset="-128"/>
              </a:rPr>
              <a:t>(BU030C)</a:t>
            </a:r>
            <a:endParaRPr kumimoji="1" lang="ja-JP" altLang="en-US" sz="1200" dirty="0">
              <a:ea typeface="游ゴシック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0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C3220-7509-4957-96AA-E558E976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504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prstClr val="black"/>
                </a:solidFill>
              </a:rPr>
              <a:t>3. </a:t>
            </a:r>
            <a:r>
              <a:rPr lang="ja-JP" altLang="en-US" sz="3200" dirty="0">
                <a:solidFill>
                  <a:prstClr val="black"/>
                </a:solidFill>
              </a:rPr>
              <a:t>現在までの進捗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01505C-3E8C-4E18-8FB4-5DEC556B9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7630"/>
            <a:ext cx="10083048" cy="4636113"/>
          </a:xfrm>
        </p:spPr>
        <p:txBody>
          <a:bodyPr/>
          <a:lstStyle/>
          <a:p>
            <a:r>
              <a:rPr lang="ja-JP" altLang="en-US" sz="2400" dirty="0">
                <a:latin typeface="+mj-ea"/>
                <a:ea typeface="+mj-ea"/>
              </a:rPr>
              <a:t>長さのガイド作成 </a:t>
            </a:r>
            <a:r>
              <a:rPr lang="en-US" altLang="ja-JP" sz="2400" dirty="0">
                <a:latin typeface="+mj-ea"/>
                <a:ea typeface="+mj-ea"/>
              </a:rPr>
              <a:t>(5/23</a:t>
            </a:r>
            <a:r>
              <a:rPr lang="ja-JP" altLang="en-US" sz="2400" dirty="0">
                <a:latin typeface="+mj-ea"/>
                <a:ea typeface="+mj-ea"/>
              </a:rPr>
              <a:t>日</a:t>
            </a:r>
            <a:r>
              <a:rPr lang="en-US" altLang="ja-JP" sz="2400" dirty="0">
                <a:latin typeface="+mj-ea"/>
                <a:ea typeface="+mj-ea"/>
              </a:rPr>
              <a:t>~6</a:t>
            </a:r>
            <a:r>
              <a:rPr lang="ja-JP" altLang="en-US" sz="2400" dirty="0">
                <a:latin typeface="+mj-ea"/>
                <a:ea typeface="+mj-ea"/>
              </a:rPr>
              <a:t>月</a:t>
            </a:r>
            <a:r>
              <a:rPr lang="en-US" altLang="ja-JP" sz="2400" dirty="0">
                <a:latin typeface="+mj-ea"/>
                <a:ea typeface="+mj-ea"/>
              </a:rPr>
              <a:t>18</a:t>
            </a:r>
            <a:r>
              <a:rPr lang="ja-JP" altLang="en-US" sz="2400" dirty="0">
                <a:latin typeface="+mj-ea"/>
                <a:ea typeface="+mj-ea"/>
              </a:rPr>
              <a:t>日</a:t>
            </a:r>
            <a:r>
              <a:rPr lang="en-US" altLang="ja-JP" sz="2400" dirty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ja-JP" sz="2000" dirty="0">
                <a:latin typeface="+mj-ea"/>
                <a:ea typeface="+mj-ea"/>
              </a:rPr>
              <a:t>27.0cm×18.0cm</a:t>
            </a:r>
            <a:r>
              <a:rPr lang="ja-JP" altLang="en-US" sz="2000" dirty="0">
                <a:latin typeface="+mj-ea"/>
                <a:ea typeface="+mj-ea"/>
              </a:rPr>
              <a:t>の木枠を作成し、</a:t>
            </a:r>
            <a:r>
              <a:rPr lang="en-US" altLang="ja-JP" sz="2000" dirty="0">
                <a:latin typeface="+mj-ea"/>
                <a:ea typeface="+mj-ea"/>
              </a:rPr>
              <a:t>1.0cm</a:t>
            </a:r>
            <a:r>
              <a:rPr lang="ja-JP" altLang="en-US" sz="2000" dirty="0">
                <a:latin typeface="+mj-ea"/>
                <a:ea typeface="+mj-ea"/>
              </a:rPr>
              <a:t>間隔で釣り糸</a:t>
            </a:r>
            <a:r>
              <a:rPr lang="en-US" altLang="ja-JP" sz="2000" dirty="0">
                <a:latin typeface="+mj-ea"/>
                <a:ea typeface="+mj-ea"/>
              </a:rPr>
              <a:t>(</a:t>
            </a:r>
            <a:r>
              <a:rPr lang="ja-JP" altLang="en-US" sz="2000" dirty="0">
                <a:latin typeface="+mj-ea"/>
                <a:ea typeface="+mj-ea"/>
              </a:rPr>
              <a:t>太さ</a:t>
            </a:r>
            <a:r>
              <a:rPr lang="en-US" altLang="ja-JP" sz="2000" dirty="0">
                <a:latin typeface="+mj-ea"/>
                <a:ea typeface="+mj-ea"/>
              </a:rPr>
              <a:t>0.435mm)</a:t>
            </a:r>
            <a:r>
              <a:rPr lang="ja-JP" altLang="en-US" sz="2000" dirty="0">
                <a:latin typeface="+mj-ea"/>
                <a:ea typeface="+mj-ea"/>
              </a:rPr>
              <a:t>を張る。</a:t>
            </a:r>
            <a:endParaRPr lang="en-US" altLang="ja-JP" sz="2000" dirty="0">
              <a:latin typeface="+mj-ea"/>
              <a:ea typeface="+mj-ea"/>
            </a:endParaRPr>
          </a:p>
          <a:p>
            <a:pPr lvl="1"/>
            <a:r>
              <a:rPr lang="ja-JP" altLang="en-US" sz="2000" dirty="0">
                <a:latin typeface="+mj-ea"/>
                <a:ea typeface="+mj-ea"/>
              </a:rPr>
              <a:t>糸の色を変えながら同様のものを合計</a:t>
            </a:r>
            <a:r>
              <a:rPr lang="en-US" altLang="ja-JP" sz="2000" dirty="0">
                <a:latin typeface="+mj-ea"/>
                <a:ea typeface="+mj-ea"/>
              </a:rPr>
              <a:t>3</a:t>
            </a:r>
            <a:r>
              <a:rPr lang="ja-JP" altLang="en-US" sz="2000" dirty="0">
                <a:latin typeface="+mj-ea"/>
                <a:ea typeface="+mj-ea"/>
              </a:rPr>
              <a:t>個作成</a:t>
            </a:r>
            <a:r>
              <a:rPr lang="ja-JP" altLang="en-US" sz="2000" dirty="0"/>
              <a:t>。</a:t>
            </a:r>
            <a:endParaRPr lang="en-US" altLang="ja-JP" sz="2000" dirty="0"/>
          </a:p>
        </p:txBody>
      </p:sp>
      <p:pic>
        <p:nvPicPr>
          <p:cNvPr id="8" name="コンテンツ プレースホルダー 7" descr="建物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475301E2-1346-470B-8BA2-679563CD85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6458" y="2143017"/>
            <a:ext cx="3498321" cy="1674070"/>
          </a:xfrm>
        </p:spPr>
      </p:pic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C557F806-BD1C-45DB-9EF5-7D99A05B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531A76-E474-43F0-8DEC-207D0B298644}"/>
              </a:ext>
            </a:extLst>
          </p:cNvPr>
          <p:cNvSpPr txBox="1"/>
          <p:nvPr/>
        </p:nvSpPr>
        <p:spPr>
          <a:xfrm>
            <a:off x="1566458" y="3817087"/>
            <a:ext cx="3498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図</a:t>
            </a:r>
            <a:r>
              <a:rPr lang="en-US" altLang="ja-JP" sz="1200" dirty="0"/>
              <a:t>5</a:t>
            </a:r>
            <a:r>
              <a:rPr kumimoji="1" lang="en-US" altLang="ja-JP" sz="1200" dirty="0"/>
              <a:t>: </a:t>
            </a:r>
            <a:r>
              <a:rPr kumimoji="1" lang="ja-JP" altLang="en-US" sz="1200" dirty="0"/>
              <a:t>作成した木枠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糸取り付け前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6285464-6B4F-4476-B16A-85CCD09EB574}"/>
              </a:ext>
            </a:extLst>
          </p:cNvPr>
          <p:cNvGrpSpPr/>
          <p:nvPr/>
        </p:nvGrpSpPr>
        <p:grpSpPr>
          <a:xfrm>
            <a:off x="6836734" y="2143017"/>
            <a:ext cx="4757989" cy="2999962"/>
            <a:chOff x="4038599" y="2143124"/>
            <a:chExt cx="5029200" cy="3147274"/>
          </a:xfrm>
        </p:grpSpPr>
        <p:pic>
          <p:nvPicPr>
            <p:cNvPr id="13" name="図 12" descr="建物, 屋外 が含まれている画像&#10;&#10;自動的に生成された説明">
              <a:extLst>
                <a:ext uri="{FF2B5EF4-FFF2-40B4-BE49-F238E27FC236}">
                  <a16:creationId xmlns:a16="http://schemas.microsoft.com/office/drawing/2014/main" id="{F12DE431-9261-4742-B4B7-28704F43EBC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38599" y="2143124"/>
              <a:ext cx="5029200" cy="2828924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509EFA3-5970-4D6E-B58A-9EF3C1ED5D23}"/>
                </a:ext>
              </a:extLst>
            </p:cNvPr>
            <p:cNvSpPr txBox="1"/>
            <p:nvPr/>
          </p:nvSpPr>
          <p:spPr>
            <a:xfrm>
              <a:off x="4686404" y="4999797"/>
              <a:ext cx="3739503" cy="290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6: </a:t>
              </a:r>
              <a:r>
                <a:rPr kumimoji="1" lang="ja-JP" altLang="en-US" sz="1200" dirty="0"/>
                <a:t>作成した木枠</a:t>
              </a:r>
              <a:r>
                <a:rPr kumimoji="1" lang="en-US" altLang="ja-JP" sz="1200" dirty="0"/>
                <a:t>(</a:t>
              </a:r>
              <a:r>
                <a:rPr lang="ja-JP" altLang="en-US" sz="1200" dirty="0"/>
                <a:t>完成</a:t>
              </a:r>
              <a:r>
                <a:rPr kumimoji="1" lang="en-US" altLang="ja-JP" sz="1200" dirty="0"/>
                <a:t>)</a:t>
              </a:r>
              <a:endParaRPr kumimoji="1" lang="ja-JP" altLang="en-US" sz="1200" dirty="0"/>
            </a:p>
          </p:txBody>
        </p:sp>
      </p:grpSp>
      <p:pic>
        <p:nvPicPr>
          <p:cNvPr id="7" name="図 6" descr="室内, 窓, キャビネット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3FA45C49-F7DA-4266-8199-E9D0621C3F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4886" y="4406007"/>
            <a:ext cx="3469893" cy="195178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B2CAD3D-9BA5-4324-BB03-4B460C90E619}"/>
              </a:ext>
            </a:extLst>
          </p:cNvPr>
          <p:cNvSpPr txBox="1"/>
          <p:nvPr/>
        </p:nvSpPr>
        <p:spPr>
          <a:xfrm>
            <a:off x="1944018" y="635635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ea typeface="游ゴシック Light" panose="020B0300000000000000" pitchFamily="50" charset="-128"/>
              </a:rPr>
              <a:t>図</a:t>
            </a:r>
            <a:r>
              <a:rPr lang="en-US" altLang="ja-JP" sz="1200" dirty="0">
                <a:ea typeface="游ゴシック Light" panose="020B0300000000000000" pitchFamily="50" charset="-128"/>
              </a:rPr>
              <a:t>7</a:t>
            </a:r>
            <a:r>
              <a:rPr kumimoji="1" lang="en-US" altLang="ja-JP" sz="1200" dirty="0">
                <a:ea typeface="游ゴシック Light" panose="020B0300000000000000" pitchFamily="50" charset="-128"/>
              </a:rPr>
              <a:t>: </a:t>
            </a:r>
            <a:r>
              <a:rPr kumimoji="1" lang="ja-JP" altLang="en-US" sz="1200" dirty="0">
                <a:ea typeface="游ゴシック Light" panose="020B0300000000000000" pitchFamily="50" charset="-128"/>
              </a:rPr>
              <a:t>霧箱内に設置した状態</a:t>
            </a:r>
          </a:p>
        </p:txBody>
      </p:sp>
    </p:spTree>
    <p:extLst>
      <p:ext uri="{BB962C8B-B14F-4D97-AF65-F5344CB8AC3E}">
        <p14:creationId xmlns:p14="http://schemas.microsoft.com/office/powerpoint/2010/main" val="359915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CE38-B01E-4DC1-B812-F7D03AB1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en-US" altLang="ja-JP" sz="3600" dirty="0"/>
              <a:t>3. </a:t>
            </a:r>
            <a:r>
              <a:rPr lang="ja-JP" altLang="en-US" sz="3600" dirty="0"/>
              <a:t>現在までの進捗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797B4-60BA-46F7-95F9-1E2CA2889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652" y="1333949"/>
            <a:ext cx="5257800" cy="4886045"/>
          </a:xfrm>
        </p:spPr>
        <p:txBody>
          <a:bodyPr/>
          <a:lstStyle/>
          <a:p>
            <a:r>
              <a:rPr kumimoji="1" lang="ja-JP" altLang="en-US" dirty="0">
                <a:latin typeface="+mj-ea"/>
                <a:ea typeface="+mj-ea"/>
              </a:rPr>
              <a:t>カメラの</a:t>
            </a:r>
            <a:r>
              <a:rPr lang="ja-JP" altLang="en-US" dirty="0">
                <a:latin typeface="+mj-ea"/>
                <a:ea typeface="+mj-ea"/>
              </a:rPr>
              <a:t>設置方法</a:t>
            </a:r>
            <a:r>
              <a:rPr kumimoji="1" lang="ja-JP" altLang="en-US" dirty="0">
                <a:latin typeface="+mj-ea"/>
                <a:ea typeface="+mj-ea"/>
              </a:rPr>
              <a:t>の吟味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kumimoji="1" lang="ja-JP" altLang="en-US" sz="2000" dirty="0">
                <a:latin typeface="+mj-ea"/>
                <a:ea typeface="+mj-ea"/>
              </a:rPr>
              <a:t>試し撮りの結果、</a:t>
            </a:r>
            <a:r>
              <a:rPr lang="ja-JP" altLang="en-US" sz="2000" dirty="0">
                <a:latin typeface="+mj-ea"/>
                <a:ea typeface="+mj-ea"/>
              </a:rPr>
              <a:t>霧箱の上</a:t>
            </a:r>
            <a:r>
              <a:rPr lang="en-US" altLang="ja-JP" sz="2000" dirty="0">
                <a:latin typeface="+mj-ea"/>
                <a:ea typeface="+mj-ea"/>
              </a:rPr>
              <a:t>1m</a:t>
            </a:r>
            <a:r>
              <a:rPr lang="ja-JP" altLang="en-US" sz="2000" dirty="0">
                <a:latin typeface="+mj-ea"/>
                <a:ea typeface="+mj-ea"/>
              </a:rPr>
              <a:t>程度の高さが必要と分かった</a:t>
            </a:r>
            <a:endParaRPr lang="en-US" altLang="ja-JP" sz="2000" dirty="0">
              <a:latin typeface="+mj-ea"/>
              <a:ea typeface="+mj-ea"/>
            </a:endParaRPr>
          </a:p>
          <a:p>
            <a:pPr lvl="1"/>
            <a:endParaRPr lang="en-US" altLang="ja-JP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ja-JP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ja-JP" sz="2000" dirty="0">
              <a:latin typeface="+mj-ea"/>
              <a:ea typeface="+mj-ea"/>
            </a:endParaRPr>
          </a:p>
          <a:p>
            <a:pPr lvl="1"/>
            <a:endParaRPr lang="en-US" altLang="ja-JP" sz="2000" dirty="0">
              <a:latin typeface="+mj-ea"/>
              <a:ea typeface="+mj-ea"/>
            </a:endParaRPr>
          </a:p>
          <a:p>
            <a:pPr lvl="1"/>
            <a:r>
              <a:rPr lang="ja-JP" altLang="en-US" sz="2000" dirty="0">
                <a:latin typeface="+mj-ea"/>
                <a:ea typeface="+mj-ea"/>
              </a:rPr>
              <a:t>その高さに任意の角度でカメラを設置できるようなフレームを作成</a:t>
            </a:r>
            <a:endParaRPr lang="en-US" altLang="ja-JP" sz="2000" dirty="0">
              <a:latin typeface="+mj-ea"/>
              <a:ea typeface="+mj-ea"/>
            </a:endParaRP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0D9FB316-4A4B-4230-9A2B-A774F42DF9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04" y="1073076"/>
            <a:ext cx="2714511" cy="2035884"/>
          </a:xfr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190F8-70D2-4E05-A9F4-98FB6F97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C466A0-06AF-4D3A-82A5-4382BEB6BD2E}"/>
              </a:ext>
            </a:extLst>
          </p:cNvPr>
          <p:cNvSpPr txBox="1"/>
          <p:nvPr/>
        </p:nvSpPr>
        <p:spPr>
          <a:xfrm>
            <a:off x="8716382" y="3108960"/>
            <a:ext cx="295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図</a:t>
            </a:r>
            <a:r>
              <a:rPr kumimoji="1" lang="en-US" altLang="ja-JP" sz="1200" dirty="0"/>
              <a:t>9: </a:t>
            </a:r>
            <a:r>
              <a:rPr lang="ja-JP" altLang="en-US" sz="1200" dirty="0"/>
              <a:t>台上高さ</a:t>
            </a:r>
            <a:r>
              <a:rPr lang="en-US" altLang="ja-JP" sz="1200" dirty="0"/>
              <a:t>40cm</a:t>
            </a:r>
            <a:r>
              <a:rPr lang="ja-JP" altLang="en-US" sz="1200" dirty="0"/>
              <a:t>から霧箱内中心付近を撮影した図</a:t>
            </a:r>
            <a:endParaRPr kumimoji="1" lang="ja-JP" altLang="en-US" sz="1200" dirty="0"/>
          </a:p>
        </p:txBody>
      </p:sp>
      <p:pic>
        <p:nvPicPr>
          <p:cNvPr id="10" name="図 9" descr="壁, 室内 が含まれている画像&#10;&#10;自動的に生成された説明">
            <a:extLst>
              <a:ext uri="{FF2B5EF4-FFF2-40B4-BE49-F238E27FC236}">
                <a16:creationId xmlns:a16="http://schemas.microsoft.com/office/drawing/2014/main" id="{B3E51516-F043-4BA8-B4D2-77E94D89F1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5629983" y="1299112"/>
            <a:ext cx="3147360" cy="167349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F960E5-9FDD-4A37-B9C8-20E83D2FF43F}"/>
              </a:ext>
            </a:extLst>
          </p:cNvPr>
          <p:cNvSpPr txBox="1"/>
          <p:nvPr/>
        </p:nvSpPr>
        <p:spPr>
          <a:xfrm>
            <a:off x="5629983" y="2968317"/>
            <a:ext cx="314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図</a:t>
            </a:r>
            <a:r>
              <a:rPr kumimoji="1" lang="en-US" altLang="ja-JP" sz="1200" dirty="0"/>
              <a:t>8: </a:t>
            </a:r>
            <a:r>
              <a:rPr kumimoji="1" lang="ja-JP" altLang="en-US" sz="1200" dirty="0"/>
              <a:t>霧箱内に設置した目印</a:t>
            </a:r>
          </a:p>
        </p:txBody>
      </p:sp>
      <p:pic>
        <p:nvPicPr>
          <p:cNvPr id="13" name="図 12" descr="室内, 床, 壁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7CCFFF7A-7D47-487D-8B4A-27C21A63F5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6452" y="3599025"/>
            <a:ext cx="3655937" cy="205656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D9A3D7-0138-4E35-BB32-563DCFB2C686}"/>
              </a:ext>
            </a:extLst>
          </p:cNvPr>
          <p:cNvSpPr txBox="1"/>
          <p:nvPr/>
        </p:nvSpPr>
        <p:spPr>
          <a:xfrm>
            <a:off x="5676452" y="5655594"/>
            <a:ext cx="365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図</a:t>
            </a:r>
            <a:r>
              <a:rPr kumimoji="1" lang="en-US" altLang="ja-JP" sz="1200" dirty="0"/>
              <a:t>10: </a:t>
            </a:r>
            <a:r>
              <a:rPr kumimoji="1" lang="ja-JP" altLang="en-US" sz="1200" dirty="0"/>
              <a:t>作成したカメラ設置用の枠組み</a:t>
            </a:r>
          </a:p>
        </p:txBody>
      </p:sp>
    </p:spTree>
    <p:extLst>
      <p:ext uri="{BB962C8B-B14F-4D97-AF65-F5344CB8AC3E}">
        <p14:creationId xmlns:p14="http://schemas.microsoft.com/office/powerpoint/2010/main" val="109136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20">
            <a:extLst>
              <a:ext uri="{FF2B5EF4-FFF2-40B4-BE49-F238E27FC236}">
                <a16:creationId xmlns:a16="http://schemas.microsoft.com/office/drawing/2014/main" id="{EC4F3E3C-921D-4F7B-A00F-EECFBDF7E2FF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4" y="3696623"/>
            <a:ext cx="3657599" cy="2743200"/>
          </a:xfr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CBA913-18EF-4651-9BB5-9FD2E4A1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05C109FB-6F4D-48E5-93F4-830E5688680E}"/>
              </a:ext>
            </a:extLst>
          </p:cNvPr>
          <p:cNvSpPr txBox="1">
            <a:spLocks/>
          </p:cNvSpPr>
          <p:nvPr/>
        </p:nvSpPr>
        <p:spPr>
          <a:xfrm>
            <a:off x="838199" y="388935"/>
            <a:ext cx="5257800" cy="854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solidFill>
                  <a:prstClr val="black"/>
                </a:solidFill>
              </a:rPr>
              <a:t>3. </a:t>
            </a:r>
            <a:r>
              <a:rPr lang="ja-JP" altLang="en-US" sz="3200" dirty="0">
                <a:solidFill>
                  <a:prstClr val="black"/>
                </a:solidFill>
              </a:rPr>
              <a:t>現在までの進捗</a:t>
            </a:r>
            <a:r>
              <a:rPr lang="en-US" altLang="ja-JP" sz="3200" dirty="0">
                <a:solidFill>
                  <a:prstClr val="black"/>
                </a:solidFill>
              </a:rPr>
              <a:t> </a:t>
            </a:r>
            <a:endParaRPr lang="ja-JP" altLang="en-US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7DB066D-713C-4E8A-92D7-C0DAF8D66744}"/>
              </a:ext>
            </a:extLst>
          </p:cNvPr>
          <p:cNvSpPr txBox="1">
            <a:spLocks/>
          </p:cNvSpPr>
          <p:nvPr/>
        </p:nvSpPr>
        <p:spPr>
          <a:xfrm>
            <a:off x="541466" y="1690688"/>
            <a:ext cx="55545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4662E6A-0D98-495C-8487-0B3719E55B7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6537" y="1839395"/>
            <a:ext cx="4089862" cy="30861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1868E-3224-4F9B-8308-9202D765532D}"/>
              </a:ext>
            </a:extLst>
          </p:cNvPr>
          <p:cNvSpPr txBox="1"/>
          <p:nvPr/>
        </p:nvSpPr>
        <p:spPr>
          <a:xfrm>
            <a:off x="212943" y="5395478"/>
            <a:ext cx="459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図</a:t>
            </a:r>
            <a:r>
              <a:rPr kumimoji="1" lang="en-US" altLang="ja-JP" sz="1200" dirty="0"/>
              <a:t>11: 6</a:t>
            </a:r>
            <a:r>
              <a:rPr kumimoji="1" lang="ja-JP" altLang="en-US" sz="1200" dirty="0"/>
              <a:t>月</a:t>
            </a:r>
            <a:r>
              <a:rPr kumimoji="1" lang="en-US" altLang="ja-JP" sz="1200" dirty="0"/>
              <a:t>28</a:t>
            </a:r>
            <a:r>
              <a:rPr kumimoji="1" lang="ja-JP" altLang="en-US" sz="1200" dirty="0"/>
              <a:t>日時点での測定のセットアップ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11208A-64FE-4CC1-B5B6-BF0458A990B4}"/>
              </a:ext>
            </a:extLst>
          </p:cNvPr>
          <p:cNvSpPr txBox="1"/>
          <p:nvPr/>
        </p:nvSpPr>
        <p:spPr>
          <a:xfrm>
            <a:off x="1628384" y="1348860"/>
            <a:ext cx="41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2060"/>
                </a:solidFill>
              </a:rPr>
              <a:t>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1A5418-AF81-4DD6-AB54-7BCF38F779CA}"/>
              </a:ext>
            </a:extLst>
          </p:cNvPr>
          <p:cNvSpPr txBox="1"/>
          <p:nvPr/>
        </p:nvSpPr>
        <p:spPr>
          <a:xfrm>
            <a:off x="3641158" y="1400174"/>
            <a:ext cx="41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2060"/>
                </a:solidFill>
              </a:rPr>
              <a:t>②</a:t>
            </a:r>
          </a:p>
        </p:txBody>
      </p:sp>
      <p:pic>
        <p:nvPicPr>
          <p:cNvPr id="18" name="図 17" descr="窓 が含まれている画像&#10;&#10;自動的に生成された説明">
            <a:extLst>
              <a:ext uri="{FF2B5EF4-FFF2-40B4-BE49-F238E27FC236}">
                <a16:creationId xmlns:a16="http://schemas.microsoft.com/office/drawing/2014/main" id="{67F37F09-936D-44F1-A7D2-469ECC605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4" y="319088"/>
            <a:ext cx="3657600" cy="27432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A33D34-F966-407C-843E-9DC233D9B57C}"/>
              </a:ext>
            </a:extLst>
          </p:cNvPr>
          <p:cNvSpPr txBox="1"/>
          <p:nvPr/>
        </p:nvSpPr>
        <p:spPr>
          <a:xfrm>
            <a:off x="6308684" y="3062288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図</a:t>
            </a:r>
            <a:r>
              <a:rPr kumimoji="1" lang="en-US" altLang="ja-JP" sz="1200" dirty="0"/>
              <a:t>12:</a:t>
            </a:r>
            <a:r>
              <a:rPr lang="ja-JP" altLang="en-US" sz="1200" dirty="0"/>
              <a:t> ①の側から霧箱内を撮影した図</a:t>
            </a:r>
            <a:endParaRPr kumimoji="1" lang="en-US" altLang="ja-JP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F9FDA9-0406-48D9-A662-1670AFDB053F}"/>
              </a:ext>
            </a:extLst>
          </p:cNvPr>
          <p:cNvSpPr txBox="1"/>
          <p:nvPr/>
        </p:nvSpPr>
        <p:spPr>
          <a:xfrm>
            <a:off x="6415008" y="6439823"/>
            <a:ext cx="344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ea typeface="游ゴシック Light" panose="020B0300000000000000" pitchFamily="50" charset="-128"/>
              </a:rPr>
              <a:t>図</a:t>
            </a:r>
            <a:r>
              <a:rPr lang="en-US" altLang="ja-JP" sz="1200" dirty="0">
                <a:ea typeface="游ゴシック Light" panose="020B0300000000000000" pitchFamily="50" charset="-128"/>
              </a:rPr>
              <a:t>13:</a:t>
            </a:r>
            <a:r>
              <a:rPr lang="ja-JP" altLang="en-US" sz="1200" dirty="0">
                <a:ea typeface="游ゴシック Light" panose="020B0300000000000000" pitchFamily="50" charset="-128"/>
              </a:rPr>
              <a:t> ②の側から霧箱内を撮影した図</a:t>
            </a:r>
            <a:endParaRPr lang="en-US" altLang="ja-JP" sz="1200" dirty="0">
              <a:ea typeface="游ゴシック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68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73226-1807-4575-8CC8-685641E7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4698"/>
          </a:xfrm>
        </p:spPr>
        <p:txBody>
          <a:bodyPr/>
          <a:lstStyle/>
          <a:p>
            <a:r>
              <a:rPr lang="en-US" altLang="ja-JP" sz="3200" dirty="0">
                <a:solidFill>
                  <a:prstClr val="black"/>
                </a:solidFill>
              </a:rPr>
              <a:t>4. </a:t>
            </a:r>
            <a:r>
              <a:rPr lang="ja-JP" altLang="en-US" sz="3200" dirty="0">
                <a:solidFill>
                  <a:prstClr val="black"/>
                </a:solidFill>
              </a:rPr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ED18D1-B0DF-475A-AF15-08AFD8C2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4"/>
            <a:ext cx="9060712" cy="4667139"/>
          </a:xfrm>
        </p:spPr>
        <p:txBody>
          <a:bodyPr/>
          <a:lstStyle/>
          <a:p>
            <a:pPr lvl="0"/>
            <a:r>
              <a:rPr lang="ja-JP" altLang="en-US" sz="2000">
                <a:solidFill>
                  <a:prstClr val="black"/>
                </a:solidFill>
              </a:rPr>
              <a:t>今週</a:t>
            </a:r>
            <a:r>
              <a:rPr lang="en-US" altLang="ja-JP" sz="2000" dirty="0">
                <a:solidFill>
                  <a:prstClr val="black"/>
                </a:solidFill>
              </a:rPr>
              <a:t>(7</a:t>
            </a:r>
            <a:r>
              <a:rPr lang="ja-JP" altLang="en-US" sz="2000" dirty="0">
                <a:solidFill>
                  <a:prstClr val="black"/>
                </a:solidFill>
              </a:rPr>
              <a:t>月第二週</a:t>
            </a:r>
            <a:r>
              <a:rPr lang="en-US" altLang="ja-JP" sz="2000" dirty="0">
                <a:solidFill>
                  <a:prstClr val="black"/>
                </a:solidFill>
              </a:rPr>
              <a:t>)</a:t>
            </a:r>
            <a:r>
              <a:rPr lang="ja-JP" altLang="en-US" sz="2000" dirty="0">
                <a:solidFill>
                  <a:prstClr val="black"/>
                </a:solidFill>
              </a:rPr>
              <a:t>中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 本測定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ja-JP" sz="2000" dirty="0">
                <a:solidFill>
                  <a:prstClr val="black"/>
                </a:solidFill>
              </a:rPr>
              <a:t>	</a:t>
            </a:r>
            <a:r>
              <a:rPr lang="ja-JP" altLang="en-US" sz="2000" dirty="0">
                <a:solidFill>
                  <a:prstClr val="black"/>
                </a:solidFill>
              </a:rPr>
              <a:t>→測定終了後、解析へ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lvl="0"/>
            <a:r>
              <a:rPr lang="ja-JP" altLang="en-US" sz="2000" dirty="0">
                <a:solidFill>
                  <a:prstClr val="black"/>
                </a:solidFill>
              </a:rPr>
              <a:t>当日展示用のポスター作製：作動原理の説明</a:t>
            </a:r>
            <a:endParaRPr lang="en-US" altLang="ja-JP" sz="2000" dirty="0">
              <a:solidFill>
                <a:prstClr val="black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C76737-2181-4E2D-A0CD-DD468D1F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621-575C-41C0-A0A4-E2C741F7AB0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8F8E22-422A-4694-BD90-30F1E445C209}"/>
              </a:ext>
            </a:extLst>
          </p:cNvPr>
          <p:cNvSpPr txBox="1"/>
          <p:nvPr/>
        </p:nvSpPr>
        <p:spPr>
          <a:xfrm>
            <a:off x="7756450" y="5897325"/>
            <a:ext cx="394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ご清聴ありがとうございました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85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529</Words>
  <Application>Microsoft Office PowerPoint</Application>
  <PresentationFormat>ワイド画面</PresentationFormat>
  <Paragraphs>82</Paragraphs>
  <Slides>9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オープンキャンパス 進捗報告 (霧箱グループ　担当：太田、藤原)</vt:lpstr>
      <vt:lpstr>1. 目的</vt:lpstr>
      <vt:lpstr>2. 方法</vt:lpstr>
      <vt:lpstr>3. 現在までの進捗</vt:lpstr>
      <vt:lpstr>PowerPoint プレゼンテーション</vt:lpstr>
      <vt:lpstr>3. 現在までの進捗</vt:lpstr>
      <vt:lpstr>3. 現在までの進捗  </vt:lpstr>
      <vt:lpstr>PowerPoint プレゼンテーション</vt:lpstr>
      <vt:lpstr>4. 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オープンキャンパス 進捗報告</dc:title>
  <dc:creator>友正 藤原</dc:creator>
  <cp:lastModifiedBy>友正 藤原</cp:lastModifiedBy>
  <cp:revision>6</cp:revision>
  <dcterms:created xsi:type="dcterms:W3CDTF">2019-06-28T07:07:13Z</dcterms:created>
  <dcterms:modified xsi:type="dcterms:W3CDTF">2019-07-08T08:09:24Z</dcterms:modified>
</cp:coreProperties>
</file>