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CBCA6-547D-47E0-8FE5-CBD3A742B399}" v="5" dt="2019-10-18T08:07:35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原 友正" userId="773db4682fb361c6" providerId="LiveId" clId="{075CBCA6-547D-47E0-8FE5-CBD3A742B399}"/>
    <pc:docChg chg="custSel addSld delSld modSld">
      <pc:chgData name="藤原 友正" userId="773db4682fb361c6" providerId="LiveId" clId="{075CBCA6-547D-47E0-8FE5-CBD3A742B399}" dt="2019-10-18T08:07:45.620" v="126" actId="2696"/>
      <pc:docMkLst>
        <pc:docMk/>
      </pc:docMkLst>
      <pc:sldChg chg="modSp">
        <pc:chgData name="藤原 友正" userId="773db4682fb361c6" providerId="LiveId" clId="{075CBCA6-547D-47E0-8FE5-CBD3A742B399}" dt="2019-10-18T08:07:03.890" v="62" actId="20577"/>
        <pc:sldMkLst>
          <pc:docMk/>
          <pc:sldMk cId="1011536499" sldId="256"/>
        </pc:sldMkLst>
        <pc:spChg chg="mod">
          <ac:chgData name="藤原 友正" userId="773db4682fb361c6" providerId="LiveId" clId="{075CBCA6-547D-47E0-8FE5-CBD3A742B399}" dt="2019-10-18T08:07:03.890" v="62" actId="20577"/>
          <ac:spMkLst>
            <pc:docMk/>
            <pc:sldMk cId="1011536499" sldId="256"/>
            <ac:spMk id="2" creationId="{3EEB03A0-4412-4E90-8275-C0B720702A13}"/>
          </ac:spMkLst>
        </pc:spChg>
      </pc:sldChg>
      <pc:sldChg chg="addSp modSp">
        <pc:chgData name="藤原 友正" userId="773db4682fb361c6" providerId="LiveId" clId="{075CBCA6-547D-47E0-8FE5-CBD3A742B399}" dt="2019-10-18T08:07:40.048" v="125" actId="1036"/>
        <pc:sldMkLst>
          <pc:docMk/>
          <pc:sldMk cId="4233489713" sldId="257"/>
        </pc:sldMkLst>
        <pc:spChg chg="add mod">
          <ac:chgData name="藤原 友正" userId="773db4682fb361c6" providerId="LiveId" clId="{075CBCA6-547D-47E0-8FE5-CBD3A742B399}" dt="2019-10-18T08:07:40.048" v="125" actId="1036"/>
          <ac:spMkLst>
            <pc:docMk/>
            <pc:sldMk cId="4233489713" sldId="257"/>
            <ac:spMk id="4" creationId="{73751F26-FB19-4CC2-AB1D-89E8957A876E}"/>
          </ac:spMkLst>
        </pc:spChg>
        <pc:spChg chg="add mod">
          <ac:chgData name="藤原 友正" userId="773db4682fb361c6" providerId="LiveId" clId="{075CBCA6-547D-47E0-8FE5-CBD3A742B399}" dt="2019-10-18T08:07:40.048" v="125" actId="1036"/>
          <ac:spMkLst>
            <pc:docMk/>
            <pc:sldMk cId="4233489713" sldId="257"/>
            <ac:spMk id="5" creationId="{B77F90B4-61E4-480E-AFC5-75D6DB96C1E2}"/>
          </ac:spMkLst>
        </pc:spChg>
      </pc:sldChg>
      <pc:sldChg chg="modSp add del">
        <pc:chgData name="藤原 友正" userId="773db4682fb361c6" providerId="LiveId" clId="{075CBCA6-547D-47E0-8FE5-CBD3A742B399}" dt="2019-10-18T08:07:45.620" v="126" actId="2696"/>
        <pc:sldMkLst>
          <pc:docMk/>
          <pc:sldMk cId="3448226748" sldId="258"/>
        </pc:sldMkLst>
        <pc:spChg chg="mod">
          <ac:chgData name="藤原 友正" userId="773db4682fb361c6" providerId="LiveId" clId="{075CBCA6-547D-47E0-8FE5-CBD3A742B399}" dt="2019-10-17T16:49:31.716" v="37" actId="255"/>
          <ac:spMkLst>
            <pc:docMk/>
            <pc:sldMk cId="3448226748" sldId="258"/>
            <ac:spMk id="2" creationId="{79BCB501-4373-49E4-8E6D-88E42E7E7DC6}"/>
          </ac:spMkLst>
        </pc:spChg>
        <pc:spChg chg="mod">
          <ac:chgData name="藤原 友正" userId="773db4682fb361c6" providerId="LiveId" clId="{075CBCA6-547D-47E0-8FE5-CBD3A742B399}" dt="2019-10-18T05:31:07.748" v="55" actId="20577"/>
          <ac:spMkLst>
            <pc:docMk/>
            <pc:sldMk cId="3448226748" sldId="258"/>
            <ac:spMk id="3" creationId="{829EA073-A812-41E0-892C-DF2694D0CD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1DE94C-DB2D-453C-921A-7495BC7B7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93BDBC0-9353-4535-85F0-15A6832EB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F3DA94-9CFB-4EF3-80F9-5847E020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84BB-5382-4072-A11E-597E1AB83ACE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C73225-98F4-4BB3-94E1-12C65D23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C03F84-AECA-4AA6-ADA3-8EE714E5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2AD3-7864-469E-BA3E-DBB0E901AE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19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1814FF-2239-4605-9640-F4AA4FA3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9E9C2A-285D-466A-9700-39F3677A6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4A9B0C-CE51-4042-BEC2-9371400C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84BB-5382-4072-A11E-597E1AB83ACE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CDC515-E5DF-4740-9C9A-C56235DA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A3992-EBF2-407D-95C9-E8375D41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2AD3-7864-469E-BA3E-DBB0E901AE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01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B560B9-B964-4FE0-A422-F4706B114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4946CE-F83E-4F8B-893B-B9EB8A4E7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91AEB9-A68B-4A36-BD25-4EE5CD03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84BB-5382-4072-A11E-597E1AB83ACE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BC7968-90CB-40AA-8230-04B8A486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DF26FC-BFB5-49DE-8668-60AB9CA2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2AD3-7864-469E-BA3E-DBB0E901AE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82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10CCB6-5742-4051-8C5F-175CAE98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D3580E-7D52-4F41-AB09-FED9C51E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7A1394-16A8-41FF-96AB-8E2D9E3F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84BB-5382-4072-A11E-597E1AB83ACE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7C3AED-7F6C-4F5D-A7C1-61A3F390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4AA963-3A77-4851-942F-BE4C0D26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2AD3-7864-469E-BA3E-DBB0E901AE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76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66BD4-60CA-430E-A708-DE1CD264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E605DF-17E7-40DF-873A-600D8D36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D0B85E-1E8E-40B5-A304-BEAC3879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84BB-5382-4072-A11E-597E1AB83ACE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1F0BD7-2E8C-4884-ADB4-B725371E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806E0A-5845-4EB6-AE72-069A03C0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2AD3-7864-469E-BA3E-DBB0E901AE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7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B81603-0C4C-48F9-B909-4331DB3D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4E533A-F014-44DF-9189-EB26D54A2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7FC939-8A15-4056-8190-BBAB7EDB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31091D-5302-489E-BCBE-ED13CE8F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84BB-5382-4072-A11E-597E1AB83ACE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CE13B9-C6A4-4B69-87A7-999824A0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189BAD-1C4D-4FFA-9804-FC494445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2AD3-7864-469E-BA3E-DBB0E901AE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12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93013-1699-4061-9E26-4B725340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E48DC4-8EEF-4873-81B4-425C76663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726E56-D42B-4C61-8B0B-34AB6BF59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F97FB94-42B6-4E3A-802D-3380447A9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28B7BA-1DBB-4D7A-9279-B361A4567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1BA7EA-94D6-4E78-94BC-6605EF0D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84BB-5382-4072-A11E-597E1AB83ACE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523DEFD-E988-440D-8DD8-E880ECB0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9D4D58-B990-4E40-8FB5-02858558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2AD3-7864-469E-BA3E-DBB0E901AE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87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DFCC1A-3889-468F-AE45-50EAB690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0A584E-9A52-43D5-9635-AE43EF0B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84BB-5382-4072-A11E-597E1AB83ACE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94AAAD-5E58-4829-87B7-E1C8824E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1D5EB3-6BCF-4C5E-A4B7-AD20D37F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2AD3-7864-469E-BA3E-DBB0E901AE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91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E8DC1D6-EB49-418B-B06C-B42C6AB8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84BB-5382-4072-A11E-597E1AB83ACE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0EA510-2A78-40F4-82CE-F64A9B01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43EE8A-1A82-4C55-B388-D44AC70F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2AD3-7864-469E-BA3E-DBB0E901AE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39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4DAF6B-80BE-45D1-B819-B2C2CE3A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D8D23B-9154-4D57-9185-33EE5B2F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AE5F8C-A3D1-4084-8D6A-5BA3D53A8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C6EBDD-5E57-4B15-931B-EFE6F1FE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84BB-5382-4072-A11E-597E1AB83ACE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2B6D0C-F41F-4C8A-9665-1D84E119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D58BD9-64F1-4A79-8F9B-E5CA841A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2AD3-7864-469E-BA3E-DBB0E901AE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94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79FDE5-3314-4337-81EA-DFA5255A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782D65-E38F-4CC0-897F-9F3CAE193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9867CB-3D19-4523-878C-623BBF0C2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3547D0-8640-4BA5-8ECE-20C08FE7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84BB-5382-4072-A11E-597E1AB83ACE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04DC3A-1CBF-404E-9EA1-760FDD56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8FB542-7782-40EB-A65A-33068879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2AD3-7864-469E-BA3E-DBB0E901AE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72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67E3F2-331E-44C9-9C46-15B3B6B1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92C3F3-6F44-4DBD-97F7-2610383CC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96E160-CC97-4150-A7B3-08F7E1578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B84BB-5382-4072-A11E-597E1AB83ACE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45FBB8-3B7E-47E4-942F-D64154E0B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628C1-EDFB-499C-9778-CB398D945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02AD3-7864-469E-BA3E-DBB0E901AE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B03A0-4412-4E90-8275-C0B72070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686" y="1041400"/>
            <a:ext cx="10440000" cy="2387600"/>
          </a:xfrm>
        </p:spPr>
        <p:txBody>
          <a:bodyPr>
            <a:noAutofit/>
          </a:bodyPr>
          <a:lstStyle/>
          <a:p>
            <a:r>
              <a:rPr kumimoji="1" lang="en-US" altLang="ja-JP" sz="10000" b="1" dirty="0">
                <a:solidFill>
                  <a:srgbClr val="002060"/>
                </a:solidFill>
              </a:rPr>
              <a:t>Status Report #1</a:t>
            </a:r>
            <a:endParaRPr kumimoji="1" lang="ja-JP" altLang="en-US" sz="10000" b="1" dirty="0">
              <a:solidFill>
                <a:srgbClr val="002060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388444-B5B6-4705-B6E5-FB59FD2F9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002060"/>
                </a:solidFill>
              </a:rPr>
              <a:t>2019/10/18 Fri</a:t>
            </a:r>
          </a:p>
          <a:p>
            <a:r>
              <a:rPr lang="en-US" altLang="ja-JP" dirty="0" err="1">
                <a:solidFill>
                  <a:srgbClr val="002060"/>
                </a:solidFill>
              </a:rPr>
              <a:t>Tomomasa</a:t>
            </a:r>
            <a:r>
              <a:rPr lang="en-US" altLang="ja-JP" dirty="0">
                <a:solidFill>
                  <a:srgbClr val="002060"/>
                </a:solidFill>
              </a:rPr>
              <a:t> Fujiwara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53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0C8F27-1CEF-406D-B2EB-A6F99327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7500" b="1" dirty="0">
                <a:solidFill>
                  <a:srgbClr val="002060"/>
                </a:solidFill>
              </a:rPr>
              <a:t>Done</a:t>
            </a:r>
            <a:endParaRPr kumimoji="1" lang="ja-JP" altLang="en-US" sz="7500" b="1" dirty="0">
              <a:solidFill>
                <a:srgbClr val="00206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5DD046-A62B-4284-AD9C-AA089A85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Lecture about study</a:t>
            </a:r>
            <a:r>
              <a:rPr kumimoji="1" lang="en-US" altLang="ja-JP" dirty="0"/>
              <a:t> from Nagao-san (Tue, Fri)</a:t>
            </a:r>
          </a:p>
          <a:p>
            <a:r>
              <a:rPr lang="en-US" altLang="ja-JP" dirty="0"/>
              <a:t>B4 Seminar presentation (Wed)</a:t>
            </a:r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3751F26-FB19-4CC2-AB1D-89E8957A876E}"/>
              </a:ext>
            </a:extLst>
          </p:cNvPr>
          <p:cNvSpPr txBox="1">
            <a:spLocks/>
          </p:cNvSpPr>
          <p:nvPr/>
        </p:nvSpPr>
        <p:spPr>
          <a:xfrm>
            <a:off x="990600" y="41864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7500" b="1">
                <a:solidFill>
                  <a:srgbClr val="002060"/>
                </a:solidFill>
              </a:rPr>
              <a:t>To Do</a:t>
            </a:r>
            <a:endParaRPr lang="ja-JP" altLang="en-US" sz="7500" b="1" dirty="0">
              <a:solidFill>
                <a:srgbClr val="002060"/>
              </a:solidFill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B77F90B4-61E4-480E-AFC5-75D6DB96C1E2}"/>
              </a:ext>
            </a:extLst>
          </p:cNvPr>
          <p:cNvSpPr txBox="1">
            <a:spLocks/>
          </p:cNvSpPr>
          <p:nvPr/>
        </p:nvSpPr>
        <p:spPr>
          <a:xfrm>
            <a:off x="990600" y="56469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Prepare for Linux and ROOT (next Wed)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348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36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Status Report #1</vt:lpstr>
      <vt:lpstr>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Reprot #1</dc:title>
  <dc:creator>藤原 友正</dc:creator>
  <cp:lastModifiedBy>藤原 友正</cp:lastModifiedBy>
  <cp:revision>2</cp:revision>
  <dcterms:created xsi:type="dcterms:W3CDTF">2019-10-17T16:34:19Z</dcterms:created>
  <dcterms:modified xsi:type="dcterms:W3CDTF">2019-10-18T08:07:55Z</dcterms:modified>
</cp:coreProperties>
</file>