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66D88-3E0F-47AE-A502-C7F06FD6D1CA}" v="158" dt="2019-10-25T04:03:4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原 友正" userId="773db4682fb361c6" providerId="LiveId" clId="{C2966D88-3E0F-47AE-A502-C7F06FD6D1CA}"/>
    <pc:docChg chg="undo custSel addSld delSld modSld sldOrd modMainMaster">
      <pc:chgData name="藤原 友正" userId="773db4682fb361c6" providerId="LiveId" clId="{C2966D88-3E0F-47AE-A502-C7F06FD6D1CA}" dt="2019-10-25T04:04:45.979" v="898" actId="20577"/>
      <pc:docMkLst>
        <pc:docMk/>
      </pc:docMkLst>
      <pc:sldChg chg="modSp">
        <pc:chgData name="藤原 友正" userId="773db4682fb361c6" providerId="LiveId" clId="{C2966D88-3E0F-47AE-A502-C7F06FD6D1CA}" dt="2019-10-24T18:49:41.427" v="455" actId="255"/>
        <pc:sldMkLst>
          <pc:docMk/>
          <pc:sldMk cId="2052613592" sldId="256"/>
        </pc:sldMkLst>
        <pc:spChg chg="mod">
          <ac:chgData name="藤原 友正" userId="773db4682fb361c6" providerId="LiveId" clId="{C2966D88-3E0F-47AE-A502-C7F06FD6D1CA}" dt="2019-10-24T18:49:19.140" v="454" actId="242"/>
          <ac:spMkLst>
            <pc:docMk/>
            <pc:sldMk cId="2052613592" sldId="256"/>
            <ac:spMk id="2" creationId="{7BE537DA-9B71-4C5B-B77A-45418C1BB174}"/>
          </ac:spMkLst>
        </pc:spChg>
        <pc:spChg chg="mod">
          <ac:chgData name="藤原 友正" userId="773db4682fb361c6" providerId="LiveId" clId="{C2966D88-3E0F-47AE-A502-C7F06FD6D1CA}" dt="2019-10-24T18:49:41.427" v="455" actId="255"/>
          <ac:spMkLst>
            <pc:docMk/>
            <pc:sldMk cId="2052613592" sldId="256"/>
            <ac:spMk id="3" creationId="{FAAB464C-8A1D-4C39-8504-0A6E7AE04786}"/>
          </ac:spMkLst>
        </pc:spChg>
      </pc:sldChg>
      <pc:sldChg chg="addSp delSp modSp">
        <pc:chgData name="藤原 友正" userId="773db4682fb361c6" providerId="LiveId" clId="{C2966D88-3E0F-47AE-A502-C7F06FD6D1CA}" dt="2019-10-25T03:45:14.622" v="658" actId="1076"/>
        <pc:sldMkLst>
          <pc:docMk/>
          <pc:sldMk cId="3071402392" sldId="257"/>
        </pc:sldMkLst>
        <pc:spChg chg="mod ord">
          <ac:chgData name="藤原 友正" userId="773db4682fb361c6" providerId="LiveId" clId="{C2966D88-3E0F-47AE-A502-C7F06FD6D1CA}" dt="2019-10-25T03:45:14.622" v="658" actId="1076"/>
          <ac:spMkLst>
            <pc:docMk/>
            <pc:sldMk cId="3071402392" sldId="257"/>
            <ac:spMk id="2" creationId="{28F14D4D-DE51-4F35-8887-8875AE35F630}"/>
          </ac:spMkLst>
        </pc:spChg>
        <pc:spChg chg="del">
          <ac:chgData name="藤原 友正" userId="773db4682fb361c6" providerId="LiveId" clId="{C2966D88-3E0F-47AE-A502-C7F06FD6D1CA}" dt="2019-10-24T17:48:16.498" v="0"/>
          <ac:spMkLst>
            <pc:docMk/>
            <pc:sldMk cId="3071402392" sldId="257"/>
            <ac:spMk id="3" creationId="{05C87D85-AE94-40D0-8E76-7952302D2EB2}"/>
          </ac:spMkLst>
        </pc:spChg>
        <pc:spChg chg="add mod">
          <ac:chgData name="藤原 友正" userId="773db4682fb361c6" providerId="LiveId" clId="{C2966D88-3E0F-47AE-A502-C7F06FD6D1CA}" dt="2019-10-25T03:44:57.784" v="652" actId="5793"/>
          <ac:spMkLst>
            <pc:docMk/>
            <pc:sldMk cId="3071402392" sldId="257"/>
            <ac:spMk id="7" creationId="{CDF10E7E-6B1D-4B66-8670-A1C23A2064DC}"/>
          </ac:spMkLst>
        </pc:spChg>
      </pc:sldChg>
      <pc:sldChg chg="addSp delSp modSp">
        <pc:chgData name="藤原 友正" userId="773db4682fb361c6" providerId="LiveId" clId="{C2966D88-3E0F-47AE-A502-C7F06FD6D1CA}" dt="2019-10-24T18:46:16.630" v="425" actId="1076"/>
        <pc:sldMkLst>
          <pc:docMk/>
          <pc:sldMk cId="2834518150" sldId="258"/>
        </pc:sldMkLst>
        <pc:spChg chg="mod">
          <ac:chgData name="藤原 友正" userId="773db4682fb361c6" providerId="LiveId" clId="{C2966D88-3E0F-47AE-A502-C7F06FD6D1CA}" dt="2019-10-24T18:42:53.853" v="404" actId="962"/>
          <ac:spMkLst>
            <pc:docMk/>
            <pc:sldMk cId="2834518150" sldId="258"/>
            <ac:spMk id="2" creationId="{6634D594-6D2B-4001-923F-4B7B3A6F2693}"/>
          </ac:spMkLst>
        </pc:spChg>
        <pc:spChg chg="add del">
          <ac:chgData name="藤原 友正" userId="773db4682fb361c6" providerId="LiveId" clId="{C2966D88-3E0F-47AE-A502-C7F06FD6D1CA}" dt="2019-10-24T18:09:12.763" v="147"/>
          <ac:spMkLst>
            <pc:docMk/>
            <pc:sldMk cId="2834518150" sldId="258"/>
            <ac:spMk id="3" creationId="{F6D5DFDC-0C15-4330-87AA-9A6F36DCC111}"/>
          </ac:spMkLst>
        </pc:spChg>
        <pc:spChg chg="mod">
          <ac:chgData name="藤原 友正" userId="773db4682fb361c6" providerId="LiveId" clId="{C2966D88-3E0F-47AE-A502-C7F06FD6D1CA}" dt="2019-10-24T18:46:16.630" v="425" actId="1076"/>
          <ac:spMkLst>
            <pc:docMk/>
            <pc:sldMk cId="2834518150" sldId="258"/>
            <ac:spMk id="4" creationId="{2B30DB17-D326-4703-AA23-365DFE8174CD}"/>
          </ac:spMkLst>
        </pc:spChg>
        <pc:spChg chg="add del mod">
          <ac:chgData name="藤原 友正" userId="773db4682fb361c6" providerId="LiveId" clId="{C2966D88-3E0F-47AE-A502-C7F06FD6D1CA}" dt="2019-10-24T18:10:51.711" v="150"/>
          <ac:spMkLst>
            <pc:docMk/>
            <pc:sldMk cId="2834518150" sldId="258"/>
            <ac:spMk id="7" creationId="{371672B7-5C25-4AC5-BF90-57A50D478E8F}"/>
          </ac:spMkLst>
        </pc:spChg>
        <pc:spChg chg="add del mod">
          <ac:chgData name="藤原 友正" userId="773db4682fb361c6" providerId="LiveId" clId="{C2966D88-3E0F-47AE-A502-C7F06FD6D1CA}" dt="2019-10-24T18:13:18.484" v="223"/>
          <ac:spMkLst>
            <pc:docMk/>
            <pc:sldMk cId="2834518150" sldId="258"/>
            <ac:spMk id="8" creationId="{37301686-C20C-44EA-AA14-96F1C577A612}"/>
          </ac:spMkLst>
        </pc:spChg>
        <pc:spChg chg="add mod">
          <ac:chgData name="藤原 友正" userId="773db4682fb361c6" providerId="LiveId" clId="{C2966D88-3E0F-47AE-A502-C7F06FD6D1CA}" dt="2019-10-24T18:21:37.894" v="274" actId="113"/>
          <ac:spMkLst>
            <pc:docMk/>
            <pc:sldMk cId="2834518150" sldId="258"/>
            <ac:spMk id="11" creationId="{3EB3AAB8-71B0-47B5-910F-5201A480B6D6}"/>
          </ac:spMkLst>
        </pc:spChg>
        <pc:spChg chg="add mod">
          <ac:chgData name="藤原 友正" userId="773db4682fb361c6" providerId="LiveId" clId="{C2966D88-3E0F-47AE-A502-C7F06FD6D1CA}" dt="2019-10-24T18:21:43.510" v="275" actId="113"/>
          <ac:spMkLst>
            <pc:docMk/>
            <pc:sldMk cId="2834518150" sldId="258"/>
            <ac:spMk id="12" creationId="{9B33B4BC-DCF9-4D76-9362-8FCD66E5A018}"/>
          </ac:spMkLst>
        </pc:spChg>
        <pc:grpChg chg="add mod">
          <ac:chgData name="藤原 友正" userId="773db4682fb361c6" providerId="LiveId" clId="{C2966D88-3E0F-47AE-A502-C7F06FD6D1CA}" dt="2019-10-24T18:19:17.889" v="258" actId="164"/>
          <ac:grpSpMkLst>
            <pc:docMk/>
            <pc:sldMk cId="2834518150" sldId="258"/>
            <ac:grpSpMk id="13" creationId="{E6830737-9F95-4414-B701-64384BAC204D}"/>
          </ac:grpSpMkLst>
        </pc:grpChg>
        <pc:grpChg chg="add del mod">
          <ac:chgData name="藤原 友正" userId="773db4682fb361c6" providerId="LiveId" clId="{C2966D88-3E0F-47AE-A502-C7F06FD6D1CA}" dt="2019-10-24T18:22:20.952" v="276"/>
          <ac:grpSpMkLst>
            <pc:docMk/>
            <pc:sldMk cId="2834518150" sldId="258"/>
            <ac:grpSpMk id="14" creationId="{6AEEA442-E409-4094-82CF-D0F944956487}"/>
          </ac:grpSpMkLst>
        </pc:grpChg>
        <pc:picChg chg="add mod modCrop">
          <ac:chgData name="藤原 友正" userId="773db4682fb361c6" providerId="LiveId" clId="{C2966D88-3E0F-47AE-A502-C7F06FD6D1CA}" dt="2019-10-24T18:19:51.281" v="263" actId="164"/>
          <ac:picMkLst>
            <pc:docMk/>
            <pc:sldMk cId="2834518150" sldId="258"/>
            <ac:picMk id="10" creationId="{6D0175B9-B2B1-4B1A-B04E-76D4D39E343B}"/>
          </ac:picMkLst>
        </pc:picChg>
        <pc:picChg chg="add mod">
          <ac:chgData name="藤原 友正" userId="773db4682fb361c6" providerId="LiveId" clId="{C2966D88-3E0F-47AE-A502-C7F06FD6D1CA}" dt="2019-10-24T18:46:16.630" v="425" actId="1076"/>
          <ac:picMkLst>
            <pc:docMk/>
            <pc:sldMk cId="2834518150" sldId="258"/>
            <ac:picMk id="16" creationId="{986203F4-BD16-4F8D-8057-5F2EB9C0F866}"/>
          </ac:picMkLst>
        </pc:picChg>
        <pc:picChg chg="add mod">
          <ac:chgData name="藤原 友正" userId="773db4682fb361c6" providerId="LiveId" clId="{C2966D88-3E0F-47AE-A502-C7F06FD6D1CA}" dt="2019-10-24T18:46:16.630" v="425" actId="1076"/>
          <ac:picMkLst>
            <pc:docMk/>
            <pc:sldMk cId="2834518150" sldId="258"/>
            <ac:picMk id="18" creationId="{918F5B14-E622-4327-B805-4246FCFC1147}"/>
          </ac:picMkLst>
        </pc:picChg>
        <pc:picChg chg="add mod">
          <ac:chgData name="藤原 友正" userId="773db4682fb361c6" providerId="LiveId" clId="{C2966D88-3E0F-47AE-A502-C7F06FD6D1CA}" dt="2019-10-24T18:45:57.535" v="424" actId="1076"/>
          <ac:picMkLst>
            <pc:docMk/>
            <pc:sldMk cId="2834518150" sldId="258"/>
            <ac:picMk id="20" creationId="{3B8BE8BC-A686-47C3-A813-A85AD67DDC47}"/>
          </ac:picMkLst>
        </pc:picChg>
        <pc:picChg chg="add mod">
          <ac:chgData name="藤原 友正" userId="773db4682fb361c6" providerId="LiveId" clId="{C2966D88-3E0F-47AE-A502-C7F06FD6D1CA}" dt="2019-10-24T18:45:57.535" v="424" actId="1076"/>
          <ac:picMkLst>
            <pc:docMk/>
            <pc:sldMk cId="2834518150" sldId="258"/>
            <ac:picMk id="22" creationId="{2EA2BBE4-EC0B-4563-A8B4-AA6EF622C299}"/>
          </ac:picMkLst>
        </pc:picChg>
      </pc:sldChg>
      <pc:sldChg chg="addSp modSp add del">
        <pc:chgData name="藤原 友正" userId="773db4682fb361c6" providerId="LiveId" clId="{C2966D88-3E0F-47AE-A502-C7F06FD6D1CA}" dt="2019-10-24T18:47:00.702" v="426" actId="2696"/>
        <pc:sldMkLst>
          <pc:docMk/>
          <pc:sldMk cId="483911619" sldId="259"/>
        </pc:sldMkLst>
        <pc:spChg chg="add">
          <ac:chgData name="藤原 友正" userId="773db4682fb361c6" providerId="LiveId" clId="{C2966D88-3E0F-47AE-A502-C7F06FD6D1CA}" dt="2019-10-24T18:40:48.057" v="394"/>
          <ac:spMkLst>
            <pc:docMk/>
            <pc:sldMk cId="483911619" sldId="259"/>
            <ac:spMk id="7" creationId="{FF0D21B0-55AB-4CC8-8656-3043DDCB385A}"/>
          </ac:spMkLst>
        </pc:spChg>
        <pc:spChg chg="add">
          <ac:chgData name="藤原 友正" userId="773db4682fb361c6" providerId="LiveId" clId="{C2966D88-3E0F-47AE-A502-C7F06FD6D1CA}" dt="2019-10-24T18:40:59.512" v="395"/>
          <ac:spMkLst>
            <pc:docMk/>
            <pc:sldMk cId="483911619" sldId="259"/>
            <ac:spMk id="8" creationId="{36B8B528-4341-4C35-BD0B-51C90B507D2E}"/>
          </ac:spMkLst>
        </pc:spChg>
        <pc:picChg chg="add mod modCrop">
          <ac:chgData name="藤原 友正" userId="773db4682fb361c6" providerId="LiveId" clId="{C2966D88-3E0F-47AE-A502-C7F06FD6D1CA}" dt="2019-10-24T18:40:30.189" v="392" actId="1076"/>
          <ac:picMkLst>
            <pc:docMk/>
            <pc:sldMk cId="483911619" sldId="259"/>
            <ac:picMk id="6" creationId="{E70E7FDD-9C40-4FEF-B746-5BE2B96C7F29}"/>
          </ac:picMkLst>
        </pc:picChg>
      </pc:sldChg>
      <pc:sldChg chg="addSp modSp add">
        <pc:chgData name="藤原 友正" userId="773db4682fb361c6" providerId="LiveId" clId="{C2966D88-3E0F-47AE-A502-C7F06FD6D1CA}" dt="2019-10-25T03:44:36.752" v="642"/>
        <pc:sldMkLst>
          <pc:docMk/>
          <pc:sldMk cId="586525827" sldId="259"/>
        </pc:sldMkLst>
        <pc:spChg chg="mod">
          <ac:chgData name="藤原 友正" userId="773db4682fb361c6" providerId="LiveId" clId="{C2966D88-3E0F-47AE-A502-C7F06FD6D1CA}" dt="2019-10-24T18:48:58.325" v="453" actId="255"/>
          <ac:spMkLst>
            <pc:docMk/>
            <pc:sldMk cId="586525827" sldId="259"/>
            <ac:spMk id="5" creationId="{78B417F1-A384-4E9A-9335-90A3460964D6}"/>
          </ac:spMkLst>
        </pc:spChg>
        <pc:spChg chg="add mod">
          <ac:chgData name="藤原 友正" userId="773db4682fb361c6" providerId="LiveId" clId="{C2966D88-3E0F-47AE-A502-C7F06FD6D1CA}" dt="2019-10-25T03:44:36.752" v="642"/>
          <ac:spMkLst>
            <pc:docMk/>
            <pc:sldMk cId="586525827" sldId="259"/>
            <ac:spMk id="6" creationId="{1C7A785F-05FF-45DD-9529-EEC554B22370}"/>
          </ac:spMkLst>
        </pc:spChg>
      </pc:sldChg>
      <pc:sldChg chg="addSp delSp modSp add del">
        <pc:chgData name="藤原 友正" userId="773db4682fb361c6" providerId="LiveId" clId="{C2966D88-3E0F-47AE-A502-C7F06FD6D1CA}" dt="2019-10-24T18:15:41.441" v="235" actId="2696"/>
        <pc:sldMkLst>
          <pc:docMk/>
          <pc:sldMk cId="1362539829" sldId="259"/>
        </pc:sldMkLst>
        <pc:spChg chg="del">
          <ac:chgData name="藤原 友正" userId="773db4682fb361c6" providerId="LiveId" clId="{C2966D88-3E0F-47AE-A502-C7F06FD6D1CA}" dt="2019-10-24T17:57:53.319" v="77"/>
          <ac:spMkLst>
            <pc:docMk/>
            <pc:sldMk cId="1362539829" sldId="259"/>
            <ac:spMk id="2" creationId="{AFB7B2FC-45F9-45FD-A243-833B23BACE8E}"/>
          </ac:spMkLst>
        </pc:spChg>
        <pc:spChg chg="del">
          <ac:chgData name="藤原 友正" userId="773db4682fb361c6" providerId="LiveId" clId="{C2966D88-3E0F-47AE-A502-C7F06FD6D1CA}" dt="2019-10-24T17:57:53.319" v="77"/>
          <ac:spMkLst>
            <pc:docMk/>
            <pc:sldMk cId="1362539829" sldId="259"/>
            <ac:spMk id="3" creationId="{D0E84FD4-EC79-44FB-A5A0-F92D3BCCFD50}"/>
          </ac:spMkLst>
        </pc:spChg>
        <pc:spChg chg="add mod">
          <ac:chgData name="藤原 友正" userId="773db4682fb361c6" providerId="LiveId" clId="{C2966D88-3E0F-47AE-A502-C7F06FD6D1CA}" dt="2019-10-24T17:57:53.319" v="77"/>
          <ac:spMkLst>
            <pc:docMk/>
            <pc:sldMk cId="1362539829" sldId="259"/>
            <ac:spMk id="7" creationId="{35A44420-7A9A-4314-883A-AA3FB1E85D58}"/>
          </ac:spMkLst>
        </pc:spChg>
        <pc:spChg chg="add mod">
          <ac:chgData name="藤原 友正" userId="773db4682fb361c6" providerId="LiveId" clId="{C2966D88-3E0F-47AE-A502-C7F06FD6D1CA}" dt="2019-10-24T17:57:53.319" v="77"/>
          <ac:spMkLst>
            <pc:docMk/>
            <pc:sldMk cId="1362539829" sldId="259"/>
            <ac:spMk id="8" creationId="{1D2B0F82-F9CD-4967-9E73-ECE95A59FD64}"/>
          </ac:spMkLst>
        </pc:spChg>
      </pc:sldChg>
      <pc:sldChg chg="add del">
        <pc:chgData name="藤原 友正" userId="773db4682fb361c6" providerId="LiveId" clId="{C2966D88-3E0F-47AE-A502-C7F06FD6D1CA}" dt="2019-10-24T18:27:09.519" v="326" actId="2696"/>
        <pc:sldMkLst>
          <pc:docMk/>
          <pc:sldMk cId="2263068148" sldId="259"/>
        </pc:sldMkLst>
      </pc:sldChg>
      <pc:sldChg chg="addSp delSp modSp add del">
        <pc:chgData name="藤原 友正" userId="773db4682fb361c6" providerId="LiveId" clId="{C2966D88-3E0F-47AE-A502-C7F06FD6D1CA}" dt="2019-10-24T18:26:55.790" v="323" actId="2696"/>
        <pc:sldMkLst>
          <pc:docMk/>
          <pc:sldMk cId="2534594588" sldId="259"/>
        </pc:sldMkLst>
        <pc:spChg chg="del">
          <ac:chgData name="藤原 友正" userId="773db4682fb361c6" providerId="LiveId" clId="{C2966D88-3E0F-47AE-A502-C7F06FD6D1CA}" dt="2019-10-24T18:22:29.183" v="278"/>
          <ac:spMkLst>
            <pc:docMk/>
            <pc:sldMk cId="2534594588" sldId="259"/>
            <ac:spMk id="5" creationId="{D55999D3-95BB-4A09-A448-0B801B45D056}"/>
          </ac:spMkLst>
        </pc:spChg>
        <pc:spChg chg="add mod">
          <ac:chgData name="藤原 友正" userId="773db4682fb361c6" providerId="LiveId" clId="{C2966D88-3E0F-47AE-A502-C7F06FD6D1CA}" dt="2019-10-24T18:25:51.525" v="321" actId="14100"/>
          <ac:spMkLst>
            <pc:docMk/>
            <pc:sldMk cId="2534594588" sldId="259"/>
            <ac:spMk id="8" creationId="{8BE163A1-47E1-42B6-8D45-595F98433B3A}"/>
          </ac:spMkLst>
        </pc:spChg>
        <pc:spChg chg="add mod">
          <ac:chgData name="藤原 友正" userId="773db4682fb361c6" providerId="LiveId" clId="{C2966D88-3E0F-47AE-A502-C7F06FD6D1CA}" dt="2019-10-24T18:26:01.242" v="322" actId="1076"/>
          <ac:spMkLst>
            <pc:docMk/>
            <pc:sldMk cId="2534594588" sldId="259"/>
            <ac:spMk id="9" creationId="{7A6ADCEA-98F9-479B-AF96-6C3A8E987121}"/>
          </ac:spMkLst>
        </pc:spChg>
        <pc:picChg chg="add mod modCrop">
          <ac:chgData name="藤原 友正" userId="773db4682fb361c6" providerId="LiveId" clId="{C2966D88-3E0F-47AE-A502-C7F06FD6D1CA}" dt="2019-10-24T18:25:07.262" v="308" actId="1076"/>
          <ac:picMkLst>
            <pc:docMk/>
            <pc:sldMk cId="2534594588" sldId="259"/>
            <ac:picMk id="7" creationId="{C69171DE-7D43-4568-AA9C-E034D9E30AC2}"/>
          </ac:picMkLst>
        </pc:picChg>
      </pc:sldChg>
      <pc:sldChg chg="addSp modSp add ord">
        <pc:chgData name="藤原 友正" userId="773db4682fb361c6" providerId="LiveId" clId="{C2966D88-3E0F-47AE-A502-C7F06FD6D1CA}" dt="2019-10-25T04:04:45.979" v="898" actId="20577"/>
        <pc:sldMkLst>
          <pc:docMk/>
          <pc:sldMk cId="1860819385" sldId="260"/>
        </pc:sldMkLst>
        <pc:spChg chg="mod">
          <ac:chgData name="藤原 友正" userId="773db4682fb361c6" providerId="LiveId" clId="{C2966D88-3E0F-47AE-A502-C7F06FD6D1CA}" dt="2019-10-25T03:45:25.968" v="659"/>
          <ac:spMkLst>
            <pc:docMk/>
            <pc:sldMk cId="1860819385" sldId="260"/>
            <ac:spMk id="5" creationId="{5111B704-31FE-4083-B1D9-18F5329FF058}"/>
          </ac:spMkLst>
        </pc:spChg>
        <pc:spChg chg="add mod">
          <ac:chgData name="藤原 友正" userId="773db4682fb361c6" providerId="LiveId" clId="{C2966D88-3E0F-47AE-A502-C7F06FD6D1CA}" dt="2019-10-25T04:04:45.979" v="898" actId="20577"/>
          <ac:spMkLst>
            <pc:docMk/>
            <pc:sldMk cId="1860819385" sldId="260"/>
            <ac:spMk id="6" creationId="{2FDD2350-056F-430A-9C47-0325E306A750}"/>
          </ac:spMkLst>
        </pc:spChg>
      </pc:sldChg>
      <pc:sldChg chg="addSp modSp add del">
        <pc:chgData name="藤原 友正" userId="773db4682fb361c6" providerId="LiveId" clId="{C2966D88-3E0F-47AE-A502-C7F06FD6D1CA}" dt="2019-10-24T18:35:46.234" v="382" actId="2696"/>
        <pc:sldMkLst>
          <pc:docMk/>
          <pc:sldMk cId="3020445177" sldId="260"/>
        </pc:sldMkLst>
        <pc:spChg chg="add mod">
          <ac:chgData name="藤原 友正" userId="773db4682fb361c6" providerId="LiveId" clId="{C2966D88-3E0F-47AE-A502-C7F06FD6D1CA}" dt="2019-10-24T18:29:06.622" v="351" actId="1076"/>
          <ac:spMkLst>
            <pc:docMk/>
            <pc:sldMk cId="3020445177" sldId="260"/>
            <ac:spMk id="7" creationId="{3F28C932-4C8F-40C3-9B30-DECDBE32CA42}"/>
          </ac:spMkLst>
        </pc:spChg>
        <pc:spChg chg="add mod">
          <ac:chgData name="藤原 友正" userId="773db4682fb361c6" providerId="LiveId" clId="{C2966D88-3E0F-47AE-A502-C7F06FD6D1CA}" dt="2019-10-24T18:29:38.492" v="355" actId="1076"/>
          <ac:spMkLst>
            <pc:docMk/>
            <pc:sldMk cId="3020445177" sldId="260"/>
            <ac:spMk id="8" creationId="{8E6EFC61-06CD-436F-BCB7-AD87F5704861}"/>
          </ac:spMkLst>
        </pc:spChg>
        <pc:picChg chg="add mod modCrop">
          <ac:chgData name="藤原 友正" userId="773db4682fb361c6" providerId="LiveId" clId="{C2966D88-3E0F-47AE-A502-C7F06FD6D1CA}" dt="2019-10-24T18:28:21.930" v="336" actId="1076"/>
          <ac:picMkLst>
            <pc:docMk/>
            <pc:sldMk cId="3020445177" sldId="260"/>
            <ac:picMk id="6" creationId="{0A3BCC8F-EB04-4696-8896-FF6FA6A7E6F2}"/>
          </ac:picMkLst>
        </pc:picChg>
      </pc:sldChg>
      <pc:sldChg chg="addSp modSp add del">
        <pc:chgData name="藤原 友正" userId="773db4682fb361c6" providerId="LiveId" clId="{C2966D88-3E0F-47AE-A502-C7F06FD6D1CA}" dt="2019-10-24T18:32:44.142" v="367" actId="2696"/>
        <pc:sldMkLst>
          <pc:docMk/>
          <pc:sldMk cId="1229419801" sldId="261"/>
        </pc:sldMkLst>
        <pc:spChg chg="add">
          <ac:chgData name="藤原 友正" userId="773db4682fb361c6" providerId="LiveId" clId="{C2966D88-3E0F-47AE-A502-C7F06FD6D1CA}" dt="2019-10-24T18:31:56.426" v="365"/>
          <ac:spMkLst>
            <pc:docMk/>
            <pc:sldMk cId="1229419801" sldId="261"/>
            <ac:spMk id="7" creationId="{299AA929-38C0-46FF-A04D-7CACA5FC25FE}"/>
          </ac:spMkLst>
        </pc:spChg>
        <pc:spChg chg="add">
          <ac:chgData name="藤原 友正" userId="773db4682fb361c6" providerId="LiveId" clId="{C2966D88-3E0F-47AE-A502-C7F06FD6D1CA}" dt="2019-10-24T18:32:09.682" v="366"/>
          <ac:spMkLst>
            <pc:docMk/>
            <pc:sldMk cId="1229419801" sldId="261"/>
            <ac:spMk id="8" creationId="{0D7F5461-029E-4A3F-8037-1DD0F7864A5C}"/>
          </ac:spMkLst>
        </pc:spChg>
        <pc:picChg chg="add mod modCrop">
          <ac:chgData name="藤原 友正" userId="773db4682fb361c6" providerId="LiveId" clId="{C2966D88-3E0F-47AE-A502-C7F06FD6D1CA}" dt="2019-10-24T18:31:51.151" v="364" actId="1076"/>
          <ac:picMkLst>
            <pc:docMk/>
            <pc:sldMk cId="1229419801" sldId="261"/>
            <ac:picMk id="6" creationId="{4F501554-6FA6-40BE-B278-AF9CF3C96953}"/>
          </ac:picMkLst>
        </pc:picChg>
      </pc:sldChg>
      <pc:sldChg chg="add del">
        <pc:chgData name="藤原 友正" userId="773db4682fb361c6" providerId="LiveId" clId="{C2966D88-3E0F-47AE-A502-C7F06FD6D1CA}" dt="2019-10-24T18:47:02.772" v="427" actId="2696"/>
        <pc:sldMkLst>
          <pc:docMk/>
          <pc:sldMk cId="1394982119" sldId="261"/>
        </pc:sldMkLst>
      </pc:sldChg>
      <pc:sldChg chg="addSp modSp add del">
        <pc:chgData name="藤原 友正" userId="773db4682fb361c6" providerId="LiveId" clId="{C2966D88-3E0F-47AE-A502-C7F06FD6D1CA}" dt="2019-10-24T18:35:49.328" v="383" actId="2696"/>
        <pc:sldMkLst>
          <pc:docMk/>
          <pc:sldMk cId="1973772275" sldId="261"/>
        </pc:sldMkLst>
        <pc:spChg chg="add">
          <ac:chgData name="藤原 友正" userId="773db4682fb361c6" providerId="LiveId" clId="{C2966D88-3E0F-47AE-A502-C7F06FD6D1CA}" dt="2019-10-24T18:34:46.914" v="380"/>
          <ac:spMkLst>
            <pc:docMk/>
            <pc:sldMk cId="1973772275" sldId="261"/>
            <ac:spMk id="7" creationId="{18D0C12E-BC34-4CD5-8F17-25AEF555C620}"/>
          </ac:spMkLst>
        </pc:spChg>
        <pc:spChg chg="add">
          <ac:chgData name="藤原 友正" userId="773db4682fb361c6" providerId="LiveId" clId="{C2966D88-3E0F-47AE-A502-C7F06FD6D1CA}" dt="2019-10-24T18:35:02.840" v="381"/>
          <ac:spMkLst>
            <pc:docMk/>
            <pc:sldMk cId="1973772275" sldId="261"/>
            <ac:spMk id="8" creationId="{1E4EEC52-02A4-417A-8AC4-55B912EF027D}"/>
          </ac:spMkLst>
        </pc:spChg>
        <pc:picChg chg="add mod modCrop">
          <ac:chgData name="藤原 友正" userId="773db4682fb361c6" providerId="LiveId" clId="{C2966D88-3E0F-47AE-A502-C7F06FD6D1CA}" dt="2019-10-24T18:34:09.174" v="377" actId="1076"/>
          <ac:picMkLst>
            <pc:docMk/>
            <pc:sldMk cId="1973772275" sldId="261"/>
            <ac:picMk id="6" creationId="{26FB449D-EBAD-4CF0-A3C2-7E04C13034FD}"/>
          </ac:picMkLst>
        </pc:picChg>
      </pc:sldChg>
      <pc:sldChg chg="add del">
        <pc:chgData name="藤原 友正" userId="773db4682fb361c6" providerId="LiveId" clId="{C2966D88-3E0F-47AE-A502-C7F06FD6D1CA}" dt="2019-10-24T18:34:19.825" v="379"/>
        <pc:sldMkLst>
          <pc:docMk/>
          <pc:sldMk cId="3283336355" sldId="262"/>
        </pc:sldMkLst>
      </pc:sldChg>
      <pc:sldMasterChg chg="modSldLayout">
        <pc:chgData name="藤原 友正" userId="773db4682fb361c6" providerId="LiveId" clId="{C2966D88-3E0F-47AE-A502-C7F06FD6D1CA}" dt="2019-10-24T17:57:28.578" v="75" actId="207"/>
        <pc:sldMasterMkLst>
          <pc:docMk/>
          <pc:sldMasterMk cId="3320698330" sldId="2147483660"/>
        </pc:sldMasterMkLst>
        <pc:sldLayoutChg chg="addSp delSp modSp">
          <pc:chgData name="藤原 友正" userId="773db4682fb361c6" providerId="LiveId" clId="{C2966D88-3E0F-47AE-A502-C7F06FD6D1CA}" dt="2019-10-24T17:57:28.578" v="75" actId="207"/>
          <pc:sldLayoutMkLst>
            <pc:docMk/>
            <pc:sldMasterMk cId="3320698330" sldId="2147483660"/>
            <pc:sldLayoutMk cId="2294534118" sldId="2147483662"/>
          </pc:sldLayoutMkLst>
          <pc:spChg chg="mod">
            <ac:chgData name="藤原 友正" userId="773db4682fb361c6" providerId="LiveId" clId="{C2966D88-3E0F-47AE-A502-C7F06FD6D1CA}" dt="2019-10-24T17:56:29.630" v="67" actId="1076"/>
            <ac:spMkLst>
              <pc:docMk/>
              <pc:sldMasterMk cId="3320698330" sldId="2147483660"/>
              <pc:sldLayoutMk cId="2294534118" sldId="2147483662"/>
              <ac:spMk id="2" creationId="{00000000-0000-0000-0000-000000000000}"/>
            </ac:spMkLst>
          </pc:spChg>
          <pc:spChg chg="del">
            <ac:chgData name="藤原 友正" userId="773db4682fb361c6" providerId="LiveId" clId="{C2966D88-3E0F-47AE-A502-C7F06FD6D1CA}" dt="2019-10-24T17:56:23.157" v="66"/>
            <ac:spMkLst>
              <pc:docMk/>
              <pc:sldMasterMk cId="3320698330" sldId="2147483660"/>
              <pc:sldLayoutMk cId="2294534118" sldId="2147483662"/>
              <ac:spMk id="8" creationId="{550F33E5-A31E-4247-981A-559B40C0EB26}"/>
            </ac:spMkLst>
          </pc:spChg>
          <pc:spChg chg="add mod">
            <ac:chgData name="藤原 友正" userId="773db4682fb361c6" providerId="LiveId" clId="{C2966D88-3E0F-47AE-A502-C7F06FD6D1CA}" dt="2019-10-24T17:57:28.578" v="75" actId="207"/>
            <ac:spMkLst>
              <pc:docMk/>
              <pc:sldMasterMk cId="3320698330" sldId="2147483660"/>
              <pc:sldLayoutMk cId="2294534118" sldId="2147483662"/>
              <ac:spMk id="9" creationId="{9BDCA357-CB3D-4872-A825-3680EF81C6A3}"/>
            </ac:spMkLst>
          </pc:spChg>
        </pc:sldLayoutChg>
      </pc:sldMasterChg>
      <pc:sldMasterChg chg="modSldLayout">
        <pc:chgData name="藤原 友正" userId="773db4682fb361c6" providerId="LiveId" clId="{C2966D88-3E0F-47AE-A502-C7F06FD6D1CA}" dt="2019-10-24T17:58:07.207" v="78"/>
        <pc:sldMasterMkLst>
          <pc:docMk/>
          <pc:sldMasterMk cId="1503925637" sldId="2147483672"/>
        </pc:sldMasterMkLst>
        <pc:sldLayoutChg chg="addSp">
          <pc:chgData name="藤原 友正" userId="773db4682fb361c6" providerId="LiveId" clId="{C2966D88-3E0F-47AE-A502-C7F06FD6D1CA}" dt="2019-10-24T17:58:07.207" v="78"/>
          <pc:sldLayoutMkLst>
            <pc:docMk/>
            <pc:sldMasterMk cId="1503925637" sldId="2147483672"/>
            <pc:sldLayoutMk cId="2628191867" sldId="2147483674"/>
          </pc:sldLayoutMkLst>
          <pc:spChg chg="add">
            <ac:chgData name="藤原 友正" userId="773db4682fb361c6" providerId="LiveId" clId="{C2966D88-3E0F-47AE-A502-C7F06FD6D1CA}" dt="2019-10-24T17:58:07.207" v="78"/>
            <ac:spMkLst>
              <pc:docMk/>
              <pc:sldMasterMk cId="1503925637" sldId="2147483672"/>
              <pc:sldLayoutMk cId="2628191867" sldId="2147483674"/>
              <ac:spMk id="7" creationId="{2AF6F81B-729D-42BA-968D-84457497E5B5}"/>
            </ac:spMkLst>
          </pc:spChg>
        </pc:sldLayoutChg>
      </pc:sldMasterChg>
      <pc:sldMasterChg chg="modSldLayout">
        <pc:chgData name="藤原 友正" userId="773db4682fb361c6" providerId="LiveId" clId="{C2966D88-3E0F-47AE-A502-C7F06FD6D1CA}" dt="2019-10-24T17:58:16.868" v="79"/>
        <pc:sldMasterMkLst>
          <pc:docMk/>
          <pc:sldMasterMk cId="1830039138" sldId="2147483684"/>
        </pc:sldMasterMkLst>
        <pc:sldLayoutChg chg="addSp">
          <pc:chgData name="藤原 友正" userId="773db4682fb361c6" providerId="LiveId" clId="{C2966D88-3E0F-47AE-A502-C7F06FD6D1CA}" dt="2019-10-24T17:58:16.868" v="79"/>
          <pc:sldLayoutMkLst>
            <pc:docMk/>
            <pc:sldMasterMk cId="1830039138" sldId="2147483684"/>
            <pc:sldLayoutMk cId="3648432195" sldId="2147483686"/>
          </pc:sldLayoutMkLst>
          <pc:spChg chg="add">
            <ac:chgData name="藤原 友正" userId="773db4682fb361c6" providerId="LiveId" clId="{C2966D88-3E0F-47AE-A502-C7F06FD6D1CA}" dt="2019-10-24T17:58:16.868" v="79"/>
            <ac:spMkLst>
              <pc:docMk/>
              <pc:sldMasterMk cId="1830039138" sldId="2147483684"/>
              <pc:sldLayoutMk cId="3648432195" sldId="2147483686"/>
              <ac:spMk id="9" creationId="{10E3E514-DC46-4387-9F8D-A4A114AACCFC}"/>
            </ac:spMkLst>
          </pc:spChg>
        </pc:sldLayoutChg>
      </pc:sldMasterChg>
      <pc:sldMasterChg chg="modSldLayout">
        <pc:chgData name="藤原 友正" userId="773db4682fb361c6" providerId="LiveId" clId="{C2966D88-3E0F-47AE-A502-C7F06FD6D1CA}" dt="2019-10-24T18:08:35.851" v="145"/>
        <pc:sldMasterMkLst>
          <pc:docMk/>
          <pc:sldMasterMk cId="3437836444" sldId="2147483696"/>
        </pc:sldMasterMkLst>
        <pc:sldLayoutChg chg="addSp">
          <pc:chgData name="藤原 友正" userId="773db4682fb361c6" providerId="LiveId" clId="{C2966D88-3E0F-47AE-A502-C7F06FD6D1CA}" dt="2019-10-24T18:08:35.851" v="145"/>
          <pc:sldLayoutMkLst>
            <pc:docMk/>
            <pc:sldMasterMk cId="3437836444" sldId="2147483696"/>
            <pc:sldLayoutMk cId="752558082" sldId="2147483698"/>
          </pc:sldLayoutMkLst>
          <pc:spChg chg="add">
            <ac:chgData name="藤原 友正" userId="773db4682fb361c6" providerId="LiveId" clId="{C2966D88-3E0F-47AE-A502-C7F06FD6D1CA}" dt="2019-10-24T18:08:35.851" v="145"/>
            <ac:spMkLst>
              <pc:docMk/>
              <pc:sldMasterMk cId="3437836444" sldId="2147483696"/>
              <pc:sldLayoutMk cId="752558082" sldId="2147483698"/>
              <ac:spMk id="7" creationId="{7062E784-2EF5-45F2-9AEE-D629ECF0F0AA}"/>
            </ac:spMkLst>
          </pc:spChg>
        </pc:sldLayoutChg>
      </pc:sldMasterChg>
      <pc:sldMasterChg chg="modSldLayout">
        <pc:chgData name="藤原 友正" userId="773db4682fb361c6" providerId="LiveId" clId="{C2966D88-3E0F-47AE-A502-C7F06FD6D1CA}" dt="2019-10-24T18:09:04.094" v="146"/>
        <pc:sldMasterMkLst>
          <pc:docMk/>
          <pc:sldMasterMk cId="956964089" sldId="2147483708"/>
        </pc:sldMasterMkLst>
        <pc:sldLayoutChg chg="addSp">
          <pc:chgData name="藤原 友正" userId="773db4682fb361c6" providerId="LiveId" clId="{C2966D88-3E0F-47AE-A502-C7F06FD6D1CA}" dt="2019-10-24T18:09:04.094" v="146"/>
          <pc:sldLayoutMkLst>
            <pc:docMk/>
            <pc:sldMasterMk cId="956964089" sldId="2147483708"/>
            <pc:sldLayoutMk cId="2364705742" sldId="2147483710"/>
          </pc:sldLayoutMkLst>
          <pc:spChg chg="add">
            <ac:chgData name="藤原 友正" userId="773db4682fb361c6" providerId="LiveId" clId="{C2966D88-3E0F-47AE-A502-C7F06FD6D1CA}" dt="2019-10-24T18:09:04.094" v="146"/>
            <ac:spMkLst>
              <pc:docMk/>
              <pc:sldMasterMk cId="956964089" sldId="2147483708"/>
              <pc:sldLayoutMk cId="2364705742" sldId="2147483710"/>
              <ac:spMk id="9" creationId="{A5182CB3-1D85-4EB7-86B1-DF9A6677666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0F1E6-44EC-439D-925E-FFAA34FDC7F4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ABA8B-950F-4FDD-99F1-43AC02D6D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91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460-7D60-4A78-8837-23C0AF1D065F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3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9F6-5B97-4AD0-ACB4-EC8F7B97C8E5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36000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19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C392-B737-47B7-B5DA-9DD11DA144AA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0175"/>
            <a:ext cx="12192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E8B9-8C52-4392-B26E-2D90193BFAD8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36001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182CB3-1D85-4EB7-86B1-DF9A66776669}"/>
              </a:ext>
            </a:extLst>
          </p:cNvPr>
          <p:cNvSpPr txBox="1">
            <a:spLocks/>
          </p:cNvSpPr>
          <p:nvPr userDrawn="1"/>
        </p:nvSpPr>
        <p:spPr>
          <a:xfrm>
            <a:off x="10427367" y="-240630"/>
            <a:ext cx="1423737" cy="923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5EA5473-7CDF-4135-ACC2-D51FD4E15891}" type="slidenum">
              <a:rPr kumimoji="1" lang="ja-JP" altLang="en-US" sz="5000" smtClean="0">
                <a:solidFill>
                  <a:schemeClr val="bg1"/>
                </a:solidFill>
              </a:rPr>
              <a:pPr algn="ctr"/>
              <a:t>‹#›</a:t>
            </a:fld>
            <a:endParaRPr kumimoji="1" lang="ja-JP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9493-C5F7-4774-BDAA-AAC2B2249277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C4D-3DC7-44B9-8A74-A61DCD601103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892628-BAB7-4948-B17D-2DFBA22163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40943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D7D8-2134-4E43-9828-D832E364D76E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8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36000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9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4874-1DB7-4F62-BABC-03FDBDD97012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08041B-0D74-4976-8EB8-8C8CEC39B298}"/>
              </a:ext>
            </a:extLst>
          </p:cNvPr>
          <p:cNvSpPr txBox="1"/>
          <p:nvPr/>
        </p:nvSpPr>
        <p:spPr>
          <a:xfrm>
            <a:off x="10391633" y="36000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3" y="36001"/>
            <a:ext cx="1800367" cy="100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50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30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537-04F8-4F5D-8603-90CE6ED8EC0A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6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02FA-A287-4770-8F07-1A678CF9BD68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36BF-0A4B-46CF-8C53-AC7ABA2C532E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CF13-82F2-4268-A477-7C37566C7A39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5473-7CDF-4135-ACC2-D51FD4E15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537DA-9B71-4C5B-B77A-45418C1BB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ja-JP" sz="10000" b="1" dirty="0">
                <a:solidFill>
                  <a:srgbClr val="002060"/>
                </a:solidFill>
                <a:latin typeface="+mj-ea"/>
              </a:rPr>
              <a:t>Status report #2</a:t>
            </a:r>
            <a:endParaRPr kumimoji="1" lang="ja-JP" altLang="en-US" sz="10000" b="1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AB464C-8A1D-4C39-8504-0A6E7AE04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rgbClr val="0070C0"/>
                </a:solidFill>
              </a:rPr>
              <a:t>2019/10/25 (Fri)</a:t>
            </a:r>
          </a:p>
          <a:p>
            <a:r>
              <a:rPr lang="en-US" altLang="ja-JP" sz="3600" dirty="0">
                <a:solidFill>
                  <a:srgbClr val="0070C0"/>
                </a:solidFill>
              </a:rPr>
              <a:t>B4 Fujiwara </a:t>
            </a:r>
            <a:r>
              <a:rPr lang="en-US" altLang="ja-JP" sz="3600" dirty="0" err="1">
                <a:solidFill>
                  <a:srgbClr val="0070C0"/>
                </a:solidFill>
              </a:rPr>
              <a:t>Tomomasa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4B2A-82BE-4D69-9666-C36B8408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0EC-A5D7-4758-B559-669271FB1EE7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7FF04-8D9B-4CE1-8F04-6623CBE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9DC82-7B9F-4599-9468-1A691EC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1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14D4D-DE51-4F35-8887-8875AE35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My Progress</a:t>
            </a:r>
            <a:endParaRPr kumimoji="1" lang="ja-JP" altLang="en-US" sz="6000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DF10E7E-6B1D-4B66-8670-A1C23A20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Set up my PC</a:t>
            </a:r>
          </a:p>
          <a:p>
            <a:pPr lvl="1"/>
            <a:r>
              <a:rPr lang="en-US" altLang="ja-JP" sz="4400" dirty="0"/>
              <a:t>Login lambda server</a:t>
            </a:r>
          </a:p>
          <a:p>
            <a:pPr lvl="1"/>
            <a:r>
              <a:rPr lang="en-US" altLang="ja-JP" sz="4400" dirty="0"/>
              <a:t>Using root</a:t>
            </a:r>
          </a:p>
          <a:p>
            <a:r>
              <a:rPr lang="en-US" altLang="ja-JP" sz="4800" dirty="0"/>
              <a:t>Practice root using MPPC data</a:t>
            </a:r>
          </a:p>
          <a:p>
            <a:pPr lvl="1"/>
            <a:endParaRPr lang="en-US" altLang="ja-JP" sz="4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6A4D0-1852-4A0E-97AE-D4D6639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0A02-2725-486C-B059-1944B71076F8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B626B4-582F-45A2-B083-3E88687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C5428-552B-4BB4-9987-BC9B8C1D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0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111B704-31FE-4083-B1D9-18F5329F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6000" dirty="0">
                <a:solidFill>
                  <a:prstClr val="white"/>
                </a:solidFill>
              </a:rPr>
              <a:t>My Progress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2FDD2350-056F-430A-9C47-0325E306A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二つの</a:t>
                </a:r>
                <a:r>
                  <a:rPr kumimoji="1" lang="en-US" altLang="ja-JP" dirty="0"/>
                  <a:t>MPPC(S1330-3050 &amp; S14160-3015)</a:t>
                </a:r>
                <a:r>
                  <a:rPr kumimoji="1" lang="ja-JP" altLang="en-US" dirty="0"/>
                  <a:t>から</a:t>
                </a:r>
                <a:r>
                  <a:rPr kumimoji="1" lang="en-US" altLang="ja-JP" dirty="0"/>
                  <a:t>TOF</a:t>
                </a:r>
                <a:r>
                  <a:rPr kumimoji="1" lang="ja-JP" altLang="en-US" dirty="0"/>
                  <a:t>を算出</a:t>
                </a:r>
                <a:endParaRPr kumimoji="1" lang="en-US" altLang="ja-JP" dirty="0"/>
              </a:p>
              <a:p>
                <a:r>
                  <a:rPr lang="en-US" altLang="ja-JP" dirty="0"/>
                  <a:t>TOF</a:t>
                </a:r>
                <a:r>
                  <a:rPr lang="ja-JP" altLang="en-US" dirty="0"/>
                  <a:t>全体 </a:t>
                </a:r>
                <a:r>
                  <a:rPr lang="en-US" altLang="ja-JP" dirty="0"/>
                  <a:t>&amp; S1330-3050</a:t>
                </a:r>
                <a:r>
                  <a:rPr lang="ja-JP" altLang="en-US" dirty="0"/>
                  <a:t>の時間分解能から</a:t>
                </a:r>
                <a:r>
                  <a:rPr lang="en-US" altLang="ja-JP" dirty="0"/>
                  <a:t>S14160-3015</a:t>
                </a:r>
                <a:r>
                  <a:rPr lang="ja-JP" altLang="en-US" dirty="0"/>
                  <a:t>の時間分解能を評価</a:t>
                </a:r>
                <a:endParaRPr kumimoji="1" lang="en-US" altLang="ja-JP" dirty="0"/>
              </a:p>
              <a:p>
                <a:r>
                  <a:rPr kumimoji="1" lang="en-US" altLang="ja-JP" dirty="0"/>
                  <a:t>From </a:t>
                </a:r>
                <a:r>
                  <a:rPr kumimoji="1" lang="en-US" altLang="ja-JP" dirty="0" err="1"/>
                  <a:t>coresponce</a:t>
                </a:r>
                <a:r>
                  <a:rPr kumimoji="1" lang="en-US" altLang="ja-JP" dirty="0"/>
                  <a:t> </a:t>
                </a:r>
                <a:r>
                  <a:rPr lang="en-US" altLang="ja-JP" dirty="0"/>
                  <a:t> </a:t>
                </a:r>
                <a:r>
                  <a:rPr kumimoji="1" lang="en-US" altLang="ja-JP" dirty="0" err="1"/>
                  <a:t>TDC</a:t>
                </a:r>
                <a:r>
                  <a:rPr lang="en-US" altLang="ja-JP" dirty="0" err="1"/>
                  <a:t>vs.</a:t>
                </a:r>
                <a:r>
                  <a:rPr kumimoji="1" lang="en-US" altLang="ja-JP" dirty="0" err="1"/>
                  <a:t>QDC</a:t>
                </a:r>
                <a:r>
                  <a:rPr kumimoji="1" lang="en-US" altLang="ja-JP" dirty="0"/>
                  <a:t>, time </a:t>
                </a:r>
                <a:r>
                  <a:rPr kumimoji="1" lang="en-US" altLang="ja-JP"/>
                  <a:t>walk correction</a:t>
                </a:r>
              </a:p>
              <a:p>
                <a:r>
                  <a:rPr kumimoji="1" lang="en-US" altLang="ja-JP"/>
                  <a:t>After </a:t>
                </a:r>
                <a:r>
                  <a:rPr kumimoji="1" lang="en-US" altLang="ja-JP" dirty="0"/>
                  <a:t>correction,: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dec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TDC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raw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TDC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QDC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𝑝𝑒𝑑𝑒𝑠𝑡𝑎𝑙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2FDD2350-056F-430A-9C47-0325E306A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CC693A-65C9-4F7C-906C-D87C6207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4874-1DB7-4F62-BABC-03FDBDD97012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64912A-D5E9-44BF-ACEF-4609DBE7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A75FAA-DFE5-4D49-833A-6D918F9D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0DB17-D326-4703-AA23-365DFE81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490" y="6301758"/>
            <a:ext cx="2743200" cy="365125"/>
          </a:xfrm>
        </p:spPr>
        <p:txBody>
          <a:bodyPr/>
          <a:lstStyle/>
          <a:p>
            <a:fld id="{8E1966F1-31D7-4B9E-A0C3-76D126FFFD5E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D2C4B-B7AB-4682-A4EC-F773E976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2E41A-0D54-4E8E-B124-D90C8EA1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34D594-6D2B-4001-923F-4B7B3A6F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6000" dirty="0">
                <a:solidFill>
                  <a:prstClr val="white"/>
                </a:solidFill>
              </a:rPr>
              <a:t>My Progress</a:t>
            </a:r>
            <a:endParaRPr kumimoji="1" lang="ja-JP" altLang="en-US" dirty="0"/>
          </a:p>
        </p:txBody>
      </p:sp>
      <p:pic>
        <p:nvPicPr>
          <p:cNvPr id="16" name="図 15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986203F4-BD16-4F8D-8057-5F2EB9C0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" y="1080001"/>
            <a:ext cx="4710938" cy="2700000"/>
          </a:xfrm>
          <a:prstGeom prst="rect">
            <a:avLst/>
          </a:prstGeom>
        </p:spPr>
      </p:pic>
      <p:pic>
        <p:nvPicPr>
          <p:cNvPr id="18" name="図 1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18F5B14-E622-4327-B805-4246FCFC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" y="3780001"/>
            <a:ext cx="4710937" cy="2700000"/>
          </a:xfrm>
          <a:prstGeom prst="rect">
            <a:avLst/>
          </a:prstGeom>
        </p:spPr>
      </p:pic>
      <p:pic>
        <p:nvPicPr>
          <p:cNvPr id="20" name="図 19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B8BE8BC-A686-47C3-A813-A85AD67DD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14" y="1107297"/>
            <a:ext cx="4710937" cy="2700000"/>
          </a:xfrm>
          <a:prstGeom prst="rect">
            <a:avLst/>
          </a:prstGeom>
        </p:spPr>
      </p:pic>
      <p:pic>
        <p:nvPicPr>
          <p:cNvPr id="22" name="図 21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EA2BBE4-EC0B-4563-A8B4-AA6EF622C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13" y="3737054"/>
            <a:ext cx="45225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8B417F1-A384-4E9A-9335-90A34609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>
                <a:solidFill>
                  <a:prstClr val="white"/>
                </a:solidFill>
              </a:rPr>
              <a:t>To do next</a:t>
            </a:r>
            <a:endParaRPr kumimoji="1" lang="ja-JP" altLang="en-US" sz="60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7A785F-05FF-45DD-9529-EEC554B2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Practice root &amp; analysis MPPC data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sz="2000" dirty="0"/>
              <a:t>Entry for scholarship</a:t>
            </a:r>
          </a:p>
          <a:p>
            <a:r>
              <a:rPr kumimoji="1" lang="ja-JP" altLang="en-US" sz="2000" dirty="0"/>
              <a:t>電子光再教育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2F0E27-EED6-4491-9CC6-61481CB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7C84-6EAA-43B0-B3E8-E2DFA872C49F}" type="datetime1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1CD02C-DBAA-4969-B4C9-8C65C36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Report #2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C82CCB-6F8A-4651-984F-DFE89CF2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5473-7CDF-4135-ACC2-D51FD4E158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2582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0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001" id="{0D77E0C4-A508-4CD8-872D-EB8FF5CE8CCA}" vid="{618510FE-3E94-4B3A-B821-8F1D90660A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mytheme001</Template>
  <TotalTime>78</TotalTime>
  <Words>130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Cambria Math</vt:lpstr>
      <vt:lpstr>mytheme001</vt:lpstr>
      <vt:lpstr>Status report #2</vt:lpstr>
      <vt:lpstr>My Progress</vt:lpstr>
      <vt:lpstr>My Progress</vt:lpstr>
      <vt:lpstr>My Progress</vt:lpstr>
      <vt:lpstr>To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</dc:title>
  <dc:creator>藤原 友正</dc:creator>
  <cp:lastModifiedBy>藤原 友正</cp:lastModifiedBy>
  <cp:revision>2</cp:revision>
  <dcterms:created xsi:type="dcterms:W3CDTF">2019-10-24T17:37:50Z</dcterms:created>
  <dcterms:modified xsi:type="dcterms:W3CDTF">2019-10-25T04:04:55Z</dcterms:modified>
</cp:coreProperties>
</file>