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81" r:id="rId3"/>
    <p:sldId id="271" r:id="rId4"/>
    <p:sldId id="272" r:id="rId5"/>
    <p:sldId id="273" r:id="rId6"/>
    <p:sldId id="274" r:id="rId7"/>
    <p:sldId id="257" r:id="rId8"/>
    <p:sldId id="282" r:id="rId9"/>
    <p:sldId id="264" r:id="rId10"/>
    <p:sldId id="275" r:id="rId11"/>
    <p:sldId id="277" r:id="rId12"/>
    <p:sldId id="276" r:id="rId13"/>
    <p:sldId id="278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藤原 友正" initials="藤原" lastIdx="1" clrIdx="0">
    <p:extLst>
      <p:ext uri="{19B8F6BF-5375-455C-9EA6-DF929625EA0E}">
        <p15:presenceInfo xmlns:p15="http://schemas.microsoft.com/office/powerpoint/2012/main" userId="773db4682fb361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F"/>
    <a:srgbClr val="FF00FF"/>
    <a:srgbClr val="FF80FF"/>
    <a:srgbClr val="6496FF"/>
    <a:srgbClr val="2F80FF"/>
    <a:srgbClr val="001E64"/>
    <a:srgbClr val="00C828"/>
    <a:srgbClr val="007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10F74C-F47E-4A65-A404-0C7C094A0344}" v="1721" dt="2019-11-01T08:41:23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3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原 友正" userId="773db4682fb361c6" providerId="LiveId" clId="{1A10F74C-F47E-4A65-A404-0C7C094A0344}"/>
    <pc:docChg chg="undo custSel addSld delSld modSld sldOrd modMainMaster delSection">
      <pc:chgData name="藤原 友正" userId="773db4682fb361c6" providerId="LiveId" clId="{1A10F74C-F47E-4A65-A404-0C7C094A0344}" dt="2019-11-01T08:41:23.292" v="5483" actId="20577"/>
      <pc:docMkLst>
        <pc:docMk/>
      </pc:docMkLst>
      <pc:sldChg chg="setBg">
        <pc:chgData name="藤原 友正" userId="773db4682fb361c6" providerId="LiveId" clId="{1A10F74C-F47E-4A65-A404-0C7C094A0344}" dt="2019-11-01T03:13:04.975" v="3278"/>
        <pc:sldMkLst>
          <pc:docMk/>
          <pc:sldMk cId="3456650940" sldId="256"/>
        </pc:sldMkLst>
      </pc:sldChg>
      <pc:sldChg chg="addSp delSp modSp">
        <pc:chgData name="藤原 友正" userId="773db4682fb361c6" providerId="LiveId" clId="{1A10F74C-F47E-4A65-A404-0C7C094A0344}" dt="2019-11-01T08:28:05.957" v="5316" actId="1076"/>
        <pc:sldMkLst>
          <pc:docMk/>
          <pc:sldMk cId="2916305602" sldId="257"/>
        </pc:sldMkLst>
        <pc:spChg chg="mod">
          <ac:chgData name="藤原 友正" userId="773db4682fb361c6" providerId="LiveId" clId="{1A10F74C-F47E-4A65-A404-0C7C094A0344}" dt="2019-10-31T21:27:06.588" v="2796" actId="20577"/>
          <ac:spMkLst>
            <pc:docMk/>
            <pc:sldMk cId="2916305602" sldId="257"/>
            <ac:spMk id="2" creationId="{363EB4E1-E9C4-4B82-8301-878134D46D97}"/>
          </ac:spMkLst>
        </pc:spChg>
        <pc:spChg chg="del">
          <ac:chgData name="藤原 友正" userId="773db4682fb361c6" providerId="LiveId" clId="{1A10F74C-F47E-4A65-A404-0C7C094A0344}" dt="2019-10-28T00:09:31.785" v="16"/>
          <ac:spMkLst>
            <pc:docMk/>
            <pc:sldMk cId="2916305602" sldId="257"/>
            <ac:spMk id="3" creationId="{4FE85A06-F63F-4579-84FF-F69E179FFF7B}"/>
          </ac:spMkLst>
        </pc:spChg>
        <pc:spChg chg="add del mod">
          <ac:chgData name="藤原 友正" userId="773db4682fb361c6" providerId="LiveId" clId="{1A10F74C-F47E-4A65-A404-0C7C094A0344}" dt="2019-10-28T00:09:44.845" v="17"/>
          <ac:spMkLst>
            <pc:docMk/>
            <pc:sldMk cId="2916305602" sldId="257"/>
            <ac:spMk id="4" creationId="{68136759-3136-4254-8EDB-168F692D77D0}"/>
          </ac:spMkLst>
        </pc:spChg>
        <pc:spChg chg="add del mod">
          <ac:chgData name="藤原 友正" userId="773db4682fb361c6" providerId="LiveId" clId="{1A10F74C-F47E-4A65-A404-0C7C094A0344}" dt="2019-10-28T00:09:44.845" v="17"/>
          <ac:spMkLst>
            <pc:docMk/>
            <pc:sldMk cId="2916305602" sldId="257"/>
            <ac:spMk id="5" creationId="{823BF648-3248-434C-9A35-B019A3EFC81D}"/>
          </ac:spMkLst>
        </pc:spChg>
        <pc:spChg chg="add mod">
          <ac:chgData name="藤原 友正" userId="773db4682fb361c6" providerId="LiveId" clId="{1A10F74C-F47E-4A65-A404-0C7C094A0344}" dt="2019-11-01T04:49:55.746" v="5045" actId="20577"/>
          <ac:spMkLst>
            <pc:docMk/>
            <pc:sldMk cId="2916305602" sldId="257"/>
            <ac:spMk id="6" creationId="{9C1850E0-144B-45C8-80BA-6DE4A63BEB6C}"/>
          </ac:spMkLst>
        </pc:spChg>
        <pc:spChg chg="add mod">
          <ac:chgData name="藤原 友正" userId="773db4682fb361c6" providerId="LiveId" clId="{1A10F74C-F47E-4A65-A404-0C7C094A0344}" dt="2019-11-01T08:27:12.882" v="5302" actId="14100"/>
          <ac:spMkLst>
            <pc:docMk/>
            <pc:sldMk cId="2916305602" sldId="257"/>
            <ac:spMk id="7" creationId="{127C20DD-BE2F-4C69-B454-26B9D3606E9A}"/>
          </ac:spMkLst>
        </pc:spChg>
        <pc:spChg chg="add mod">
          <ac:chgData name="藤原 友正" userId="773db4682fb361c6" providerId="LiveId" clId="{1A10F74C-F47E-4A65-A404-0C7C094A0344}" dt="2019-11-01T08:27:26.241" v="5306" actId="20577"/>
          <ac:spMkLst>
            <pc:docMk/>
            <pc:sldMk cId="2916305602" sldId="257"/>
            <ac:spMk id="11" creationId="{13CD25A8-99EA-4F10-ADDD-C7C58EBA6B75}"/>
          </ac:spMkLst>
        </pc:spChg>
        <pc:spChg chg="add mod">
          <ac:chgData name="藤原 友正" userId="773db4682fb361c6" providerId="LiveId" clId="{1A10F74C-F47E-4A65-A404-0C7C094A0344}" dt="2019-11-01T08:28:05.957" v="5316" actId="1076"/>
          <ac:spMkLst>
            <pc:docMk/>
            <pc:sldMk cId="2916305602" sldId="257"/>
            <ac:spMk id="12" creationId="{07315079-5787-43BB-A5B2-C9BA33361F06}"/>
          </ac:spMkLst>
        </pc:spChg>
        <pc:spChg chg="add mod">
          <ac:chgData name="藤原 友正" userId="773db4682fb361c6" providerId="LiveId" clId="{1A10F74C-F47E-4A65-A404-0C7C094A0344}" dt="2019-11-01T08:27:50.536" v="5313" actId="20577"/>
          <ac:spMkLst>
            <pc:docMk/>
            <pc:sldMk cId="2916305602" sldId="257"/>
            <ac:spMk id="13" creationId="{F7B7B1A3-3FB9-40D9-8ABE-19E133FF2A51}"/>
          </ac:spMkLst>
        </pc:spChg>
        <pc:picChg chg="add mod">
          <ac:chgData name="藤原 友正" userId="773db4682fb361c6" providerId="LiveId" clId="{1A10F74C-F47E-4A65-A404-0C7C094A0344}" dt="2019-10-28T00:13:46.500" v="146" actId="1076"/>
          <ac:picMkLst>
            <pc:docMk/>
            <pc:sldMk cId="2916305602" sldId="257"/>
            <ac:picMk id="8" creationId="{A665082A-8D97-4C7E-B608-496CB2A2983F}"/>
          </ac:picMkLst>
        </pc:picChg>
        <pc:picChg chg="add mod">
          <ac:chgData name="藤原 友正" userId="773db4682fb361c6" providerId="LiveId" clId="{1A10F74C-F47E-4A65-A404-0C7C094A0344}" dt="2019-10-28T00:14:00.588" v="147" actId="1076"/>
          <ac:picMkLst>
            <pc:docMk/>
            <pc:sldMk cId="2916305602" sldId="257"/>
            <ac:picMk id="10" creationId="{1CE290E0-A046-40CF-9612-99EA4AE2E165}"/>
          </ac:picMkLst>
        </pc:picChg>
      </pc:sldChg>
      <pc:sldChg chg="addSp delSp modSp del modTransition">
        <pc:chgData name="藤原 友正" userId="773db4682fb361c6" providerId="LiveId" clId="{1A10F74C-F47E-4A65-A404-0C7C094A0344}" dt="2019-11-01T08:28:57.078" v="5317" actId="2696"/>
        <pc:sldMkLst>
          <pc:docMk/>
          <pc:sldMk cId="1866421493" sldId="259"/>
        </pc:sldMkLst>
        <pc:spChg chg="del">
          <ac:chgData name="藤原 友正" userId="773db4682fb361c6" providerId="LiveId" clId="{1A10F74C-F47E-4A65-A404-0C7C094A0344}" dt="2019-10-31T23:34:56.646" v="2800"/>
          <ac:spMkLst>
            <pc:docMk/>
            <pc:sldMk cId="1866421493" sldId="259"/>
            <ac:spMk id="7" creationId="{181759B8-2057-4AA7-92BE-CAE9903DDF5B}"/>
          </ac:spMkLst>
        </pc:spChg>
        <pc:spChg chg="add mod">
          <ac:chgData name="藤原 友正" userId="773db4682fb361c6" providerId="LiveId" clId="{1A10F74C-F47E-4A65-A404-0C7C094A0344}" dt="2019-10-31T23:45:05.238" v="3087" actId="1035"/>
          <ac:spMkLst>
            <pc:docMk/>
            <pc:sldMk cId="1866421493" sldId="259"/>
            <ac:spMk id="9" creationId="{4D2313A0-6C19-43D5-BA8E-7D61D4C7DB74}"/>
          </ac:spMkLst>
        </pc:spChg>
        <pc:picChg chg="del">
          <ac:chgData name="藤原 友正" userId="773db4682fb361c6" providerId="LiveId" clId="{1A10F74C-F47E-4A65-A404-0C7C094A0344}" dt="2019-10-31T23:34:34.051" v="2799"/>
          <ac:picMkLst>
            <pc:docMk/>
            <pc:sldMk cId="1866421493" sldId="259"/>
            <ac:picMk id="6" creationId="{1859F9CB-B429-4D38-A719-07C6A9A2E93A}"/>
          </ac:picMkLst>
        </pc:picChg>
        <pc:picChg chg="add mod">
          <ac:chgData name="藤原 友正" userId="773db4682fb361c6" providerId="LiveId" clId="{1A10F74C-F47E-4A65-A404-0C7C094A0344}" dt="2019-10-31T23:45:05.238" v="3087" actId="1035"/>
          <ac:picMkLst>
            <pc:docMk/>
            <pc:sldMk cId="1866421493" sldId="259"/>
            <ac:picMk id="8" creationId="{A8FD348C-8676-4396-A7D9-3DCA4464416F}"/>
          </ac:picMkLst>
        </pc:picChg>
      </pc:sldChg>
      <pc:sldChg chg="addSp delSp modSp del modTransition">
        <pc:chgData name="藤原 友正" userId="773db4682fb361c6" providerId="LiveId" clId="{1A10F74C-F47E-4A65-A404-0C7C094A0344}" dt="2019-11-01T08:28:59.297" v="5318" actId="2696"/>
        <pc:sldMkLst>
          <pc:docMk/>
          <pc:sldMk cId="2528968913" sldId="260"/>
        </pc:sldMkLst>
        <pc:spChg chg="add del mod">
          <ac:chgData name="藤原 友正" userId="773db4682fb361c6" providerId="LiveId" clId="{1A10F74C-F47E-4A65-A404-0C7C094A0344}" dt="2019-10-31T23:42:15.701" v="2992"/>
          <ac:spMkLst>
            <pc:docMk/>
            <pc:sldMk cId="2528968913" sldId="260"/>
            <ac:spMk id="7" creationId="{9A34452A-4F6E-4685-BB61-6D507844C1FC}"/>
          </ac:spMkLst>
        </pc:spChg>
        <pc:spChg chg="del">
          <ac:chgData name="藤原 友正" userId="773db4682fb361c6" providerId="LiveId" clId="{1A10F74C-F47E-4A65-A404-0C7C094A0344}" dt="2019-10-31T23:42:02.253" v="2990"/>
          <ac:spMkLst>
            <pc:docMk/>
            <pc:sldMk cId="2528968913" sldId="260"/>
            <ac:spMk id="9" creationId="{CD4B141C-EDBC-48CD-93D6-D06B00EFE864}"/>
          </ac:spMkLst>
        </pc:spChg>
        <pc:spChg chg="add mod">
          <ac:chgData name="藤原 友正" userId="773db4682fb361c6" providerId="LiveId" clId="{1A10F74C-F47E-4A65-A404-0C7C094A0344}" dt="2019-10-31T23:44:26.595" v="3078" actId="20577"/>
          <ac:spMkLst>
            <pc:docMk/>
            <pc:sldMk cId="2528968913" sldId="260"/>
            <ac:spMk id="10" creationId="{5B99370A-7C77-4464-BBC1-9A7FACB0786E}"/>
          </ac:spMkLst>
        </pc:spChg>
        <pc:picChg chg="add mod">
          <ac:chgData name="藤原 友正" userId="773db4682fb361c6" providerId="LiveId" clId="{1A10F74C-F47E-4A65-A404-0C7C094A0344}" dt="2019-10-31T23:41:32.561" v="2989" actId="962"/>
          <ac:picMkLst>
            <pc:docMk/>
            <pc:sldMk cId="2528968913" sldId="260"/>
            <ac:picMk id="6" creationId="{F8869888-EB78-48DF-9F42-889751FA9693}"/>
          </ac:picMkLst>
        </pc:picChg>
        <pc:picChg chg="del">
          <ac:chgData name="藤原 友正" userId="773db4682fb361c6" providerId="LiveId" clId="{1A10F74C-F47E-4A65-A404-0C7C094A0344}" dt="2019-10-31T23:41:27.752" v="2986"/>
          <ac:picMkLst>
            <pc:docMk/>
            <pc:sldMk cId="2528968913" sldId="260"/>
            <ac:picMk id="8" creationId="{7D1A77DD-3372-44FD-951C-EBC90F884D58}"/>
          </ac:picMkLst>
        </pc:picChg>
      </pc:sldChg>
      <pc:sldChg chg="modSp del modTransition">
        <pc:chgData name="藤原 友正" userId="773db4682fb361c6" providerId="LiveId" clId="{1A10F74C-F47E-4A65-A404-0C7C094A0344}" dt="2019-11-01T08:29:00.969" v="5319" actId="2696"/>
        <pc:sldMkLst>
          <pc:docMk/>
          <pc:sldMk cId="3100530390" sldId="261"/>
        </pc:sldMkLst>
        <pc:spChg chg="mod">
          <ac:chgData name="藤原 友正" userId="773db4682fb361c6" providerId="LiveId" clId="{1A10F74C-F47E-4A65-A404-0C7C094A0344}" dt="2019-10-28T00:27:56.868" v="433" actId="20577"/>
          <ac:spMkLst>
            <pc:docMk/>
            <pc:sldMk cId="3100530390" sldId="261"/>
            <ac:spMk id="4" creationId="{E95BFC9A-A001-4AD1-A8B5-4A79DA6BAF87}"/>
          </ac:spMkLst>
        </pc:spChg>
      </pc:sldChg>
      <pc:sldChg chg="modSp del modTransition">
        <pc:chgData name="藤原 友正" userId="773db4682fb361c6" providerId="LiveId" clId="{1A10F74C-F47E-4A65-A404-0C7C094A0344}" dt="2019-11-01T08:29:02.484" v="5320" actId="2696"/>
        <pc:sldMkLst>
          <pc:docMk/>
          <pc:sldMk cId="183548172" sldId="262"/>
        </pc:sldMkLst>
        <pc:spChg chg="mod">
          <ac:chgData name="藤原 友正" userId="773db4682fb361c6" providerId="LiveId" clId="{1A10F74C-F47E-4A65-A404-0C7C094A0344}" dt="2019-10-28T00:29:04.224" v="441" actId="20578"/>
          <ac:spMkLst>
            <pc:docMk/>
            <pc:sldMk cId="183548172" sldId="262"/>
            <ac:spMk id="4" creationId="{2DA5A3CC-FF9C-4014-BA33-0DD0050A319C}"/>
          </ac:spMkLst>
        </pc:spChg>
      </pc:sldChg>
      <pc:sldChg chg="addSp modSp add del ord modTransition">
        <pc:chgData name="藤原 友正" userId="773db4682fb361c6" providerId="LiveId" clId="{1A10F74C-F47E-4A65-A404-0C7C094A0344}" dt="2019-11-01T08:29:03.921" v="5321" actId="2696"/>
        <pc:sldMkLst>
          <pc:docMk/>
          <pc:sldMk cId="4079396558" sldId="263"/>
        </pc:sldMkLst>
        <pc:picChg chg="add mod">
          <ac:chgData name="藤原 友正" userId="773db4682fb361c6" providerId="LiveId" clId="{1A10F74C-F47E-4A65-A404-0C7C094A0344}" dt="2019-10-28T00:18:52.044" v="318" actId="962"/>
          <ac:picMkLst>
            <pc:docMk/>
            <pc:sldMk cId="4079396558" sldId="263"/>
            <ac:picMk id="3" creationId="{0204C120-7EE4-431E-8185-1FCF462B571C}"/>
          </ac:picMkLst>
        </pc:picChg>
      </pc:sldChg>
      <pc:sldChg chg="addSp delSp modSp add">
        <pc:chgData name="藤原 友正" userId="773db4682fb361c6" providerId="LiveId" clId="{1A10F74C-F47E-4A65-A404-0C7C094A0344}" dt="2019-11-01T06:49:21.467" v="5121" actId="20577"/>
        <pc:sldMkLst>
          <pc:docMk/>
          <pc:sldMk cId="1337460680" sldId="264"/>
        </pc:sldMkLst>
        <pc:spChg chg="mod">
          <ac:chgData name="藤原 友正" userId="773db4682fb361c6" providerId="LiveId" clId="{1A10F74C-F47E-4A65-A404-0C7C094A0344}" dt="2019-10-31T23:53:42.536" v="3101" actId="20577"/>
          <ac:spMkLst>
            <pc:docMk/>
            <pc:sldMk cId="1337460680" sldId="264"/>
            <ac:spMk id="2" creationId="{592D810D-0D8F-4AC3-B026-B3B1E5F3DA0A}"/>
          </ac:spMkLst>
        </pc:spChg>
        <pc:spChg chg="mod">
          <ac:chgData name="藤原 友正" userId="773db4682fb361c6" providerId="LiveId" clId="{1A10F74C-F47E-4A65-A404-0C7C094A0344}" dt="2019-11-01T06:49:21.467" v="5121" actId="20577"/>
          <ac:spMkLst>
            <pc:docMk/>
            <pc:sldMk cId="1337460680" sldId="264"/>
            <ac:spMk id="3" creationId="{DB79BAA9-55C9-42BA-A291-848B6E31D38B}"/>
          </ac:spMkLst>
        </pc:spChg>
        <pc:picChg chg="add del mod">
          <ac:chgData name="藤原 友正" userId="773db4682fb361c6" providerId="LiveId" clId="{1A10F74C-F47E-4A65-A404-0C7C094A0344}" dt="2019-10-28T00:15:44.041" v="236"/>
          <ac:picMkLst>
            <pc:docMk/>
            <pc:sldMk cId="1337460680" sldId="264"/>
            <ac:picMk id="5" creationId="{9E68315B-9672-41FF-BD9A-64F2FA045005}"/>
          </ac:picMkLst>
        </pc:picChg>
        <pc:picChg chg="add del mod">
          <ac:chgData name="藤原 友正" userId="773db4682fb361c6" providerId="LiveId" clId="{1A10F74C-F47E-4A65-A404-0C7C094A0344}" dt="2019-10-31T21:27:26.113" v="2797"/>
          <ac:picMkLst>
            <pc:docMk/>
            <pc:sldMk cId="1337460680" sldId="264"/>
            <ac:picMk id="7" creationId="{51536150-FD0C-46E6-B100-07BF5183783B}"/>
          </ac:picMkLst>
        </pc:picChg>
        <pc:picChg chg="add mod">
          <ac:chgData name="藤原 友正" userId="773db4682fb361c6" providerId="LiveId" clId="{1A10F74C-F47E-4A65-A404-0C7C094A0344}" dt="2019-10-31T23:46:44.008" v="3099" actId="1076"/>
          <ac:picMkLst>
            <pc:docMk/>
            <pc:sldMk cId="1337460680" sldId="264"/>
            <ac:picMk id="8" creationId="{FB5E71C0-63B7-4999-91AA-3F42DAD18813}"/>
          </ac:picMkLst>
        </pc:picChg>
        <pc:picChg chg="add del mod">
          <ac:chgData name="藤原 友正" userId="773db4682fb361c6" providerId="LiveId" clId="{1A10F74C-F47E-4A65-A404-0C7C094A0344}" dt="2019-10-31T21:27:27.974" v="2798"/>
          <ac:picMkLst>
            <pc:docMk/>
            <pc:sldMk cId="1337460680" sldId="264"/>
            <ac:picMk id="9" creationId="{1834416F-54C8-4AF9-9F21-A804747046FC}"/>
          </ac:picMkLst>
        </pc:picChg>
        <pc:picChg chg="add mod">
          <ac:chgData name="藤原 友正" userId="773db4682fb361c6" providerId="LiveId" clId="{1A10F74C-F47E-4A65-A404-0C7C094A0344}" dt="2019-10-31T23:46:40.503" v="3098" actId="1076"/>
          <ac:picMkLst>
            <pc:docMk/>
            <pc:sldMk cId="1337460680" sldId="264"/>
            <ac:picMk id="10" creationId="{E6D45559-4AD3-4E71-B0E0-6643304EF508}"/>
          </ac:picMkLst>
        </pc:picChg>
      </pc:sldChg>
      <pc:sldChg chg="add del ord modTransition">
        <pc:chgData name="藤原 友正" userId="773db4682fb361c6" providerId="LiveId" clId="{1A10F74C-F47E-4A65-A404-0C7C094A0344}" dt="2019-11-01T05:02:41.549" v="5046" actId="2696"/>
        <pc:sldMkLst>
          <pc:docMk/>
          <pc:sldMk cId="475410784" sldId="265"/>
        </pc:sldMkLst>
      </pc:sldChg>
      <pc:sldChg chg="addSp modSp add del modTransition">
        <pc:chgData name="藤原 友正" userId="773db4682fb361c6" providerId="LiveId" clId="{1A10F74C-F47E-4A65-A404-0C7C094A0344}" dt="2019-11-01T08:29:05.031" v="5322" actId="2696"/>
        <pc:sldMkLst>
          <pc:docMk/>
          <pc:sldMk cId="2450943313" sldId="266"/>
        </pc:sldMkLst>
        <pc:picChg chg="add mod">
          <ac:chgData name="藤原 友正" userId="773db4682fb361c6" providerId="LiveId" clId="{1A10F74C-F47E-4A65-A404-0C7C094A0344}" dt="2019-10-28T00:19:22.415" v="323" actId="14826"/>
          <ac:picMkLst>
            <pc:docMk/>
            <pc:sldMk cId="2450943313" sldId="266"/>
            <ac:picMk id="3" creationId="{BEAC083A-7207-409A-9A32-47259A1700C8}"/>
          </ac:picMkLst>
        </pc:picChg>
      </pc:sldChg>
      <pc:sldChg chg="addSp modSp add del modTransition">
        <pc:chgData name="藤原 友正" userId="773db4682fb361c6" providerId="LiveId" clId="{1A10F74C-F47E-4A65-A404-0C7C094A0344}" dt="2019-11-01T08:29:05.781" v="5323" actId="2696"/>
        <pc:sldMkLst>
          <pc:docMk/>
          <pc:sldMk cId="2293799233" sldId="267"/>
        </pc:sldMkLst>
        <pc:picChg chg="add mod">
          <ac:chgData name="藤原 友正" userId="773db4682fb361c6" providerId="LiveId" clId="{1A10F74C-F47E-4A65-A404-0C7C094A0344}" dt="2019-10-28T03:22:12.966" v="472" actId="1076"/>
          <ac:picMkLst>
            <pc:docMk/>
            <pc:sldMk cId="2293799233" sldId="267"/>
            <ac:picMk id="3" creationId="{6D399974-9F7C-4688-8949-4CF27EE0F2FE}"/>
          </ac:picMkLst>
        </pc:picChg>
      </pc:sldChg>
      <pc:sldChg chg="addSp modSp add del modTransition">
        <pc:chgData name="藤原 友正" userId="773db4682fb361c6" providerId="LiveId" clId="{1A10F74C-F47E-4A65-A404-0C7C094A0344}" dt="2019-11-01T08:29:06.624" v="5324" actId="2696"/>
        <pc:sldMkLst>
          <pc:docMk/>
          <pc:sldMk cId="3781211502" sldId="268"/>
        </pc:sldMkLst>
        <pc:picChg chg="add mod">
          <ac:chgData name="藤原 友正" userId="773db4682fb361c6" providerId="LiveId" clId="{1A10F74C-F47E-4A65-A404-0C7C094A0344}" dt="2019-10-28T00:20:40.819" v="329" actId="962"/>
          <ac:picMkLst>
            <pc:docMk/>
            <pc:sldMk cId="3781211502" sldId="268"/>
            <ac:picMk id="3" creationId="{013AEBCD-71FA-4B0B-A075-5A2A91B1ADD3}"/>
          </ac:picMkLst>
        </pc:picChg>
      </pc:sldChg>
      <pc:sldChg chg="addSp modSp add del modTransition">
        <pc:chgData name="藤原 友正" userId="773db4682fb361c6" providerId="LiveId" clId="{1A10F74C-F47E-4A65-A404-0C7C094A0344}" dt="2019-11-01T08:29:07.421" v="5325" actId="2696"/>
        <pc:sldMkLst>
          <pc:docMk/>
          <pc:sldMk cId="2152691026" sldId="269"/>
        </pc:sldMkLst>
        <pc:picChg chg="add mod">
          <ac:chgData name="藤原 友正" userId="773db4682fb361c6" providerId="LiveId" clId="{1A10F74C-F47E-4A65-A404-0C7C094A0344}" dt="2019-10-28T00:21:25.823" v="334" actId="962"/>
          <ac:picMkLst>
            <pc:docMk/>
            <pc:sldMk cId="2152691026" sldId="269"/>
            <ac:picMk id="3" creationId="{8FECC4AE-3547-457D-AFC2-C291AD5253DC}"/>
          </ac:picMkLst>
        </pc:picChg>
      </pc:sldChg>
      <pc:sldChg chg="addSp modSp add del modTransition">
        <pc:chgData name="藤原 友正" userId="773db4682fb361c6" providerId="LiveId" clId="{1A10F74C-F47E-4A65-A404-0C7C094A0344}" dt="2019-11-01T08:29:08.109" v="5326" actId="2696"/>
        <pc:sldMkLst>
          <pc:docMk/>
          <pc:sldMk cId="392083344" sldId="270"/>
        </pc:sldMkLst>
        <pc:picChg chg="add mod">
          <ac:chgData name="藤原 友正" userId="773db4682fb361c6" providerId="LiveId" clId="{1A10F74C-F47E-4A65-A404-0C7C094A0344}" dt="2019-10-28T03:20:11.723" v="462" actId="1036"/>
          <ac:picMkLst>
            <pc:docMk/>
            <pc:sldMk cId="392083344" sldId="270"/>
            <ac:picMk id="3" creationId="{5952757C-DAC4-4D9F-944A-5869F3074F85}"/>
          </ac:picMkLst>
        </pc:picChg>
      </pc:sldChg>
      <pc:sldChg chg="addSp delSp modSp add">
        <pc:chgData name="藤原 友正" userId="773db4682fb361c6" providerId="LiveId" clId="{1A10F74C-F47E-4A65-A404-0C7C094A0344}" dt="2019-11-01T06:35:50.603" v="5080" actId="207"/>
        <pc:sldMkLst>
          <pc:docMk/>
          <pc:sldMk cId="3759791044" sldId="271"/>
        </pc:sldMkLst>
        <pc:spChg chg="mod">
          <ac:chgData name="藤原 友正" userId="773db4682fb361c6" providerId="LiveId" clId="{1A10F74C-F47E-4A65-A404-0C7C094A0344}" dt="2019-10-31T20:21:00.089" v="1234" actId="1076"/>
          <ac:spMkLst>
            <pc:docMk/>
            <pc:sldMk cId="3759791044" sldId="271"/>
            <ac:spMk id="2" creationId="{84D4FD37-097A-4BE4-8A90-825160469FAE}"/>
          </ac:spMkLst>
        </pc:spChg>
        <pc:spChg chg="mod">
          <ac:chgData name="藤原 友正" userId="773db4682fb361c6" providerId="LiveId" clId="{1A10F74C-F47E-4A65-A404-0C7C094A0344}" dt="2019-11-01T04:22:29.989" v="4812" actId="207"/>
          <ac:spMkLst>
            <pc:docMk/>
            <pc:sldMk cId="3759791044" sldId="271"/>
            <ac:spMk id="3" creationId="{6DCDAFBB-25DA-425D-BC60-3D5275012AAA}"/>
          </ac:spMkLst>
        </pc:spChg>
        <pc:spChg chg="add del mod">
          <ac:chgData name="藤原 友正" userId="773db4682fb361c6" providerId="LiveId" clId="{1A10F74C-F47E-4A65-A404-0C7C094A0344}" dt="2019-10-28T07:46:32.039" v="711"/>
          <ac:spMkLst>
            <pc:docMk/>
            <pc:sldMk cId="3759791044" sldId="271"/>
            <ac:spMk id="4" creationId="{60E1D404-9BCA-4EE0-9094-7392B86BC3C7}"/>
          </ac:spMkLst>
        </pc:spChg>
        <pc:spChg chg="add mod">
          <ac:chgData name="藤原 友正" userId="773db4682fb361c6" providerId="LiveId" clId="{1A10F74C-F47E-4A65-A404-0C7C094A0344}" dt="2019-11-01T06:35:50.603" v="5080" actId="207"/>
          <ac:spMkLst>
            <pc:docMk/>
            <pc:sldMk cId="3759791044" sldId="271"/>
            <ac:spMk id="5" creationId="{BD714394-802A-48A5-B033-E1A03D10AEBB}"/>
          </ac:spMkLst>
        </pc:spChg>
        <pc:spChg chg="add mod">
          <ac:chgData name="藤原 友正" userId="773db4682fb361c6" providerId="LiveId" clId="{1A10F74C-F47E-4A65-A404-0C7C094A0344}" dt="2019-10-31T19:59:21.814" v="1072" actId="1076"/>
          <ac:spMkLst>
            <pc:docMk/>
            <pc:sldMk cId="3759791044" sldId="271"/>
            <ac:spMk id="6" creationId="{B2264FD7-8C36-48AF-8BC5-F253AB2404AE}"/>
          </ac:spMkLst>
        </pc:spChg>
        <pc:spChg chg="add mod">
          <ac:chgData name="藤原 友正" userId="773db4682fb361c6" providerId="LiveId" clId="{1A10F74C-F47E-4A65-A404-0C7C094A0344}" dt="2019-10-31T19:59:21.814" v="1072" actId="1076"/>
          <ac:spMkLst>
            <pc:docMk/>
            <pc:sldMk cId="3759791044" sldId="271"/>
            <ac:spMk id="7" creationId="{45997E97-0139-4E8C-81E7-227A442D35CE}"/>
          </ac:spMkLst>
        </pc:spChg>
        <pc:spChg chg="add mod">
          <ac:chgData name="藤原 友正" userId="773db4682fb361c6" providerId="LiveId" clId="{1A10F74C-F47E-4A65-A404-0C7C094A0344}" dt="2019-10-31T19:59:21.814" v="1072" actId="1076"/>
          <ac:spMkLst>
            <pc:docMk/>
            <pc:sldMk cId="3759791044" sldId="271"/>
            <ac:spMk id="8" creationId="{1C551590-D3FB-48F9-973C-3C42AD8A0BA1}"/>
          </ac:spMkLst>
        </pc:spChg>
        <pc:spChg chg="add mod">
          <ac:chgData name="藤原 友正" userId="773db4682fb361c6" providerId="LiveId" clId="{1A10F74C-F47E-4A65-A404-0C7C094A0344}" dt="2019-10-31T19:59:21.814" v="1072" actId="1076"/>
          <ac:spMkLst>
            <pc:docMk/>
            <pc:sldMk cId="3759791044" sldId="271"/>
            <ac:spMk id="9" creationId="{A3440D83-A7C9-4BEF-8B12-DA668CEABBB3}"/>
          </ac:spMkLst>
        </pc:spChg>
        <pc:spChg chg="add mod">
          <ac:chgData name="藤原 友正" userId="773db4682fb361c6" providerId="LiveId" clId="{1A10F74C-F47E-4A65-A404-0C7C094A0344}" dt="2019-10-31T20:06:29.629" v="1155" actId="14100"/>
          <ac:spMkLst>
            <pc:docMk/>
            <pc:sldMk cId="3759791044" sldId="271"/>
            <ac:spMk id="13" creationId="{ABC18504-C390-42B1-9D91-40C95735823A}"/>
          </ac:spMkLst>
        </pc:spChg>
        <pc:spChg chg="add mod">
          <ac:chgData name="藤原 友正" userId="773db4682fb361c6" providerId="LiveId" clId="{1A10F74C-F47E-4A65-A404-0C7C094A0344}" dt="2019-10-31T20:06:38.242" v="1156" actId="1076"/>
          <ac:spMkLst>
            <pc:docMk/>
            <pc:sldMk cId="3759791044" sldId="271"/>
            <ac:spMk id="14" creationId="{14F9D8C2-CFAB-4B0F-84FE-64457FC29E88}"/>
          </ac:spMkLst>
        </pc:spChg>
        <pc:spChg chg="add del mod">
          <ac:chgData name="藤原 友正" userId="773db4682fb361c6" providerId="LiveId" clId="{1A10F74C-F47E-4A65-A404-0C7C094A0344}" dt="2019-10-31T19:44:29.549" v="970"/>
          <ac:spMkLst>
            <pc:docMk/>
            <pc:sldMk cId="3759791044" sldId="271"/>
            <ac:spMk id="42" creationId="{3C271054-96C2-46FC-85A7-95D3C3B3A61B}"/>
          </ac:spMkLst>
        </pc:spChg>
        <pc:spChg chg="add mod">
          <ac:chgData name="藤原 友正" userId="773db4682fb361c6" providerId="LiveId" clId="{1A10F74C-F47E-4A65-A404-0C7C094A0344}" dt="2019-10-31T19:59:21.814" v="1072" actId="1076"/>
          <ac:spMkLst>
            <pc:docMk/>
            <pc:sldMk cId="3759791044" sldId="271"/>
            <ac:spMk id="46" creationId="{5CEF8E75-8B3A-49F5-8348-78C47FDD8FA8}"/>
          </ac:spMkLst>
        </pc:spChg>
        <pc:spChg chg="add mod">
          <ac:chgData name="藤原 友正" userId="773db4682fb361c6" providerId="LiveId" clId="{1A10F74C-F47E-4A65-A404-0C7C094A0344}" dt="2019-10-31T19:59:21.814" v="1072" actId="1076"/>
          <ac:spMkLst>
            <pc:docMk/>
            <pc:sldMk cId="3759791044" sldId="271"/>
            <ac:spMk id="53" creationId="{A2359D13-E24A-4E65-8EE3-22C9A4BA263A}"/>
          </ac:spMkLst>
        </pc:spChg>
        <pc:spChg chg="add mod">
          <ac:chgData name="藤原 友正" userId="773db4682fb361c6" providerId="LiveId" clId="{1A10F74C-F47E-4A65-A404-0C7C094A0344}" dt="2019-10-31T20:06:49.684" v="1158" actId="113"/>
          <ac:spMkLst>
            <pc:docMk/>
            <pc:sldMk cId="3759791044" sldId="271"/>
            <ac:spMk id="56" creationId="{C3C82B33-CC3C-4356-A884-A9B7C9CD4D6B}"/>
          </ac:spMkLst>
        </pc:spChg>
        <pc:spChg chg="add mod">
          <ac:chgData name="藤原 友正" userId="773db4682fb361c6" providerId="LiveId" clId="{1A10F74C-F47E-4A65-A404-0C7C094A0344}" dt="2019-10-31T20:06:44.758" v="1157" actId="113"/>
          <ac:spMkLst>
            <pc:docMk/>
            <pc:sldMk cId="3759791044" sldId="271"/>
            <ac:spMk id="57" creationId="{DB79F255-A564-45EB-84F4-583F8223C571}"/>
          </ac:spMkLst>
        </pc:spChg>
        <pc:spChg chg="add mod">
          <ac:chgData name="藤原 友正" userId="773db4682fb361c6" providerId="LiveId" clId="{1A10F74C-F47E-4A65-A404-0C7C094A0344}" dt="2019-10-31T20:00:38.157" v="1088" actId="1076"/>
          <ac:spMkLst>
            <pc:docMk/>
            <pc:sldMk cId="3759791044" sldId="271"/>
            <ac:spMk id="58" creationId="{437380BD-27BE-448B-81B1-1C24F6026B9F}"/>
          </ac:spMkLst>
        </pc:spChg>
        <pc:spChg chg="add mod">
          <ac:chgData name="藤原 友正" userId="773db4682fb361c6" providerId="LiveId" clId="{1A10F74C-F47E-4A65-A404-0C7C094A0344}" dt="2019-10-31T20:06:12.415" v="1151" actId="1076"/>
          <ac:spMkLst>
            <pc:docMk/>
            <pc:sldMk cId="3759791044" sldId="271"/>
            <ac:spMk id="83" creationId="{EC520B5B-A0BE-45D7-9489-184EF8097C72}"/>
          </ac:spMkLst>
        </pc:spChg>
        <pc:spChg chg="add mod">
          <ac:chgData name="藤原 友正" userId="773db4682fb361c6" providerId="LiveId" clId="{1A10F74C-F47E-4A65-A404-0C7C094A0344}" dt="2019-10-31T20:07:50.008" v="1169" actId="1076"/>
          <ac:spMkLst>
            <pc:docMk/>
            <pc:sldMk cId="3759791044" sldId="271"/>
            <ac:spMk id="84" creationId="{B136E9BB-0CC9-49DE-A145-A60AFACDDE3C}"/>
          </ac:spMkLst>
        </pc:spChg>
        <pc:spChg chg="add mod">
          <ac:chgData name="藤原 友正" userId="773db4682fb361c6" providerId="LiveId" clId="{1A10F74C-F47E-4A65-A404-0C7C094A0344}" dt="2019-10-31T20:08:06.011" v="1171" actId="1076"/>
          <ac:spMkLst>
            <pc:docMk/>
            <pc:sldMk cId="3759791044" sldId="271"/>
            <ac:spMk id="85" creationId="{79E6CEE2-2C2D-402A-A6BE-819699F5D430}"/>
          </ac:spMkLst>
        </pc:spChg>
        <pc:spChg chg="add mod">
          <ac:chgData name="藤原 友正" userId="773db4682fb361c6" providerId="LiveId" clId="{1A10F74C-F47E-4A65-A404-0C7C094A0344}" dt="2019-10-31T20:11:37.025" v="1202" actId="14100"/>
          <ac:spMkLst>
            <pc:docMk/>
            <pc:sldMk cId="3759791044" sldId="271"/>
            <ac:spMk id="99" creationId="{8473A411-BE60-4387-B47C-9B7632AE748F}"/>
          </ac:spMkLst>
        </pc:spChg>
        <pc:spChg chg="add mod">
          <ac:chgData name="藤原 友正" userId="773db4682fb361c6" providerId="LiveId" clId="{1A10F74C-F47E-4A65-A404-0C7C094A0344}" dt="2019-10-31T20:13:22.674" v="1224" actId="14100"/>
          <ac:spMkLst>
            <pc:docMk/>
            <pc:sldMk cId="3759791044" sldId="271"/>
            <ac:spMk id="104" creationId="{9940E7C5-ACF2-4EB1-99B2-D3D0887D9FC8}"/>
          </ac:spMkLst>
        </pc:spChg>
        <pc:cxnChg chg="add mod">
          <ac:chgData name="藤原 友正" userId="773db4682fb361c6" providerId="LiveId" clId="{1A10F74C-F47E-4A65-A404-0C7C094A0344}" dt="2019-10-31T19:59:21.814" v="1072" actId="1076"/>
          <ac:cxnSpMkLst>
            <pc:docMk/>
            <pc:sldMk cId="3759791044" sldId="271"/>
            <ac:cxnSpMk id="10" creationId="{65065DE9-2451-4BFB-9A1E-33ABD97FE16D}"/>
          </ac:cxnSpMkLst>
        </pc:cxnChg>
        <pc:cxnChg chg="add mod">
          <ac:chgData name="藤原 友正" userId="773db4682fb361c6" providerId="LiveId" clId="{1A10F74C-F47E-4A65-A404-0C7C094A0344}" dt="2019-10-31T19:59:21.814" v="1072" actId="1076"/>
          <ac:cxnSpMkLst>
            <pc:docMk/>
            <pc:sldMk cId="3759791044" sldId="271"/>
            <ac:cxnSpMk id="12" creationId="{51994A7D-1C14-4B11-980C-5C5259155325}"/>
          </ac:cxnSpMkLst>
        </pc:cxnChg>
        <pc:cxnChg chg="add mod">
          <ac:chgData name="藤原 友正" userId="773db4682fb361c6" providerId="LiveId" clId="{1A10F74C-F47E-4A65-A404-0C7C094A0344}" dt="2019-10-31T19:59:55.900" v="1083" actId="692"/>
          <ac:cxnSpMkLst>
            <pc:docMk/>
            <pc:sldMk cId="3759791044" sldId="271"/>
            <ac:cxnSpMk id="15" creationId="{01967F4D-769C-4AF3-B159-2D1FA34E045D}"/>
          </ac:cxnSpMkLst>
        </pc:cxnChg>
        <pc:cxnChg chg="add mod">
          <ac:chgData name="藤原 友正" userId="773db4682fb361c6" providerId="LiveId" clId="{1A10F74C-F47E-4A65-A404-0C7C094A0344}" dt="2019-10-31T20:00:42.861" v="1089" actId="14100"/>
          <ac:cxnSpMkLst>
            <pc:docMk/>
            <pc:sldMk cId="3759791044" sldId="271"/>
            <ac:cxnSpMk id="29" creationId="{6FDF7DA7-C1B5-41AA-B3C2-ADBB62582CAF}"/>
          </ac:cxnSpMkLst>
        </pc:cxnChg>
        <pc:cxnChg chg="add del mod">
          <ac:chgData name="藤原 友正" userId="773db4682fb361c6" providerId="LiveId" clId="{1A10F74C-F47E-4A65-A404-0C7C094A0344}" dt="2019-10-31T19:36:56.460" v="786"/>
          <ac:cxnSpMkLst>
            <pc:docMk/>
            <pc:sldMk cId="3759791044" sldId="271"/>
            <ac:cxnSpMk id="32" creationId="{862B8E4D-2D7E-437F-8BA9-225E78C41B20}"/>
          </ac:cxnSpMkLst>
        </pc:cxnChg>
        <pc:cxnChg chg="add del mod">
          <ac:chgData name="藤原 友正" userId="773db4682fb361c6" providerId="LiveId" clId="{1A10F74C-F47E-4A65-A404-0C7C094A0344}" dt="2019-10-31T19:37:58.390" v="791"/>
          <ac:cxnSpMkLst>
            <pc:docMk/>
            <pc:sldMk cId="3759791044" sldId="271"/>
            <ac:cxnSpMk id="36" creationId="{AD810A6E-EA9E-4617-B3AD-13F8B4A91EF7}"/>
          </ac:cxnSpMkLst>
        </pc:cxnChg>
        <pc:cxnChg chg="add mod">
          <ac:chgData name="藤原 友正" userId="773db4682fb361c6" providerId="LiveId" clId="{1A10F74C-F47E-4A65-A404-0C7C094A0344}" dt="2019-10-31T19:59:21.814" v="1072" actId="1076"/>
          <ac:cxnSpMkLst>
            <pc:docMk/>
            <pc:sldMk cId="3759791044" sldId="271"/>
            <ac:cxnSpMk id="40" creationId="{1581841D-7CB6-4358-87C3-063DB0A10650}"/>
          </ac:cxnSpMkLst>
        </pc:cxnChg>
        <pc:cxnChg chg="add mod">
          <ac:chgData name="藤原 友正" userId="773db4682fb361c6" providerId="LiveId" clId="{1A10F74C-F47E-4A65-A404-0C7C094A0344}" dt="2019-10-31T19:59:21.814" v="1072" actId="1076"/>
          <ac:cxnSpMkLst>
            <pc:docMk/>
            <pc:sldMk cId="3759791044" sldId="271"/>
            <ac:cxnSpMk id="47" creationId="{912DB49E-AEC2-4E2F-9D8A-5D4A85C6A711}"/>
          </ac:cxnSpMkLst>
        </pc:cxnChg>
        <pc:cxnChg chg="add mod">
          <ac:chgData name="藤原 友正" userId="773db4682fb361c6" providerId="LiveId" clId="{1A10F74C-F47E-4A65-A404-0C7C094A0344}" dt="2019-10-31T20:02:50.870" v="1098" actId="14100"/>
          <ac:cxnSpMkLst>
            <pc:docMk/>
            <pc:sldMk cId="3759791044" sldId="271"/>
            <ac:cxnSpMk id="55" creationId="{B551B2E0-62DC-4877-8637-92FF83DCAA5C}"/>
          </ac:cxnSpMkLst>
        </pc:cxnChg>
        <pc:cxnChg chg="add mod">
          <ac:chgData name="藤原 友正" userId="773db4682fb361c6" providerId="LiveId" clId="{1A10F74C-F47E-4A65-A404-0C7C094A0344}" dt="2019-10-31T20:04:15.468" v="1120" actId="14100"/>
          <ac:cxnSpMkLst>
            <pc:docMk/>
            <pc:sldMk cId="3759791044" sldId="271"/>
            <ac:cxnSpMk id="69" creationId="{92DE6F07-CFA5-4C3D-98CE-EB65EC5D3C67}"/>
          </ac:cxnSpMkLst>
        </pc:cxnChg>
        <pc:cxnChg chg="add mod">
          <ac:chgData name="藤原 友正" userId="773db4682fb361c6" providerId="LiveId" clId="{1A10F74C-F47E-4A65-A404-0C7C094A0344}" dt="2019-10-31T20:04:25.704" v="1122" actId="1076"/>
          <ac:cxnSpMkLst>
            <pc:docMk/>
            <pc:sldMk cId="3759791044" sldId="271"/>
            <ac:cxnSpMk id="78" creationId="{E4D7EC23-E577-4E3F-BD1D-B6F61587AADF}"/>
          </ac:cxnSpMkLst>
        </pc:cxnChg>
        <pc:cxnChg chg="add mod">
          <ac:chgData name="藤原 友正" userId="773db4682fb361c6" providerId="LiveId" clId="{1A10F74C-F47E-4A65-A404-0C7C094A0344}" dt="2019-10-31T20:05:06.564" v="1129" actId="692"/>
          <ac:cxnSpMkLst>
            <pc:docMk/>
            <pc:sldMk cId="3759791044" sldId="271"/>
            <ac:cxnSpMk id="79" creationId="{EE5D2E38-FEEA-4AA4-8D58-3EBA28075CD4}"/>
          </ac:cxnSpMkLst>
        </pc:cxnChg>
        <pc:cxnChg chg="add mod">
          <ac:chgData name="藤原 友正" userId="773db4682fb361c6" providerId="LiveId" clId="{1A10F74C-F47E-4A65-A404-0C7C094A0344}" dt="2019-10-31T20:05:22.204" v="1131" actId="1076"/>
          <ac:cxnSpMkLst>
            <pc:docMk/>
            <pc:sldMk cId="3759791044" sldId="271"/>
            <ac:cxnSpMk id="82" creationId="{C2F2C02A-92B2-4F52-99C8-A1F958ED6C86}"/>
          </ac:cxnSpMkLst>
        </pc:cxnChg>
        <pc:cxnChg chg="add mod">
          <ac:chgData name="藤原 友正" userId="773db4682fb361c6" providerId="LiveId" clId="{1A10F74C-F47E-4A65-A404-0C7C094A0344}" dt="2019-10-31T20:09:29.290" v="1181" actId="14100"/>
          <ac:cxnSpMkLst>
            <pc:docMk/>
            <pc:sldMk cId="3759791044" sldId="271"/>
            <ac:cxnSpMk id="86" creationId="{C374C8B1-95A6-4378-93E7-961E5E495C88}"/>
          </ac:cxnSpMkLst>
        </pc:cxnChg>
        <pc:cxnChg chg="add mod">
          <ac:chgData name="藤原 友正" userId="773db4682fb361c6" providerId="LiveId" clId="{1A10F74C-F47E-4A65-A404-0C7C094A0344}" dt="2019-10-31T20:10:44.941" v="1192" actId="14100"/>
          <ac:cxnSpMkLst>
            <pc:docMk/>
            <pc:sldMk cId="3759791044" sldId="271"/>
            <ac:cxnSpMk id="93" creationId="{9BE7A242-7912-40E8-8A6D-BF332D1047BC}"/>
          </ac:cxnSpMkLst>
        </pc:cxnChg>
        <pc:cxnChg chg="add mod">
          <ac:chgData name="藤原 友正" userId="773db4682fb361c6" providerId="LiveId" clId="{1A10F74C-F47E-4A65-A404-0C7C094A0344}" dt="2019-10-31T20:12:18.580" v="1209" actId="1582"/>
          <ac:cxnSpMkLst>
            <pc:docMk/>
            <pc:sldMk cId="3759791044" sldId="271"/>
            <ac:cxnSpMk id="100" creationId="{62BCFC6D-E07C-423C-A6D0-5DB848083A12}"/>
          </ac:cxnSpMkLst>
        </pc:cxnChg>
      </pc:sldChg>
      <pc:sldChg chg="addSp delSp modSp add">
        <pc:chgData name="藤原 友正" userId="773db4682fb361c6" providerId="LiveId" clId="{1A10F74C-F47E-4A65-A404-0C7C094A0344}" dt="2019-10-31T20:33:32.869" v="1705" actId="20577"/>
        <pc:sldMkLst>
          <pc:docMk/>
          <pc:sldMk cId="1615763528" sldId="272"/>
        </pc:sldMkLst>
        <pc:spChg chg="mod">
          <ac:chgData name="藤原 友正" userId="773db4682fb361c6" providerId="LiveId" clId="{1A10F74C-F47E-4A65-A404-0C7C094A0344}" dt="2019-10-31T20:21:06.114" v="1235"/>
          <ac:spMkLst>
            <pc:docMk/>
            <pc:sldMk cId="1615763528" sldId="272"/>
            <ac:spMk id="2" creationId="{D748ECB4-8A22-4614-A943-EF89E7CC49EB}"/>
          </ac:spMkLst>
        </pc:spChg>
        <pc:spChg chg="del">
          <ac:chgData name="藤原 友正" userId="773db4682fb361c6" providerId="LiveId" clId="{1A10F74C-F47E-4A65-A404-0C7C094A0344}" dt="2019-10-31T20:14:48.385" v="1226" actId="931"/>
          <ac:spMkLst>
            <pc:docMk/>
            <pc:sldMk cId="1615763528" sldId="272"/>
            <ac:spMk id="3" creationId="{B44C13CA-6CC6-43DD-B14F-61B312090CA4}"/>
          </ac:spMkLst>
        </pc:spChg>
        <pc:spChg chg="add mod">
          <ac:chgData name="藤原 友正" userId="773db4682fb361c6" providerId="LiveId" clId="{1A10F74C-F47E-4A65-A404-0C7C094A0344}" dt="2019-10-31T20:33:32.869" v="1705" actId="20577"/>
          <ac:spMkLst>
            <pc:docMk/>
            <pc:sldMk cId="1615763528" sldId="272"/>
            <ac:spMk id="9" creationId="{2F8E291E-5C05-4054-9F86-EDA7E1E8F776}"/>
          </ac:spMkLst>
        </pc:spChg>
        <pc:picChg chg="add del mod">
          <ac:chgData name="藤原 友正" userId="773db4682fb361c6" providerId="LiveId" clId="{1A10F74C-F47E-4A65-A404-0C7C094A0344}" dt="2019-10-31T20:21:26.933" v="1236"/>
          <ac:picMkLst>
            <pc:docMk/>
            <pc:sldMk cId="1615763528" sldId="272"/>
            <ac:picMk id="8" creationId="{FADDD69F-608A-458F-8699-B88F3AD0A358}"/>
          </ac:picMkLst>
        </pc:picChg>
      </pc:sldChg>
      <pc:sldChg chg="addSp delSp modSp add addCm delCm">
        <pc:chgData name="藤原 友正" userId="773db4682fb361c6" providerId="LiveId" clId="{1A10F74C-F47E-4A65-A404-0C7C094A0344}" dt="2019-10-31T21:05:35.287" v="2164" actId="207"/>
        <pc:sldMkLst>
          <pc:docMk/>
          <pc:sldMk cId="2545212469" sldId="273"/>
        </pc:sldMkLst>
        <pc:spChg chg="mod">
          <ac:chgData name="藤原 友正" userId="773db4682fb361c6" providerId="LiveId" clId="{1A10F74C-F47E-4A65-A404-0C7C094A0344}" dt="2019-10-31T20:36:25.997" v="1710" actId="20577"/>
          <ac:spMkLst>
            <pc:docMk/>
            <pc:sldMk cId="2545212469" sldId="273"/>
            <ac:spMk id="2" creationId="{B03D5F8A-089D-4395-AAB0-5C5037681D0A}"/>
          </ac:spMkLst>
        </pc:spChg>
        <pc:spChg chg="mod">
          <ac:chgData name="藤原 友正" userId="773db4682fb361c6" providerId="LiveId" clId="{1A10F74C-F47E-4A65-A404-0C7C094A0344}" dt="2019-10-31T21:05:35.287" v="2164" actId="207"/>
          <ac:spMkLst>
            <pc:docMk/>
            <pc:sldMk cId="2545212469" sldId="273"/>
            <ac:spMk id="3" creationId="{1A73B264-182C-439F-BA8E-00E78519C006}"/>
          </ac:spMkLst>
        </pc:spChg>
        <pc:spChg chg="add mod">
          <ac:chgData name="藤原 友正" userId="773db4682fb361c6" providerId="LiveId" clId="{1A10F74C-F47E-4A65-A404-0C7C094A0344}" dt="2019-10-31T20:50:45.542" v="1933" actId="14100"/>
          <ac:spMkLst>
            <pc:docMk/>
            <pc:sldMk cId="2545212469" sldId="273"/>
            <ac:spMk id="10" creationId="{717B1AD4-16E3-4578-8A7B-F24D7DB1FBA6}"/>
          </ac:spMkLst>
        </pc:spChg>
        <pc:spChg chg="add mod">
          <ac:chgData name="藤原 友正" userId="773db4682fb361c6" providerId="LiveId" clId="{1A10F74C-F47E-4A65-A404-0C7C094A0344}" dt="2019-10-31T20:53:26.665" v="1979" actId="1076"/>
          <ac:spMkLst>
            <pc:docMk/>
            <pc:sldMk cId="2545212469" sldId="273"/>
            <ac:spMk id="35" creationId="{6333292F-E229-44A4-BCF2-6A9A94A90399}"/>
          </ac:spMkLst>
        </pc:spChg>
        <pc:spChg chg="add mod">
          <ac:chgData name="藤原 友正" userId="773db4682fb361c6" providerId="LiveId" clId="{1A10F74C-F47E-4A65-A404-0C7C094A0344}" dt="2019-10-31T20:53:19.681" v="1978" actId="1076"/>
          <ac:spMkLst>
            <pc:docMk/>
            <pc:sldMk cId="2545212469" sldId="273"/>
            <ac:spMk id="36" creationId="{77D5583D-AF0A-4D3D-8925-2680DAC2532A}"/>
          </ac:spMkLst>
        </pc:spChg>
        <pc:spChg chg="add mod">
          <ac:chgData name="藤原 友正" userId="773db4682fb361c6" providerId="LiveId" clId="{1A10F74C-F47E-4A65-A404-0C7C094A0344}" dt="2019-10-31T20:50:50.722" v="1934" actId="14100"/>
          <ac:spMkLst>
            <pc:docMk/>
            <pc:sldMk cId="2545212469" sldId="273"/>
            <ac:spMk id="37" creationId="{C2B4D53F-F542-4ED1-AC0A-594CA30E981A}"/>
          </ac:spMkLst>
        </pc:spChg>
        <pc:spChg chg="add mod">
          <ac:chgData name="藤原 友正" userId="773db4682fb361c6" providerId="LiveId" clId="{1A10F74C-F47E-4A65-A404-0C7C094A0344}" dt="2019-10-31T20:53:16.236" v="1977" actId="1076"/>
          <ac:spMkLst>
            <pc:docMk/>
            <pc:sldMk cId="2545212469" sldId="273"/>
            <ac:spMk id="38" creationId="{395AD0AB-5D5A-44C9-B74E-680CB3EBFB35}"/>
          </ac:spMkLst>
        </pc:spChg>
        <pc:spChg chg="add mod">
          <ac:chgData name="藤原 友正" userId="773db4682fb361c6" providerId="LiveId" clId="{1A10F74C-F47E-4A65-A404-0C7C094A0344}" dt="2019-10-31T20:50:45.542" v="1933" actId="14100"/>
          <ac:spMkLst>
            <pc:docMk/>
            <pc:sldMk cId="2545212469" sldId="273"/>
            <ac:spMk id="39" creationId="{590B5F7E-48B8-4DBF-8AD6-44A9DF59D6A2}"/>
          </ac:spMkLst>
        </pc:spChg>
        <pc:spChg chg="add del mod">
          <ac:chgData name="藤原 友正" userId="773db4682fb361c6" providerId="LiveId" clId="{1A10F74C-F47E-4A65-A404-0C7C094A0344}" dt="2019-10-31T20:55:30.455" v="1997"/>
          <ac:spMkLst>
            <pc:docMk/>
            <pc:sldMk cId="2545212469" sldId="273"/>
            <ac:spMk id="56" creationId="{1EA6FB3A-E43F-49C2-8ED9-82C03374E2ED}"/>
          </ac:spMkLst>
        </pc:spChg>
        <pc:spChg chg="add mod">
          <ac:chgData name="藤原 友正" userId="773db4682fb361c6" providerId="LiveId" clId="{1A10F74C-F47E-4A65-A404-0C7C094A0344}" dt="2019-10-31T20:59:56.818" v="2023" actId="1076"/>
          <ac:spMkLst>
            <pc:docMk/>
            <pc:sldMk cId="2545212469" sldId="273"/>
            <ac:spMk id="62" creationId="{B38AF0D3-4534-471F-90FB-F5FD9B5A0FF5}"/>
          </ac:spMkLst>
        </pc:spChg>
        <pc:spChg chg="add mod">
          <ac:chgData name="藤原 友正" userId="773db4682fb361c6" providerId="LiveId" clId="{1A10F74C-F47E-4A65-A404-0C7C094A0344}" dt="2019-10-31T20:59:56.818" v="2023" actId="1076"/>
          <ac:spMkLst>
            <pc:docMk/>
            <pc:sldMk cId="2545212469" sldId="273"/>
            <ac:spMk id="63" creationId="{0E459CE7-7A1E-4757-B367-F57C27AF538A}"/>
          </ac:spMkLst>
        </pc:spChg>
        <pc:spChg chg="add mod">
          <ac:chgData name="藤原 友正" userId="773db4682fb361c6" providerId="LiveId" clId="{1A10F74C-F47E-4A65-A404-0C7C094A0344}" dt="2019-10-31T21:00:06.918" v="2024" actId="1076"/>
          <ac:spMkLst>
            <pc:docMk/>
            <pc:sldMk cId="2545212469" sldId="273"/>
            <ac:spMk id="64" creationId="{A25E7CA9-9DF0-461C-B335-83E3EA0FFCD5}"/>
          </ac:spMkLst>
        </pc:spChg>
        <pc:spChg chg="add mod">
          <ac:chgData name="藤原 友正" userId="773db4682fb361c6" providerId="LiveId" clId="{1A10F74C-F47E-4A65-A404-0C7C094A0344}" dt="2019-10-31T20:59:56.818" v="2023" actId="1076"/>
          <ac:spMkLst>
            <pc:docMk/>
            <pc:sldMk cId="2545212469" sldId="273"/>
            <ac:spMk id="65" creationId="{BACBA52A-92D8-4670-BFE6-2CD8AF60E5DC}"/>
          </ac:spMkLst>
        </pc:spChg>
        <pc:spChg chg="add mod">
          <ac:chgData name="藤原 友正" userId="773db4682fb361c6" providerId="LiveId" clId="{1A10F74C-F47E-4A65-A404-0C7C094A0344}" dt="2019-10-31T20:59:56.818" v="2023" actId="1076"/>
          <ac:spMkLst>
            <pc:docMk/>
            <pc:sldMk cId="2545212469" sldId="273"/>
            <ac:spMk id="66" creationId="{69571AA0-AB80-4DC2-A474-9417454C5275}"/>
          </ac:spMkLst>
        </pc:spChg>
        <pc:spChg chg="add del mod">
          <ac:chgData name="藤原 友正" userId="773db4682fb361c6" providerId="LiveId" clId="{1A10F74C-F47E-4A65-A404-0C7C094A0344}" dt="2019-10-31T20:56:54.680" v="2001"/>
          <ac:spMkLst>
            <pc:docMk/>
            <pc:sldMk cId="2545212469" sldId="273"/>
            <ac:spMk id="68" creationId="{E8770DB2-C20B-4B7D-B32B-4DC6319761D2}"/>
          </ac:spMkLst>
        </pc:spChg>
        <pc:spChg chg="add del mod">
          <ac:chgData name="藤原 友正" userId="773db4682fb361c6" providerId="LiveId" clId="{1A10F74C-F47E-4A65-A404-0C7C094A0344}" dt="2019-10-31T20:57:47.989" v="2005"/>
          <ac:spMkLst>
            <pc:docMk/>
            <pc:sldMk cId="2545212469" sldId="273"/>
            <ac:spMk id="70" creationId="{1787EAA7-3C4D-4614-A999-6BDF06A64268}"/>
          </ac:spMkLst>
        </pc:spChg>
        <pc:spChg chg="add del mod">
          <ac:chgData name="藤原 友正" userId="773db4682fb361c6" providerId="LiveId" clId="{1A10F74C-F47E-4A65-A404-0C7C094A0344}" dt="2019-10-31T20:58:29.514" v="2010"/>
          <ac:spMkLst>
            <pc:docMk/>
            <pc:sldMk cId="2545212469" sldId="273"/>
            <ac:spMk id="71" creationId="{8EC56484-A86D-4691-AA66-EDF4BC6C39E0}"/>
          </ac:spMkLst>
        </pc:spChg>
        <pc:spChg chg="add del mod">
          <ac:chgData name="藤原 友正" userId="773db4682fb361c6" providerId="LiveId" clId="{1A10F74C-F47E-4A65-A404-0C7C094A0344}" dt="2019-10-31T21:01:46.678" v="2041"/>
          <ac:spMkLst>
            <pc:docMk/>
            <pc:sldMk cId="2545212469" sldId="273"/>
            <ac:spMk id="73" creationId="{559B1C1B-307C-4FA8-BDB7-CC1051A83C2C}"/>
          </ac:spMkLst>
        </pc:spChg>
        <pc:spChg chg="add mod">
          <ac:chgData name="藤原 友正" userId="773db4682fb361c6" providerId="LiveId" clId="{1A10F74C-F47E-4A65-A404-0C7C094A0344}" dt="2019-10-31T21:01:12.628" v="2038" actId="1076"/>
          <ac:spMkLst>
            <pc:docMk/>
            <pc:sldMk cId="2545212469" sldId="273"/>
            <ac:spMk id="81" creationId="{15FCD6AA-2DDA-476A-842E-A922BE8AB3F6}"/>
          </ac:spMkLst>
        </pc:spChg>
        <pc:cxnChg chg="add mod">
          <ac:chgData name="藤原 友正" userId="773db4682fb361c6" providerId="LiveId" clId="{1A10F74C-F47E-4A65-A404-0C7C094A0344}" dt="2019-10-31T20:50:45.542" v="1933" actId="14100"/>
          <ac:cxnSpMkLst>
            <pc:docMk/>
            <pc:sldMk cId="2545212469" sldId="273"/>
            <ac:cxnSpMk id="7" creationId="{9245AD66-EA62-4866-BF11-A61BCE6BBD2C}"/>
          </ac:cxnSpMkLst>
        </pc:cxnChg>
        <pc:cxnChg chg="add mod">
          <ac:chgData name="藤原 友正" userId="773db4682fb361c6" providerId="LiveId" clId="{1A10F74C-F47E-4A65-A404-0C7C094A0344}" dt="2019-10-31T20:53:47.151" v="1980" actId="1076"/>
          <ac:cxnSpMkLst>
            <pc:docMk/>
            <pc:sldMk cId="2545212469" sldId="273"/>
            <ac:cxnSpMk id="12" creationId="{A5468302-8E6A-4611-8AE8-714CCFB08CC5}"/>
          </ac:cxnSpMkLst>
        </pc:cxnChg>
        <pc:cxnChg chg="add del mod">
          <ac:chgData name="藤原 友正" userId="773db4682fb361c6" providerId="LiveId" clId="{1A10F74C-F47E-4A65-A404-0C7C094A0344}" dt="2019-10-31T20:52:35.311" v="1971"/>
          <ac:cxnSpMkLst>
            <pc:docMk/>
            <pc:sldMk cId="2545212469" sldId="273"/>
            <ac:cxnSpMk id="13" creationId="{917EDEFB-6093-4AA4-A085-C36250B1786E}"/>
          </ac:cxnSpMkLst>
        </pc:cxnChg>
        <pc:cxnChg chg="add mod">
          <ac:chgData name="藤原 友正" userId="773db4682fb361c6" providerId="LiveId" clId="{1A10F74C-F47E-4A65-A404-0C7C094A0344}" dt="2019-10-31T20:51:31.612" v="1960" actId="1076"/>
          <ac:cxnSpMkLst>
            <pc:docMk/>
            <pc:sldMk cId="2545212469" sldId="273"/>
            <ac:cxnSpMk id="15" creationId="{9E00FFAB-05AA-41F6-8B6D-FAEA2CB7D74D}"/>
          </ac:cxnSpMkLst>
        </pc:cxnChg>
        <pc:cxnChg chg="add mod">
          <ac:chgData name="藤原 友正" userId="773db4682fb361c6" providerId="LiveId" clId="{1A10F74C-F47E-4A65-A404-0C7C094A0344}" dt="2019-10-31T20:50:45.542" v="1933" actId="14100"/>
          <ac:cxnSpMkLst>
            <pc:docMk/>
            <pc:sldMk cId="2545212469" sldId="273"/>
            <ac:cxnSpMk id="26" creationId="{7F09E351-B3F4-441E-9A14-7C44B4663224}"/>
          </ac:cxnSpMkLst>
        </pc:cxnChg>
        <pc:cxnChg chg="add mod">
          <ac:chgData name="藤原 友正" userId="773db4682fb361c6" providerId="LiveId" clId="{1A10F74C-F47E-4A65-A404-0C7C094A0344}" dt="2019-10-31T20:53:50.881" v="1981" actId="14100"/>
          <ac:cxnSpMkLst>
            <pc:docMk/>
            <pc:sldMk cId="2545212469" sldId="273"/>
            <ac:cxnSpMk id="28" creationId="{46A668C9-B45B-4D0C-A9F4-30FE85326E67}"/>
          </ac:cxnSpMkLst>
        </pc:cxnChg>
        <pc:cxnChg chg="add mod">
          <ac:chgData name="藤原 友正" userId="773db4682fb361c6" providerId="LiveId" clId="{1A10F74C-F47E-4A65-A404-0C7C094A0344}" dt="2019-10-31T20:53:56.141" v="1982" actId="14100"/>
          <ac:cxnSpMkLst>
            <pc:docMk/>
            <pc:sldMk cId="2545212469" sldId="273"/>
            <ac:cxnSpMk id="31" creationId="{A8940579-9060-4ACF-AE87-FC210079F272}"/>
          </ac:cxnSpMkLst>
        </pc:cxnChg>
        <pc:cxnChg chg="add mod">
          <ac:chgData name="藤原 友正" userId="773db4682fb361c6" providerId="LiveId" clId="{1A10F74C-F47E-4A65-A404-0C7C094A0344}" dt="2019-10-31T20:54:03.471" v="1983" actId="14100"/>
          <ac:cxnSpMkLst>
            <pc:docMk/>
            <pc:sldMk cId="2545212469" sldId="273"/>
            <ac:cxnSpMk id="51" creationId="{BFDE2B81-F3FB-41B0-88E0-3034CC4DE11E}"/>
          </ac:cxnSpMkLst>
        </pc:cxnChg>
        <pc:cxnChg chg="add mod">
          <ac:chgData name="藤原 友正" userId="773db4682fb361c6" providerId="LiveId" clId="{1A10F74C-F47E-4A65-A404-0C7C094A0344}" dt="2019-10-31T20:59:56.818" v="2023" actId="1076"/>
          <ac:cxnSpMkLst>
            <pc:docMk/>
            <pc:sldMk cId="2545212469" sldId="273"/>
            <ac:cxnSpMk id="55" creationId="{77D7593A-3C7C-4AEC-9968-5EC9D93E88E7}"/>
          </ac:cxnSpMkLst>
        </pc:cxnChg>
        <pc:cxnChg chg="add mod">
          <ac:chgData name="藤原 友正" userId="773db4682fb361c6" providerId="LiveId" clId="{1A10F74C-F47E-4A65-A404-0C7C094A0344}" dt="2019-10-31T21:01:31.848" v="2039" actId="1076"/>
          <ac:cxnSpMkLst>
            <pc:docMk/>
            <pc:sldMk cId="2545212469" sldId="273"/>
            <ac:cxnSpMk id="57" creationId="{63E6FD8B-8609-4751-944C-37F3C3BE8F66}"/>
          </ac:cxnSpMkLst>
        </pc:cxnChg>
        <pc:cxnChg chg="add mod">
          <ac:chgData name="藤原 友正" userId="773db4682fb361c6" providerId="LiveId" clId="{1A10F74C-F47E-4A65-A404-0C7C094A0344}" dt="2019-10-31T20:59:56.818" v="2023" actId="1076"/>
          <ac:cxnSpMkLst>
            <pc:docMk/>
            <pc:sldMk cId="2545212469" sldId="273"/>
            <ac:cxnSpMk id="58" creationId="{24DCD581-0133-48FD-B72A-0785AA7B8B70}"/>
          </ac:cxnSpMkLst>
        </pc:cxnChg>
        <pc:cxnChg chg="add mod">
          <ac:chgData name="藤原 友正" userId="773db4682fb361c6" providerId="LiveId" clId="{1A10F74C-F47E-4A65-A404-0C7C094A0344}" dt="2019-10-31T20:59:56.818" v="2023" actId="1076"/>
          <ac:cxnSpMkLst>
            <pc:docMk/>
            <pc:sldMk cId="2545212469" sldId="273"/>
            <ac:cxnSpMk id="59" creationId="{979E6E09-9937-416F-9FB8-C18655334BA9}"/>
          </ac:cxnSpMkLst>
        </pc:cxnChg>
        <pc:cxnChg chg="add mod">
          <ac:chgData name="藤原 友正" userId="773db4682fb361c6" providerId="LiveId" clId="{1A10F74C-F47E-4A65-A404-0C7C094A0344}" dt="2019-10-31T21:02:13.778" v="2048" actId="14100"/>
          <ac:cxnSpMkLst>
            <pc:docMk/>
            <pc:sldMk cId="2545212469" sldId="273"/>
            <ac:cxnSpMk id="60" creationId="{E75164DA-8629-4CE0-852C-1FEF621F62AA}"/>
          </ac:cxnSpMkLst>
        </pc:cxnChg>
        <pc:cxnChg chg="add mod">
          <ac:chgData name="藤原 友正" userId="773db4682fb361c6" providerId="LiveId" clId="{1A10F74C-F47E-4A65-A404-0C7C094A0344}" dt="2019-10-31T21:01:52.523" v="2043" actId="14100"/>
          <ac:cxnSpMkLst>
            <pc:docMk/>
            <pc:sldMk cId="2545212469" sldId="273"/>
            <ac:cxnSpMk id="61" creationId="{FCD0A8A2-82B9-43F4-9D8B-57180ACB79BB}"/>
          </ac:cxnSpMkLst>
        </pc:cxnChg>
        <pc:cxnChg chg="add mod">
          <ac:chgData name="藤原 友正" userId="773db4682fb361c6" providerId="LiveId" clId="{1A10F74C-F47E-4A65-A404-0C7C094A0344}" dt="2019-10-31T21:01:49.218" v="2042" actId="1076"/>
          <ac:cxnSpMkLst>
            <pc:docMk/>
            <pc:sldMk cId="2545212469" sldId="273"/>
            <ac:cxnSpMk id="67" creationId="{EE5ED735-A625-4395-A518-ACBC09FEFCFD}"/>
          </ac:cxnSpMkLst>
        </pc:cxnChg>
        <pc:cxnChg chg="add del mod">
          <ac:chgData name="藤原 友正" userId="773db4682fb361c6" providerId="LiveId" clId="{1A10F74C-F47E-4A65-A404-0C7C094A0344}" dt="2019-10-31T20:57:05.475" v="2003"/>
          <ac:cxnSpMkLst>
            <pc:docMk/>
            <pc:sldMk cId="2545212469" sldId="273"/>
            <ac:cxnSpMk id="69" creationId="{3B3F8E63-DB49-4A0C-A412-8D953ACB8382}"/>
          </ac:cxnSpMkLst>
        </pc:cxnChg>
        <pc:cxnChg chg="add del mod">
          <ac:chgData name="藤原 友正" userId="773db4682fb361c6" providerId="LiveId" clId="{1A10F74C-F47E-4A65-A404-0C7C094A0344}" dt="2019-10-31T20:58:37.149" v="2012"/>
          <ac:cxnSpMkLst>
            <pc:docMk/>
            <pc:sldMk cId="2545212469" sldId="273"/>
            <ac:cxnSpMk id="72" creationId="{90BD738B-BA9D-462F-91D5-14F783B88C72}"/>
          </ac:cxnSpMkLst>
        </pc:cxnChg>
      </pc:sldChg>
      <pc:sldChg chg="addSp delSp modSp add">
        <pc:chgData name="藤原 友正" userId="773db4682fb361c6" providerId="LiveId" clId="{1A10F74C-F47E-4A65-A404-0C7C094A0344}" dt="2019-11-01T08:41:23.292" v="5483" actId="20577"/>
        <pc:sldMkLst>
          <pc:docMk/>
          <pc:sldMk cId="3160413721" sldId="274"/>
        </pc:sldMkLst>
        <pc:spChg chg="del">
          <ac:chgData name="藤原 友正" userId="773db4682fb361c6" providerId="LiveId" clId="{1A10F74C-F47E-4A65-A404-0C7C094A0344}" dt="2019-10-31T21:13:02.234" v="2335"/>
          <ac:spMkLst>
            <pc:docMk/>
            <pc:sldMk cId="3160413721" sldId="274"/>
            <ac:spMk id="2" creationId="{7B0EDC1D-D93E-43D7-B59B-44E1330DFBA8}"/>
          </ac:spMkLst>
        </pc:spChg>
        <pc:spChg chg="add del">
          <ac:chgData name="藤原 友正" userId="773db4682fb361c6" providerId="LiveId" clId="{1A10F74C-F47E-4A65-A404-0C7C094A0344}" dt="2019-10-31T21:13:02.234" v="2335"/>
          <ac:spMkLst>
            <pc:docMk/>
            <pc:sldMk cId="3160413721" sldId="274"/>
            <ac:spMk id="3" creationId="{D4E17BC2-166D-4FA0-BA6D-DBD4508D917F}"/>
          </ac:spMkLst>
        </pc:spChg>
        <pc:spChg chg="add mod">
          <ac:chgData name="藤原 友正" userId="773db4682fb361c6" providerId="LiveId" clId="{1A10F74C-F47E-4A65-A404-0C7C094A0344}" dt="2019-10-31T21:22:45.040" v="2646" actId="1035"/>
          <ac:spMkLst>
            <pc:docMk/>
            <pc:sldMk cId="3160413721" sldId="274"/>
            <ac:spMk id="12" creationId="{C15FAFBF-7420-4C77-87E7-010F894F25C6}"/>
          </ac:spMkLst>
        </pc:spChg>
        <pc:spChg chg="add del mod">
          <ac:chgData name="藤原 友正" userId="773db4682fb361c6" providerId="LiveId" clId="{1A10F74C-F47E-4A65-A404-0C7C094A0344}" dt="2019-10-31T21:08:03.610" v="2186"/>
          <ac:spMkLst>
            <pc:docMk/>
            <pc:sldMk cId="3160413721" sldId="274"/>
            <ac:spMk id="13" creationId="{ABF9BFDD-0497-4C1B-9217-9188E84EF22A}"/>
          </ac:spMkLst>
        </pc:spChg>
        <pc:spChg chg="add mod">
          <ac:chgData name="藤原 友正" userId="773db4682fb361c6" providerId="LiveId" clId="{1A10F74C-F47E-4A65-A404-0C7C094A0344}" dt="2019-10-31T21:22:45.040" v="2646" actId="1035"/>
          <ac:spMkLst>
            <pc:docMk/>
            <pc:sldMk cId="3160413721" sldId="274"/>
            <ac:spMk id="14" creationId="{2C12926E-5B72-42E3-8DFA-1E6A906C961B}"/>
          </ac:spMkLst>
        </pc:spChg>
        <pc:spChg chg="add del mod">
          <ac:chgData name="藤原 友正" userId="773db4682fb361c6" providerId="LiveId" clId="{1A10F74C-F47E-4A65-A404-0C7C094A0344}" dt="2019-10-31T21:08:44.820" v="2192"/>
          <ac:spMkLst>
            <pc:docMk/>
            <pc:sldMk cId="3160413721" sldId="274"/>
            <ac:spMk id="15" creationId="{AF7C31D7-6527-482F-B55B-051BBF7AF7FA}"/>
          </ac:spMkLst>
        </pc:spChg>
        <pc:spChg chg="add mod">
          <ac:chgData name="藤原 友正" userId="773db4682fb361c6" providerId="LiveId" clId="{1A10F74C-F47E-4A65-A404-0C7C094A0344}" dt="2019-10-31T21:22:45.040" v="2646" actId="1035"/>
          <ac:spMkLst>
            <pc:docMk/>
            <pc:sldMk cId="3160413721" sldId="274"/>
            <ac:spMk id="16" creationId="{1EC267EB-9CA4-48EE-8CD0-F83FB7238618}"/>
          </ac:spMkLst>
        </pc:spChg>
        <pc:spChg chg="add mod">
          <ac:chgData name="藤原 友正" userId="773db4682fb361c6" providerId="LiveId" clId="{1A10F74C-F47E-4A65-A404-0C7C094A0344}" dt="2019-10-31T21:22:45.040" v="2646" actId="1035"/>
          <ac:spMkLst>
            <pc:docMk/>
            <pc:sldMk cId="3160413721" sldId="274"/>
            <ac:spMk id="17" creationId="{BF148042-2EA3-48A1-B2B2-6874BCAFB523}"/>
          </ac:spMkLst>
        </pc:spChg>
        <pc:spChg chg="add del mod">
          <ac:chgData name="藤原 友正" userId="773db4682fb361c6" providerId="LiveId" clId="{1A10F74C-F47E-4A65-A404-0C7C094A0344}" dt="2019-10-31T21:15:31.142" v="2362"/>
          <ac:spMkLst>
            <pc:docMk/>
            <pc:sldMk cId="3160413721" sldId="274"/>
            <ac:spMk id="18" creationId="{C540D98C-F215-45AB-BACC-601C78A3ADD0}"/>
          </ac:spMkLst>
        </pc:spChg>
        <pc:spChg chg="add mod">
          <ac:chgData name="藤原 友正" userId="773db4682fb361c6" providerId="LiveId" clId="{1A10F74C-F47E-4A65-A404-0C7C094A0344}" dt="2019-10-31T21:23:27.110" v="2651" actId="20577"/>
          <ac:spMkLst>
            <pc:docMk/>
            <pc:sldMk cId="3160413721" sldId="274"/>
            <ac:spMk id="19" creationId="{EFEAB277-8A45-4A54-8038-BBBCFE43ACE1}"/>
          </ac:spMkLst>
        </pc:spChg>
        <pc:spChg chg="add mod">
          <ac:chgData name="藤原 友正" userId="773db4682fb361c6" providerId="LiveId" clId="{1A10F74C-F47E-4A65-A404-0C7C094A0344}" dt="2019-11-01T08:41:23.292" v="5483" actId="20577"/>
          <ac:spMkLst>
            <pc:docMk/>
            <pc:sldMk cId="3160413721" sldId="274"/>
            <ac:spMk id="20" creationId="{0DECC3ED-E90F-4386-BBCA-50DD678D6394}"/>
          </ac:spMkLst>
        </pc:spChg>
        <pc:spChg chg="add mod">
          <ac:chgData name="藤原 友正" userId="773db4682fb361c6" providerId="LiveId" clId="{1A10F74C-F47E-4A65-A404-0C7C094A0344}" dt="2019-10-31T21:22:45.040" v="2646" actId="1035"/>
          <ac:spMkLst>
            <pc:docMk/>
            <pc:sldMk cId="3160413721" sldId="274"/>
            <ac:spMk id="23" creationId="{3BA0741D-DD73-4DA8-AF25-7387F84BC595}"/>
          </ac:spMkLst>
        </pc:spChg>
        <pc:spChg chg="add mod">
          <ac:chgData name="藤原 友正" userId="773db4682fb361c6" providerId="LiveId" clId="{1A10F74C-F47E-4A65-A404-0C7C094A0344}" dt="2019-10-31T21:22:45.040" v="2646" actId="1035"/>
          <ac:spMkLst>
            <pc:docMk/>
            <pc:sldMk cId="3160413721" sldId="274"/>
            <ac:spMk id="24" creationId="{A4742D2B-F142-4BC5-A23E-A0333F37B286}"/>
          </ac:spMkLst>
        </pc:spChg>
        <pc:spChg chg="add del mod">
          <ac:chgData name="藤原 友正" userId="773db4682fb361c6" providerId="LiveId" clId="{1A10F74C-F47E-4A65-A404-0C7C094A0344}" dt="2019-10-31T21:17:06.862" v="2534"/>
          <ac:spMkLst>
            <pc:docMk/>
            <pc:sldMk cId="3160413721" sldId="274"/>
            <ac:spMk id="25" creationId="{2DE819BE-C726-426E-95AE-2B8A37008983}"/>
          </ac:spMkLst>
        </pc:spChg>
        <pc:spChg chg="add mod">
          <ac:chgData name="藤原 友正" userId="773db4682fb361c6" providerId="LiveId" clId="{1A10F74C-F47E-4A65-A404-0C7C094A0344}" dt="2019-10-31T21:22:45.040" v="2646" actId="1035"/>
          <ac:spMkLst>
            <pc:docMk/>
            <pc:sldMk cId="3160413721" sldId="274"/>
            <ac:spMk id="27" creationId="{B9581895-FA58-42F2-8432-7778593EC90B}"/>
          </ac:spMkLst>
        </pc:spChg>
        <pc:spChg chg="add mod">
          <ac:chgData name="藤原 友正" userId="773db4682fb361c6" providerId="LiveId" clId="{1A10F74C-F47E-4A65-A404-0C7C094A0344}" dt="2019-10-31T21:22:45.040" v="2646" actId="1035"/>
          <ac:spMkLst>
            <pc:docMk/>
            <pc:sldMk cId="3160413721" sldId="274"/>
            <ac:spMk id="28" creationId="{02B36AA7-9EAB-4E22-8415-73BEA9A1D1F5}"/>
          </ac:spMkLst>
        </pc:spChg>
        <pc:spChg chg="add mod">
          <ac:chgData name="藤原 友正" userId="773db4682fb361c6" providerId="LiveId" clId="{1A10F74C-F47E-4A65-A404-0C7C094A0344}" dt="2019-10-31T21:23:05.481" v="2647" actId="113"/>
          <ac:spMkLst>
            <pc:docMk/>
            <pc:sldMk cId="3160413721" sldId="274"/>
            <ac:spMk id="29" creationId="{22C9FE0A-2E31-4C5E-AB96-C0A611DB7CE0}"/>
          </ac:spMkLst>
        </pc:spChg>
        <pc:cxnChg chg="add mod">
          <ac:chgData name="藤原 友正" userId="773db4682fb361c6" providerId="LiveId" clId="{1A10F74C-F47E-4A65-A404-0C7C094A0344}" dt="2019-10-31T21:22:45.040" v="2646" actId="1035"/>
          <ac:cxnSpMkLst>
            <pc:docMk/>
            <pc:sldMk cId="3160413721" sldId="274"/>
            <ac:cxnSpMk id="8" creationId="{669C145F-03A9-4D33-AF97-296004731C97}"/>
          </ac:cxnSpMkLst>
        </pc:cxnChg>
        <pc:cxnChg chg="add mod">
          <ac:chgData name="藤原 友正" userId="773db4682fb361c6" providerId="LiveId" clId="{1A10F74C-F47E-4A65-A404-0C7C094A0344}" dt="2019-10-31T21:22:45.040" v="2646" actId="1035"/>
          <ac:cxnSpMkLst>
            <pc:docMk/>
            <pc:sldMk cId="3160413721" sldId="274"/>
            <ac:cxnSpMk id="10" creationId="{ADDE3DA1-2D7D-4FBB-9FBE-A7DE95DEB22C}"/>
          </ac:cxnSpMkLst>
        </pc:cxnChg>
        <pc:cxnChg chg="add mod">
          <ac:chgData name="藤原 友正" userId="773db4682fb361c6" providerId="LiveId" clId="{1A10F74C-F47E-4A65-A404-0C7C094A0344}" dt="2019-10-31T21:22:45.040" v="2646" actId="1035"/>
          <ac:cxnSpMkLst>
            <pc:docMk/>
            <pc:sldMk cId="3160413721" sldId="274"/>
            <ac:cxnSpMk id="21" creationId="{AD1402E2-D98B-46C3-9D92-73BFD3B75864}"/>
          </ac:cxnSpMkLst>
        </pc:cxnChg>
        <pc:cxnChg chg="add mod">
          <ac:chgData name="藤原 友正" userId="773db4682fb361c6" providerId="LiveId" clId="{1A10F74C-F47E-4A65-A404-0C7C094A0344}" dt="2019-10-31T21:22:45.040" v="2646" actId="1035"/>
          <ac:cxnSpMkLst>
            <pc:docMk/>
            <pc:sldMk cId="3160413721" sldId="274"/>
            <ac:cxnSpMk id="22" creationId="{CBEB33AB-9556-4449-8EED-E8B87BDC0542}"/>
          </ac:cxnSpMkLst>
        </pc:cxnChg>
      </pc:sldChg>
      <pc:sldChg chg="addSp delSp modSp add">
        <pc:chgData name="藤原 友正" userId="773db4682fb361c6" providerId="LiveId" clId="{1A10F74C-F47E-4A65-A404-0C7C094A0344}" dt="2019-11-01T06:51:58.472" v="5220" actId="20577"/>
        <pc:sldMkLst>
          <pc:docMk/>
          <pc:sldMk cId="1999506855" sldId="275"/>
        </pc:sldMkLst>
        <pc:spChg chg="mod">
          <ac:chgData name="藤原 友正" userId="773db4682fb361c6" providerId="LiveId" clId="{1A10F74C-F47E-4A65-A404-0C7C094A0344}" dt="2019-11-01T03:37:28.146" v="3786"/>
          <ac:spMkLst>
            <pc:docMk/>
            <pc:sldMk cId="1999506855" sldId="275"/>
            <ac:spMk id="2" creationId="{81FFA1A8-2101-4C98-BD58-845B8E9C6EE7}"/>
          </ac:spMkLst>
        </pc:spChg>
        <pc:spChg chg="mod">
          <ac:chgData name="藤原 友正" userId="773db4682fb361c6" providerId="LiveId" clId="{1A10F74C-F47E-4A65-A404-0C7C094A0344}" dt="2019-11-01T04:29:09.569" v="4950" actId="20577"/>
          <ac:spMkLst>
            <pc:docMk/>
            <pc:sldMk cId="1999506855" sldId="275"/>
            <ac:spMk id="3" creationId="{54D0E40E-43D3-4D69-BCE8-94B8929FD168}"/>
          </ac:spMkLst>
        </pc:spChg>
        <pc:spChg chg="add mod">
          <ac:chgData name="藤原 友正" userId="773db4682fb361c6" providerId="LiveId" clId="{1A10F74C-F47E-4A65-A404-0C7C094A0344}" dt="2019-11-01T03:22:32.891" v="3371" actId="14100"/>
          <ac:spMkLst>
            <pc:docMk/>
            <pc:sldMk cId="1999506855" sldId="275"/>
            <ac:spMk id="11" creationId="{AD63735C-EE22-45A9-B5EB-68C72DCE2177}"/>
          </ac:spMkLst>
        </pc:spChg>
        <pc:spChg chg="add del mod">
          <ac:chgData name="藤原 友正" userId="773db4682fb361c6" providerId="LiveId" clId="{1A10F74C-F47E-4A65-A404-0C7C094A0344}" dt="2019-11-01T03:21:35.614" v="3362"/>
          <ac:spMkLst>
            <pc:docMk/>
            <pc:sldMk cId="1999506855" sldId="275"/>
            <ac:spMk id="12" creationId="{9C0BA68B-FD4C-440B-971E-3931651D8457}"/>
          </ac:spMkLst>
        </pc:spChg>
        <pc:spChg chg="add mod">
          <ac:chgData name="藤原 友正" userId="773db4682fb361c6" providerId="LiveId" clId="{1A10F74C-F47E-4A65-A404-0C7C094A0344}" dt="2019-11-01T06:51:58.472" v="5220" actId="20577"/>
          <ac:spMkLst>
            <pc:docMk/>
            <pc:sldMk cId="1999506855" sldId="275"/>
            <ac:spMk id="13" creationId="{8842D319-646C-4A5D-A85A-20FA6C0A4C59}"/>
          </ac:spMkLst>
        </pc:spChg>
        <pc:picChg chg="add del mod">
          <ac:chgData name="藤原 友正" userId="773db4682fb361c6" providerId="LiveId" clId="{1A10F74C-F47E-4A65-A404-0C7C094A0344}" dt="2019-11-01T03:21:36.973" v="3363"/>
          <ac:picMkLst>
            <pc:docMk/>
            <pc:sldMk cId="1999506855" sldId="275"/>
            <ac:picMk id="8" creationId="{39C856B1-8C83-4472-9B45-D7C08791FDE0}"/>
          </ac:picMkLst>
        </pc:picChg>
        <pc:picChg chg="add mod">
          <ac:chgData name="藤原 友正" userId="773db4682fb361c6" providerId="LiveId" clId="{1A10F74C-F47E-4A65-A404-0C7C094A0344}" dt="2019-11-01T03:22:07.127" v="3366" actId="1076"/>
          <ac:picMkLst>
            <pc:docMk/>
            <pc:sldMk cId="1999506855" sldId="275"/>
            <ac:picMk id="10" creationId="{E6D10E4B-4AD1-4543-B474-6CD07155A9C5}"/>
          </ac:picMkLst>
        </pc:picChg>
      </pc:sldChg>
      <pc:sldChg chg="addSp delSp modSp add">
        <pc:chgData name="藤原 友正" userId="773db4682fb361c6" providerId="LiveId" clId="{1A10F74C-F47E-4A65-A404-0C7C094A0344}" dt="2019-11-01T06:33:52.217" v="5079" actId="20577"/>
        <pc:sldMkLst>
          <pc:docMk/>
          <pc:sldMk cId="2577500058" sldId="276"/>
        </pc:sldMkLst>
        <pc:spChg chg="del">
          <ac:chgData name="藤原 友正" userId="773db4682fb361c6" providerId="LiveId" clId="{1A10F74C-F47E-4A65-A404-0C7C094A0344}" dt="2019-11-01T03:13:42.914" v="3281"/>
          <ac:spMkLst>
            <pc:docMk/>
            <pc:sldMk cId="2577500058" sldId="276"/>
            <ac:spMk id="2" creationId="{E6DFDD76-09F7-447A-866C-FC4135D2BAC7}"/>
          </ac:spMkLst>
        </pc:spChg>
        <pc:spChg chg="del">
          <ac:chgData name="藤原 友正" userId="773db4682fb361c6" providerId="LiveId" clId="{1A10F74C-F47E-4A65-A404-0C7C094A0344}" dt="2019-11-01T03:13:42.914" v="3281"/>
          <ac:spMkLst>
            <pc:docMk/>
            <pc:sldMk cId="2577500058" sldId="276"/>
            <ac:spMk id="3" creationId="{B9DC5DB5-EA84-468D-9C20-1266BCA46942}"/>
          </ac:spMkLst>
        </pc:spChg>
        <pc:spChg chg="add mod">
          <ac:chgData name="藤原 友正" userId="773db4682fb361c6" providerId="LiveId" clId="{1A10F74C-F47E-4A65-A404-0C7C094A0344}" dt="2019-11-01T03:47:29.870" v="4049"/>
          <ac:spMkLst>
            <pc:docMk/>
            <pc:sldMk cId="2577500058" sldId="276"/>
            <ac:spMk id="9" creationId="{BBB4C49F-25FE-4DC9-98CC-EE6CFC25BEA3}"/>
          </ac:spMkLst>
        </pc:spChg>
        <pc:spChg chg="add mod">
          <ac:chgData name="藤原 友正" userId="773db4682fb361c6" providerId="LiveId" clId="{1A10F74C-F47E-4A65-A404-0C7C094A0344}" dt="2019-11-01T03:56:51.594" v="4156" actId="1035"/>
          <ac:spMkLst>
            <pc:docMk/>
            <pc:sldMk cId="2577500058" sldId="276"/>
            <ac:spMk id="15" creationId="{8EF0985A-6E6E-43AB-9FD0-B46902BC1179}"/>
          </ac:spMkLst>
        </pc:spChg>
        <pc:spChg chg="add mod">
          <ac:chgData name="藤原 友正" userId="773db4682fb361c6" providerId="LiveId" clId="{1A10F74C-F47E-4A65-A404-0C7C094A0344}" dt="2019-11-01T06:33:52.217" v="5079" actId="20577"/>
          <ac:spMkLst>
            <pc:docMk/>
            <pc:sldMk cId="2577500058" sldId="276"/>
            <ac:spMk id="18" creationId="{E4B52A05-725F-468E-A76A-E88611FE234A}"/>
          </ac:spMkLst>
        </pc:spChg>
        <pc:spChg chg="add del mod">
          <ac:chgData name="藤原 友正" userId="773db4682fb361c6" providerId="LiveId" clId="{1A10F74C-F47E-4A65-A404-0C7C094A0344}" dt="2019-11-01T03:59:40.446" v="4159"/>
          <ac:spMkLst>
            <pc:docMk/>
            <pc:sldMk cId="2577500058" sldId="276"/>
            <ac:spMk id="19" creationId="{74893AD1-130A-4454-98B1-DC0CF01144EC}"/>
          </ac:spMkLst>
        </pc:spChg>
        <pc:spChg chg="add mod">
          <ac:chgData name="藤原 友正" userId="773db4682fb361c6" providerId="LiveId" clId="{1A10F74C-F47E-4A65-A404-0C7C094A0344}" dt="2019-11-01T04:21:31.743" v="4789" actId="20577"/>
          <ac:spMkLst>
            <pc:docMk/>
            <pc:sldMk cId="2577500058" sldId="276"/>
            <ac:spMk id="20" creationId="{468D206D-71B1-467A-B8CA-BF4EBDDA01F3}"/>
          </ac:spMkLst>
        </pc:spChg>
        <pc:picChg chg="add del mod">
          <ac:chgData name="藤原 友正" userId="773db4682fb361c6" providerId="LiveId" clId="{1A10F74C-F47E-4A65-A404-0C7C094A0344}" dt="2019-11-01T03:16:24.184" v="3285"/>
          <ac:picMkLst>
            <pc:docMk/>
            <pc:sldMk cId="2577500058" sldId="276"/>
            <ac:picMk id="8" creationId="{61268A31-32B0-4C8B-9058-D3C9FB3FD133}"/>
          </ac:picMkLst>
        </pc:picChg>
        <pc:picChg chg="add mod">
          <ac:chgData name="藤原 友正" userId="773db4682fb361c6" providerId="LiveId" clId="{1A10F74C-F47E-4A65-A404-0C7C094A0344}" dt="2019-11-01T03:56:51.594" v="4156" actId="1035"/>
          <ac:picMkLst>
            <pc:docMk/>
            <pc:sldMk cId="2577500058" sldId="276"/>
            <ac:picMk id="11" creationId="{0308FE36-1424-4805-A68D-D2ECB51D3073}"/>
          </ac:picMkLst>
        </pc:picChg>
        <pc:picChg chg="add mod">
          <ac:chgData name="藤原 友正" userId="773db4682fb361c6" providerId="LiveId" clId="{1A10F74C-F47E-4A65-A404-0C7C094A0344}" dt="2019-11-01T03:51:48.836" v="4117" actId="1076"/>
          <ac:picMkLst>
            <pc:docMk/>
            <pc:sldMk cId="2577500058" sldId="276"/>
            <ac:picMk id="17" creationId="{46E2F1B6-5479-4DD8-ADD4-656D54F9E825}"/>
          </ac:picMkLst>
        </pc:picChg>
      </pc:sldChg>
      <pc:sldChg chg="addSp delSp modSp add">
        <pc:chgData name="藤原 友正" userId="773db4682fb361c6" providerId="LiveId" clId="{1A10F74C-F47E-4A65-A404-0C7C094A0344}" dt="2019-11-01T08:33:45.999" v="5365" actId="20577"/>
        <pc:sldMkLst>
          <pc:docMk/>
          <pc:sldMk cId="1604793054" sldId="277"/>
        </pc:sldMkLst>
        <pc:spChg chg="mod">
          <ac:chgData name="藤原 友正" userId="773db4682fb361c6" providerId="LiveId" clId="{1A10F74C-F47E-4A65-A404-0C7C094A0344}" dt="2019-11-01T03:37:34.972" v="3787"/>
          <ac:spMkLst>
            <pc:docMk/>
            <pc:sldMk cId="1604793054" sldId="277"/>
            <ac:spMk id="2" creationId="{0668916F-37B6-42A1-B19B-C7C932DCB13C}"/>
          </ac:spMkLst>
        </pc:spChg>
        <pc:spChg chg="del">
          <ac:chgData name="藤原 友正" userId="773db4682fb361c6" providerId="LiveId" clId="{1A10F74C-F47E-4A65-A404-0C7C094A0344}" dt="2019-11-01T03:31:03.426" v="3600"/>
          <ac:spMkLst>
            <pc:docMk/>
            <pc:sldMk cId="1604793054" sldId="277"/>
            <ac:spMk id="3" creationId="{CEB82981-ABE7-4915-AFF5-2EB06840375A}"/>
          </ac:spMkLst>
        </pc:spChg>
        <pc:spChg chg="add mod">
          <ac:chgData name="藤原 友正" userId="773db4682fb361c6" providerId="LiveId" clId="{1A10F74C-F47E-4A65-A404-0C7C094A0344}" dt="2019-11-01T03:41:17.167" v="3861" actId="1076"/>
          <ac:spMkLst>
            <pc:docMk/>
            <pc:sldMk cId="1604793054" sldId="277"/>
            <ac:spMk id="9" creationId="{733F86D1-FA7A-4D68-BD10-6035416F1D83}"/>
          </ac:spMkLst>
        </pc:spChg>
        <pc:spChg chg="add mod">
          <ac:chgData name="藤原 友正" userId="773db4682fb361c6" providerId="LiveId" clId="{1A10F74C-F47E-4A65-A404-0C7C094A0344}" dt="2019-11-01T08:33:45.999" v="5365" actId="20577"/>
          <ac:spMkLst>
            <pc:docMk/>
            <pc:sldMk cId="1604793054" sldId="277"/>
            <ac:spMk id="12" creationId="{BF5B1069-BABB-4003-B1EF-86D75165A671}"/>
          </ac:spMkLst>
        </pc:spChg>
        <pc:spChg chg="add mod">
          <ac:chgData name="藤原 友正" userId="773db4682fb361c6" providerId="LiveId" clId="{1A10F74C-F47E-4A65-A404-0C7C094A0344}" dt="2019-11-01T03:44:52.783" v="3957" actId="14100"/>
          <ac:spMkLst>
            <pc:docMk/>
            <pc:sldMk cId="1604793054" sldId="277"/>
            <ac:spMk id="13" creationId="{E7F444E0-8153-43A4-87F1-2B4685944A6E}"/>
          </ac:spMkLst>
        </pc:spChg>
        <pc:picChg chg="add mod">
          <ac:chgData name="藤原 友正" userId="773db4682fb361c6" providerId="LiveId" clId="{1A10F74C-F47E-4A65-A404-0C7C094A0344}" dt="2019-11-01T03:43:49.661" v="3949" actId="1076"/>
          <ac:picMkLst>
            <pc:docMk/>
            <pc:sldMk cId="1604793054" sldId="277"/>
            <ac:picMk id="8" creationId="{E3D7D7F6-83BA-4F79-914A-4D2A66D24F76}"/>
          </ac:picMkLst>
        </pc:picChg>
        <pc:picChg chg="add mod">
          <ac:chgData name="藤原 友正" userId="773db4682fb361c6" providerId="LiveId" clId="{1A10F74C-F47E-4A65-A404-0C7C094A0344}" dt="2019-11-01T03:43:53.260" v="3950" actId="1076"/>
          <ac:picMkLst>
            <pc:docMk/>
            <pc:sldMk cId="1604793054" sldId="277"/>
            <ac:picMk id="11" creationId="{F6666212-8860-44CC-A476-A914A4C9D086}"/>
          </ac:picMkLst>
        </pc:picChg>
      </pc:sldChg>
      <pc:sldChg chg="addSp modSp add">
        <pc:chgData name="藤原 友正" userId="773db4682fb361c6" providerId="LiveId" clId="{1A10F74C-F47E-4A65-A404-0C7C094A0344}" dt="2019-11-01T04:08:10.652" v="4350" actId="14100"/>
        <pc:sldMkLst>
          <pc:docMk/>
          <pc:sldMk cId="371178283" sldId="278"/>
        </pc:sldMkLst>
        <pc:spChg chg="mod">
          <ac:chgData name="藤原 友正" userId="773db4682fb361c6" providerId="LiveId" clId="{1A10F74C-F47E-4A65-A404-0C7C094A0344}" dt="2019-11-01T03:56:13.222" v="4123"/>
          <ac:spMkLst>
            <pc:docMk/>
            <pc:sldMk cId="371178283" sldId="278"/>
            <ac:spMk id="5" creationId="{B0B165E6-F81A-4B0A-B129-D88AA0309678}"/>
          </ac:spMkLst>
        </pc:spChg>
        <pc:spChg chg="add mod">
          <ac:chgData name="藤原 友正" userId="773db4682fb361c6" providerId="LiveId" clId="{1A10F74C-F47E-4A65-A404-0C7C094A0344}" dt="2019-11-01T04:08:10.652" v="4350" actId="14100"/>
          <ac:spMkLst>
            <pc:docMk/>
            <pc:sldMk cId="371178283" sldId="278"/>
            <ac:spMk id="10" creationId="{B2260285-7368-4DF9-87B5-C7816C5B5CA4}"/>
          </ac:spMkLst>
        </pc:spChg>
        <pc:picChg chg="add mod">
          <ac:chgData name="藤原 友正" userId="773db4682fb361c6" providerId="LiveId" clId="{1A10F74C-F47E-4A65-A404-0C7C094A0344}" dt="2019-11-01T04:02:39.028" v="4232" actId="1076"/>
          <ac:picMkLst>
            <pc:docMk/>
            <pc:sldMk cId="371178283" sldId="278"/>
            <ac:picMk id="7" creationId="{7D2CEA01-5BCB-4583-93A6-3CCA57D276CF}"/>
          </ac:picMkLst>
        </pc:picChg>
        <pc:picChg chg="add mod">
          <ac:chgData name="藤原 友正" userId="773db4682fb361c6" providerId="LiveId" clId="{1A10F74C-F47E-4A65-A404-0C7C094A0344}" dt="2019-11-01T04:06:27.264" v="4243" actId="1076"/>
          <ac:picMkLst>
            <pc:docMk/>
            <pc:sldMk cId="371178283" sldId="278"/>
            <ac:picMk id="9" creationId="{6DFB3CB1-A9BE-4231-BE09-8FE615BB835F}"/>
          </ac:picMkLst>
        </pc:picChg>
      </pc:sldChg>
      <pc:sldChg chg="addSp modSp">
        <pc:chgData name="藤原 友正" userId="773db4682fb361c6" providerId="LiveId" clId="{1A10F74C-F47E-4A65-A404-0C7C094A0344}" dt="2019-11-01T08:40:19.724" v="5474" actId="1076"/>
        <pc:sldMkLst>
          <pc:docMk/>
          <pc:sldMk cId="3449997735" sldId="279"/>
        </pc:sldMkLst>
        <pc:spChg chg="add mod">
          <ac:chgData name="藤原 友正" userId="773db4682fb361c6" providerId="LiveId" clId="{1A10F74C-F47E-4A65-A404-0C7C094A0344}" dt="2019-11-01T08:24:33.423" v="5288" actId="20577"/>
          <ac:spMkLst>
            <pc:docMk/>
            <pc:sldMk cId="3449997735" sldId="279"/>
            <ac:spMk id="8" creationId="{AD1CBD00-B878-4C99-9954-784430366D90}"/>
          </ac:spMkLst>
        </pc:spChg>
        <pc:spChg chg="add mod">
          <ac:chgData name="藤原 友正" userId="773db4682fb361c6" providerId="LiveId" clId="{1A10F74C-F47E-4A65-A404-0C7C094A0344}" dt="2019-11-01T08:40:19.724" v="5474" actId="1076"/>
          <ac:spMkLst>
            <pc:docMk/>
            <pc:sldMk cId="3449997735" sldId="279"/>
            <ac:spMk id="9" creationId="{E9C5E889-696B-4D16-8898-E19B6EED4455}"/>
          </ac:spMkLst>
        </pc:spChg>
        <pc:picChg chg="add mod">
          <ac:chgData name="藤原 友正" userId="773db4682fb361c6" providerId="LiveId" clId="{1A10F74C-F47E-4A65-A404-0C7C094A0344}" dt="2019-11-01T04:10:30.992" v="4387" actId="1035"/>
          <ac:picMkLst>
            <pc:docMk/>
            <pc:sldMk cId="3449997735" sldId="279"/>
            <ac:picMk id="7" creationId="{AC53B1BE-688F-4022-9A7F-92DA9E017838}"/>
          </ac:picMkLst>
        </pc:picChg>
      </pc:sldChg>
      <pc:sldChg chg="addSp modSp">
        <pc:chgData name="藤原 友正" userId="773db4682fb361c6" providerId="LiveId" clId="{1A10F74C-F47E-4A65-A404-0C7C094A0344}" dt="2019-11-01T08:40:36.012" v="5482" actId="20577"/>
        <pc:sldMkLst>
          <pc:docMk/>
          <pc:sldMk cId="3282304587" sldId="280"/>
        </pc:sldMkLst>
        <pc:spChg chg="mod">
          <ac:chgData name="藤原 友正" userId="773db4682fb361c6" providerId="LiveId" clId="{1A10F74C-F47E-4A65-A404-0C7C094A0344}" dt="2019-11-01T04:15:36.303" v="4629"/>
          <ac:spMkLst>
            <pc:docMk/>
            <pc:sldMk cId="3282304587" sldId="280"/>
            <ac:spMk id="5" creationId="{B0B165E6-F81A-4B0A-B129-D88AA0309678}"/>
          </ac:spMkLst>
        </pc:spChg>
        <pc:spChg chg="add mod">
          <ac:chgData name="藤原 友正" userId="773db4682fb361c6" providerId="LiveId" clId="{1A10F74C-F47E-4A65-A404-0C7C094A0344}" dt="2019-11-01T08:40:36.012" v="5482" actId="20577"/>
          <ac:spMkLst>
            <pc:docMk/>
            <pc:sldMk cId="3282304587" sldId="280"/>
            <ac:spMk id="6" creationId="{C52F55B7-D5A8-4339-BF3A-2973E1BA16F2}"/>
          </ac:spMkLst>
        </pc:spChg>
      </pc:sldChg>
      <pc:sldChg chg="del">
        <pc:chgData name="藤原 友正" userId="773db4682fb361c6" providerId="LiveId" clId="{1A10F74C-F47E-4A65-A404-0C7C094A0344}" dt="2019-11-01T04:26:49.877" v="4829" actId="2696"/>
        <pc:sldMkLst>
          <pc:docMk/>
          <pc:sldMk cId="1099028750" sldId="281"/>
        </pc:sldMkLst>
      </pc:sldChg>
      <pc:sldChg chg="modSp add">
        <pc:chgData name="藤原 友正" userId="773db4682fb361c6" providerId="LiveId" clId="{1A10F74C-F47E-4A65-A404-0C7C094A0344}" dt="2019-11-01T06:48:08.873" v="5083" actId="20577"/>
        <pc:sldMkLst>
          <pc:docMk/>
          <pc:sldMk cId="2646805979" sldId="281"/>
        </pc:sldMkLst>
        <pc:spChg chg="mod">
          <ac:chgData name="藤原 友正" userId="773db4682fb361c6" providerId="LiveId" clId="{1A10F74C-F47E-4A65-A404-0C7C094A0344}" dt="2019-11-01T04:47:47.120" v="4975" actId="20577"/>
          <ac:spMkLst>
            <pc:docMk/>
            <pc:sldMk cId="2646805979" sldId="281"/>
            <ac:spMk id="2" creationId="{8E138698-09B4-479F-ACA6-97F49D67EA1B}"/>
          </ac:spMkLst>
        </pc:spChg>
        <pc:spChg chg="mod">
          <ac:chgData name="藤原 友正" userId="773db4682fb361c6" providerId="LiveId" clId="{1A10F74C-F47E-4A65-A404-0C7C094A0344}" dt="2019-11-01T06:48:08.873" v="5083" actId="20577"/>
          <ac:spMkLst>
            <pc:docMk/>
            <pc:sldMk cId="2646805979" sldId="281"/>
            <ac:spMk id="3" creationId="{23EBBD8D-3257-4455-9872-7EF12E5567AA}"/>
          </ac:spMkLst>
        </pc:spChg>
      </pc:sldChg>
      <pc:sldChg chg="addSp modSp add">
        <pc:chgData name="藤原 友正" userId="773db4682fb361c6" providerId="LiveId" clId="{1A10F74C-F47E-4A65-A404-0C7C094A0344}" dt="2019-11-01T08:24:16.475" v="5287" actId="2711"/>
        <pc:sldMkLst>
          <pc:docMk/>
          <pc:sldMk cId="2645635992" sldId="282"/>
        </pc:sldMkLst>
        <pc:spChg chg="mod">
          <ac:chgData name="藤原 友正" userId="773db4682fb361c6" providerId="LiveId" clId="{1A10F74C-F47E-4A65-A404-0C7C094A0344}" dt="2019-11-01T08:24:00.101" v="5286" actId="20577"/>
          <ac:spMkLst>
            <pc:docMk/>
            <pc:sldMk cId="2645635992" sldId="282"/>
            <ac:spMk id="2" creationId="{DEAA043B-FC0A-48D4-B1A4-FC0D0F65C050}"/>
          </ac:spMkLst>
        </pc:spChg>
        <pc:spChg chg="mod">
          <ac:chgData name="藤原 友正" userId="773db4682fb361c6" providerId="LiveId" clId="{1A10F74C-F47E-4A65-A404-0C7C094A0344}" dt="2019-11-01T08:24:16.475" v="5287" actId="2711"/>
          <ac:spMkLst>
            <pc:docMk/>
            <pc:sldMk cId="2645635992" sldId="282"/>
            <ac:spMk id="3" creationId="{9B3F5DDD-13A2-49CA-AE96-F8B93ED528DD}"/>
          </ac:spMkLst>
        </pc:spChg>
        <pc:picChg chg="add mod">
          <ac:chgData name="藤原 友正" userId="773db4682fb361c6" providerId="LiveId" clId="{1A10F74C-F47E-4A65-A404-0C7C094A0344}" dt="2019-11-01T08:23:03.198" v="5268" actId="1076"/>
          <ac:picMkLst>
            <pc:docMk/>
            <pc:sldMk cId="2645635992" sldId="282"/>
            <ac:picMk id="8" creationId="{6BF501A3-7886-4A81-8630-AE11FE581A75}"/>
          </ac:picMkLst>
        </pc:picChg>
        <pc:picChg chg="add mod">
          <ac:chgData name="藤原 友正" userId="773db4682fb361c6" providerId="LiveId" clId="{1A10F74C-F47E-4A65-A404-0C7C094A0344}" dt="2019-11-01T08:23:22.197" v="5273" actId="1076"/>
          <ac:picMkLst>
            <pc:docMk/>
            <pc:sldMk cId="2645635992" sldId="282"/>
            <ac:picMk id="10" creationId="{F5FEA017-7253-46DE-BC46-FD333098D725}"/>
          </ac:picMkLst>
        </pc:picChg>
      </pc:sldChg>
      <pc:sldChg chg="addSp modSp add del">
        <pc:chgData name="藤原 友正" userId="773db4682fb361c6" providerId="LiveId" clId="{1A10F74C-F47E-4A65-A404-0C7C094A0344}" dt="2019-11-01T08:40:31.653" v="5475" actId="2696"/>
        <pc:sldMkLst>
          <pc:docMk/>
          <pc:sldMk cId="3214353450" sldId="283"/>
        </pc:sldMkLst>
        <pc:spChg chg="mod">
          <ac:chgData name="藤原 友正" userId="773db4682fb361c6" providerId="LiveId" clId="{1A10F74C-F47E-4A65-A404-0C7C094A0344}" dt="2019-11-01T08:35:17.352" v="5367"/>
          <ac:spMkLst>
            <pc:docMk/>
            <pc:sldMk cId="3214353450" sldId="283"/>
            <ac:spMk id="5" creationId="{29EE866E-5D8B-41BE-BF03-1005AFA3AF19}"/>
          </ac:spMkLst>
        </pc:spChg>
        <pc:spChg chg="add mod">
          <ac:chgData name="藤原 友正" userId="773db4682fb361c6" providerId="LiveId" clId="{1A10F74C-F47E-4A65-A404-0C7C094A0344}" dt="2019-11-01T08:39:36.873" v="5466" actId="113"/>
          <ac:spMkLst>
            <pc:docMk/>
            <pc:sldMk cId="3214353450" sldId="283"/>
            <ac:spMk id="6" creationId="{71DDCC30-0EE6-4DAF-AEB3-FBBA9F665C3D}"/>
          </ac:spMkLst>
        </pc:spChg>
      </pc:sldChg>
      <pc:sldMasterChg chg="setBg modSldLayout">
        <pc:chgData name="藤原 友正" userId="773db4682fb361c6" providerId="LiveId" clId="{1A10F74C-F47E-4A65-A404-0C7C094A0344}" dt="2019-11-01T03:13:10.115" v="3279"/>
        <pc:sldMasterMkLst>
          <pc:docMk/>
          <pc:sldMasterMk cId="613225383" sldId="2147483660"/>
        </pc:sldMasterMkLst>
        <pc:sldLayoutChg chg="setBg">
          <pc:chgData name="藤原 友正" userId="773db4682fb361c6" providerId="LiveId" clId="{1A10F74C-F47E-4A65-A404-0C7C094A0344}" dt="2019-11-01T03:13:10.115" v="3279"/>
          <pc:sldLayoutMkLst>
            <pc:docMk/>
            <pc:sldMasterMk cId="613225383" sldId="2147483660"/>
            <pc:sldLayoutMk cId="2521525152" sldId="2147483661"/>
          </pc:sldLayoutMkLst>
        </pc:sldLayoutChg>
        <pc:sldLayoutChg chg="modSp setBg">
          <pc:chgData name="藤原 友正" userId="773db4682fb361c6" providerId="LiveId" clId="{1A10F74C-F47E-4A65-A404-0C7C094A0344}" dt="2019-11-01T03:13:10.115" v="3279"/>
          <pc:sldLayoutMkLst>
            <pc:docMk/>
            <pc:sldMasterMk cId="613225383" sldId="2147483660"/>
            <pc:sldLayoutMk cId="897849816" sldId="2147483662"/>
          </pc:sldLayoutMkLst>
          <pc:spChg chg="mod">
            <ac:chgData name="藤原 友正" userId="773db4682fb361c6" providerId="LiveId" clId="{1A10F74C-F47E-4A65-A404-0C7C094A0344}" dt="2019-10-31T19:33:21.960" v="766" actId="14100"/>
            <ac:spMkLst>
              <pc:docMk/>
              <pc:sldMasterMk cId="613225383" sldId="2147483660"/>
              <pc:sldLayoutMk cId="897849816" sldId="2147483662"/>
              <ac:spMk id="2" creationId="{00000000-0000-0000-0000-000000000000}"/>
            </ac:spMkLst>
          </pc:spChg>
        </pc:sldLayoutChg>
        <pc:sldLayoutChg chg="setBg">
          <pc:chgData name="藤原 友正" userId="773db4682fb361c6" providerId="LiveId" clId="{1A10F74C-F47E-4A65-A404-0C7C094A0344}" dt="2019-11-01T03:13:10.115" v="3279"/>
          <pc:sldLayoutMkLst>
            <pc:docMk/>
            <pc:sldMasterMk cId="613225383" sldId="2147483660"/>
            <pc:sldLayoutMk cId="1663410403" sldId="2147483663"/>
          </pc:sldLayoutMkLst>
        </pc:sldLayoutChg>
        <pc:sldLayoutChg chg="modSp setBg">
          <pc:chgData name="藤原 友正" userId="773db4682fb361c6" providerId="LiveId" clId="{1A10F74C-F47E-4A65-A404-0C7C094A0344}" dt="2019-11-01T03:13:10.115" v="3279"/>
          <pc:sldLayoutMkLst>
            <pc:docMk/>
            <pc:sldMasterMk cId="613225383" sldId="2147483660"/>
            <pc:sldLayoutMk cId="3072746908" sldId="2147483664"/>
          </pc:sldLayoutMkLst>
          <pc:spChg chg="mod">
            <ac:chgData name="藤原 友正" userId="773db4682fb361c6" providerId="LiveId" clId="{1A10F74C-F47E-4A65-A404-0C7C094A0344}" dt="2019-10-31T19:33:38.267" v="767" actId="14100"/>
            <ac:spMkLst>
              <pc:docMk/>
              <pc:sldMasterMk cId="613225383" sldId="2147483660"/>
              <pc:sldLayoutMk cId="3072746908" sldId="2147483664"/>
              <ac:spMk id="8" creationId="{62892628-BAB7-4948-B17D-2DFBA2216356}"/>
            </ac:spMkLst>
          </pc:spChg>
        </pc:sldLayoutChg>
        <pc:sldLayoutChg chg="modSp setBg">
          <pc:chgData name="藤原 友正" userId="773db4682fb361c6" providerId="LiveId" clId="{1A10F74C-F47E-4A65-A404-0C7C094A0344}" dt="2019-11-01T03:13:10.115" v="3279"/>
          <pc:sldLayoutMkLst>
            <pc:docMk/>
            <pc:sldMasterMk cId="613225383" sldId="2147483660"/>
            <pc:sldLayoutMk cId="435936477" sldId="2147483665"/>
          </pc:sldLayoutMkLst>
          <pc:spChg chg="mod">
            <ac:chgData name="藤原 友正" userId="773db4682fb361c6" providerId="LiveId" clId="{1A10F74C-F47E-4A65-A404-0C7C094A0344}" dt="2019-10-31T19:33:46.045" v="768" actId="14100"/>
            <ac:spMkLst>
              <pc:docMk/>
              <pc:sldMasterMk cId="613225383" sldId="2147483660"/>
              <pc:sldLayoutMk cId="435936477" sldId="2147483665"/>
              <ac:spMk id="10" creationId="{5DFDE3A9-B449-4A9D-86AD-8CBD29602CFB}"/>
            </ac:spMkLst>
          </pc:spChg>
        </pc:sldLayoutChg>
        <pc:sldLayoutChg chg="modSp setBg">
          <pc:chgData name="藤原 友正" userId="773db4682fb361c6" providerId="LiveId" clId="{1A10F74C-F47E-4A65-A404-0C7C094A0344}" dt="2019-11-01T03:13:10.115" v="3279"/>
          <pc:sldLayoutMkLst>
            <pc:docMk/>
            <pc:sldMasterMk cId="613225383" sldId="2147483660"/>
            <pc:sldLayoutMk cId="68233061" sldId="2147483666"/>
          </pc:sldLayoutMkLst>
          <pc:spChg chg="mod">
            <ac:chgData name="藤原 友正" userId="773db4682fb361c6" providerId="LiveId" clId="{1A10F74C-F47E-4A65-A404-0C7C094A0344}" dt="2019-10-31T19:33:57.436" v="769" actId="14100"/>
            <ac:spMkLst>
              <pc:docMk/>
              <pc:sldMasterMk cId="613225383" sldId="2147483660"/>
              <pc:sldLayoutMk cId="68233061" sldId="2147483666"/>
              <ac:spMk id="7" creationId="{15F35469-D4DD-4347-B02B-080122B64E91}"/>
            </ac:spMkLst>
          </pc:spChg>
        </pc:sldLayoutChg>
        <pc:sldLayoutChg chg="setBg">
          <pc:chgData name="藤原 友正" userId="773db4682fb361c6" providerId="LiveId" clId="{1A10F74C-F47E-4A65-A404-0C7C094A0344}" dt="2019-11-01T03:13:10.115" v="3279"/>
          <pc:sldLayoutMkLst>
            <pc:docMk/>
            <pc:sldMasterMk cId="613225383" sldId="2147483660"/>
            <pc:sldLayoutMk cId="1601744305" sldId="2147483667"/>
          </pc:sldLayoutMkLst>
        </pc:sldLayoutChg>
        <pc:sldLayoutChg chg="setBg">
          <pc:chgData name="藤原 友正" userId="773db4682fb361c6" providerId="LiveId" clId="{1A10F74C-F47E-4A65-A404-0C7C094A0344}" dt="2019-11-01T03:13:10.115" v="3279"/>
          <pc:sldLayoutMkLst>
            <pc:docMk/>
            <pc:sldMasterMk cId="613225383" sldId="2147483660"/>
            <pc:sldLayoutMk cId="992546185" sldId="2147483668"/>
          </pc:sldLayoutMkLst>
        </pc:sldLayoutChg>
        <pc:sldLayoutChg chg="setBg">
          <pc:chgData name="藤原 友正" userId="773db4682fb361c6" providerId="LiveId" clId="{1A10F74C-F47E-4A65-A404-0C7C094A0344}" dt="2019-11-01T03:13:10.115" v="3279"/>
          <pc:sldLayoutMkLst>
            <pc:docMk/>
            <pc:sldMasterMk cId="613225383" sldId="2147483660"/>
            <pc:sldLayoutMk cId="3949662232" sldId="2147483669"/>
          </pc:sldLayoutMkLst>
        </pc:sldLayoutChg>
        <pc:sldLayoutChg chg="modSp setBg">
          <pc:chgData name="藤原 友正" userId="773db4682fb361c6" providerId="LiveId" clId="{1A10F74C-F47E-4A65-A404-0C7C094A0344}" dt="2019-11-01T03:13:10.115" v="3279"/>
          <pc:sldLayoutMkLst>
            <pc:docMk/>
            <pc:sldMasterMk cId="613225383" sldId="2147483660"/>
            <pc:sldLayoutMk cId="2485609122" sldId="2147483670"/>
          </pc:sldLayoutMkLst>
          <pc:spChg chg="mod">
            <ac:chgData name="藤原 友正" userId="773db4682fb361c6" providerId="LiveId" clId="{1A10F74C-F47E-4A65-A404-0C7C094A0344}" dt="2019-10-31T19:34:08.985" v="770" actId="14100"/>
            <ac:spMkLst>
              <pc:docMk/>
              <pc:sldMasterMk cId="613225383" sldId="2147483660"/>
              <pc:sldLayoutMk cId="2485609122" sldId="2147483670"/>
              <ac:spMk id="9" creationId="{2DB733DF-1010-412A-99A4-E93B984B7B6D}"/>
            </ac:spMkLst>
          </pc:spChg>
        </pc:sldLayoutChg>
        <pc:sldLayoutChg chg="setBg">
          <pc:chgData name="藤原 友正" userId="773db4682fb361c6" providerId="LiveId" clId="{1A10F74C-F47E-4A65-A404-0C7C094A0344}" dt="2019-11-01T03:13:10.115" v="3279"/>
          <pc:sldLayoutMkLst>
            <pc:docMk/>
            <pc:sldMasterMk cId="613225383" sldId="2147483660"/>
            <pc:sldLayoutMk cId="3816082518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3147D-352A-47B4-B861-8833A904B4BF}" type="datetimeFigureOut">
              <a:rPr kumimoji="1" lang="ja-JP" altLang="en-US" smtClean="0"/>
              <a:t>2019/11/1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EFB96-B4C6-4ECB-B7B6-3EE3142A1C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62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10000" b="1">
                <a:solidFill>
                  <a:srgbClr val="001E64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rgbClr val="0078C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52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169" y="1347095"/>
            <a:ext cx="11519662" cy="48600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B733DF-1010-412A-99A4-E93B984B7B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AF57A2-1EE2-4F11-ABC1-36FB34DF619B}"/>
              </a:ext>
            </a:extLst>
          </p:cNvPr>
          <p:cNvSpPr txBox="1"/>
          <p:nvPr/>
        </p:nvSpPr>
        <p:spPr>
          <a:xfrm>
            <a:off x="10391633" y="36000"/>
            <a:ext cx="1800367" cy="100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50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5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560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08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0175"/>
            <a:ext cx="12192000" cy="4968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0F33E5-A31E-4247-981A-559B40C0EB26}"/>
              </a:ext>
            </a:extLst>
          </p:cNvPr>
          <p:cNvSpPr txBox="1"/>
          <p:nvPr/>
        </p:nvSpPr>
        <p:spPr>
          <a:xfrm>
            <a:off x="10391633" y="36001"/>
            <a:ext cx="1800367" cy="100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50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5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784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341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2892628-BAB7-4948-B17D-2DFBA221635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6BF0AB-ED29-4E66-B837-9A5BA3A160E2}"/>
              </a:ext>
            </a:extLst>
          </p:cNvPr>
          <p:cNvSpPr txBox="1"/>
          <p:nvPr/>
        </p:nvSpPr>
        <p:spPr>
          <a:xfrm>
            <a:off x="10391633" y="40943"/>
            <a:ext cx="1800367" cy="100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50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5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727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06" y="1681163"/>
            <a:ext cx="5655669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06" y="2505075"/>
            <a:ext cx="5655669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65566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53" y="2505075"/>
            <a:ext cx="56556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FDE3A9-B449-4A9D-86AD-8CBD29602CF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C24C4C-CBC7-43D4-A634-A456F6FFFE05}"/>
              </a:ext>
            </a:extLst>
          </p:cNvPr>
          <p:cNvSpPr txBox="1"/>
          <p:nvPr/>
        </p:nvSpPr>
        <p:spPr>
          <a:xfrm>
            <a:off x="10391633" y="36000"/>
            <a:ext cx="1800367" cy="100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50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5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593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08041B-0D74-4976-8EB8-8C8CEC39B298}"/>
              </a:ext>
            </a:extLst>
          </p:cNvPr>
          <p:cNvSpPr txBox="1"/>
          <p:nvPr/>
        </p:nvSpPr>
        <p:spPr>
          <a:xfrm>
            <a:off x="10391633" y="36000"/>
            <a:ext cx="1800367" cy="100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50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5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F35469-D4DD-4347-B02B-080122B6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5FCC83-B8BE-4281-890D-ED9D598AC285}"/>
              </a:ext>
            </a:extLst>
          </p:cNvPr>
          <p:cNvSpPr txBox="1"/>
          <p:nvPr/>
        </p:nvSpPr>
        <p:spPr>
          <a:xfrm>
            <a:off x="10391633" y="36001"/>
            <a:ext cx="1800367" cy="100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50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5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823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74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54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66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en-US" altLang="ja-JP"/>
              <a:t>2019.11.1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en-US" altLang="ja-JP"/>
              <a:t>Status Report #3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2C8C5DB-F396-48AF-BC73-0C73E99D6A7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22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2085BAD-2D96-4497-AEAD-936302036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578" y="1041400"/>
            <a:ext cx="10350843" cy="2387600"/>
          </a:xfrm>
        </p:spPr>
        <p:txBody>
          <a:bodyPr/>
          <a:lstStyle/>
          <a:p>
            <a:r>
              <a:rPr kumimoji="1" lang="en-US" altLang="ja-JP" dirty="0">
                <a:latin typeface="+mj-ea"/>
              </a:rPr>
              <a:t>Status Report #3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2E23B00E-5646-4CFC-A0D9-3EE49FC47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2019.11.1 Fri</a:t>
            </a:r>
          </a:p>
          <a:p>
            <a:r>
              <a:rPr lang="en-US" altLang="ja-JP" dirty="0"/>
              <a:t>B4 Fujiwara </a:t>
            </a:r>
            <a:r>
              <a:rPr lang="en-US" altLang="ja-JP" dirty="0" err="1"/>
              <a:t>Tomomasa</a:t>
            </a:r>
            <a:endParaRPr kumimoji="1" lang="ja-JP" altLang="en-US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9E9A59D-45D2-457A-8AD5-F90B25DB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2C0D10B-56C8-4958-AAB1-8977F35A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D97EDF-CB13-499A-8943-3C94F70C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650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FFA1A8-2101-4C98-BD58-845B8E9C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 Progress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D0E40E-43D3-4D69-BCE8-94B8929FD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For time walk correction,</a:t>
            </a:r>
            <a:r>
              <a:rPr kumimoji="1" lang="ja-JP" altLang="en-US" dirty="0"/>
              <a:t>  </a:t>
            </a:r>
            <a:r>
              <a:rPr kumimoji="1" lang="en-US" altLang="ja-JP" dirty="0"/>
              <a:t>focus on </a:t>
            </a:r>
            <a:r>
              <a:rPr lang="en-US" altLang="ja-JP" dirty="0"/>
              <a:t>TOF vs QDC1 &amp; 2</a:t>
            </a:r>
            <a:r>
              <a:rPr lang="ja-JP" altLang="en-US" dirty="0"/>
              <a:t> </a:t>
            </a:r>
            <a:r>
              <a:rPr lang="en-US" altLang="ja-JP" dirty="0"/>
              <a:t>dist.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7D2B7D-FCB8-4DF2-9865-931EC37B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720D08-E28B-48A2-80F5-D7BB8796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Status Report #3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44F232-3D7A-43C1-8120-02493A86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pic>
        <p:nvPicPr>
          <p:cNvPr id="10" name="図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E6D10E4B-4AD1-4543-B474-6CD07155A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31" y="1840705"/>
            <a:ext cx="7321937" cy="4115374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D63735C-EE22-45A9-B5EB-68C72DCE2177}"/>
              </a:ext>
            </a:extLst>
          </p:cNvPr>
          <p:cNvSpPr/>
          <p:nvPr/>
        </p:nvSpPr>
        <p:spPr>
          <a:xfrm>
            <a:off x="3105150" y="2250456"/>
            <a:ext cx="1085850" cy="3159743"/>
          </a:xfrm>
          <a:prstGeom prst="rect">
            <a:avLst/>
          </a:prstGeom>
          <a:solidFill>
            <a:srgbClr val="FF80FF">
              <a:alpha val="40000"/>
            </a:srgb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842D319-646C-4A5D-A85A-20FA6C0A4C59}"/>
              </a:ext>
            </a:extLst>
          </p:cNvPr>
          <p:cNvSpPr txBox="1"/>
          <p:nvPr/>
        </p:nvSpPr>
        <p:spPr>
          <a:xfrm>
            <a:off x="7699569" y="1840705"/>
            <a:ext cx="44924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Pick up bins with large entry</a:t>
            </a:r>
          </a:p>
          <a:p>
            <a:r>
              <a:rPr kumimoji="1" lang="en-US" altLang="ja-JP" sz="2000" dirty="0"/>
              <a:t>	16&lt;QDC2&lt;26 [</a:t>
            </a:r>
            <a:r>
              <a:rPr kumimoji="1" lang="en-US" altLang="ja-JP" sz="2000" dirty="0" err="1"/>
              <a:t>pC</a:t>
            </a:r>
            <a:r>
              <a:rPr kumimoji="1" lang="en-US" altLang="ja-JP" sz="2000" dirty="0"/>
              <a:t>]</a:t>
            </a:r>
          </a:p>
          <a:p>
            <a:endParaRPr kumimoji="1"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Under this condition, </a:t>
            </a:r>
          </a:p>
          <a:p>
            <a:r>
              <a:rPr kumimoji="1" lang="en-US" altLang="ja-JP" sz="2000" dirty="0"/>
              <a:t>       Calibrate TOF vs. QDC1</a:t>
            </a:r>
          </a:p>
        </p:txBody>
      </p:sp>
    </p:spTree>
    <p:extLst>
      <p:ext uri="{BB962C8B-B14F-4D97-AF65-F5344CB8AC3E}">
        <p14:creationId xmlns:p14="http://schemas.microsoft.com/office/powerpoint/2010/main" val="1999506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68916F-37B6-42A1-B19B-C7C932DC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 Progress</a:t>
            </a:r>
            <a:endParaRPr kumimoji="1" lang="ja-JP" altLang="en-US" dirty="0"/>
          </a:p>
        </p:txBody>
      </p:sp>
      <p:pic>
        <p:nvPicPr>
          <p:cNvPr id="8" name="コンテンツ プレースホルダー 7" descr="地図 が含まれている画像&#10;&#10;自動的に生成された説明">
            <a:extLst>
              <a:ext uri="{FF2B5EF4-FFF2-40B4-BE49-F238E27FC236}">
                <a16:creationId xmlns:a16="http://schemas.microsoft.com/office/drawing/2014/main" id="{E3D7D7F6-83BA-4F79-914A-4D2A66D24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8" y="1301500"/>
            <a:ext cx="5875840" cy="3306017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29B136-EB08-473F-8F35-527F01A0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FCD9C6-5673-4CB8-955E-576A676F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90B4DE-30C8-459F-9ECD-6615BD28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11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33F86D1-FA7A-4D68-BD10-6035416F1D83}"/>
                  </a:ext>
                </a:extLst>
              </p:cNvPr>
              <p:cNvSpPr txBox="1"/>
              <p:nvPr/>
            </p:nvSpPr>
            <p:spPr>
              <a:xfrm>
                <a:off x="1244220" y="4510064"/>
                <a:ext cx="4213747" cy="1403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sz="1600" b="0" i="0" smtClean="0">
                              <a:latin typeface="Cambria Math" panose="02040503050406030204" pitchFamily="18" charset="0"/>
                            </a:rPr>
                            <m:t>QD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QD</m:t>
                              </m:r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kumimoji="1" lang="en-US" altLang="ja-JP" sz="16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−9.01</m:t>
                              </m:r>
                            </m:e>
                          </m:rad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  [</m:t>
                      </m:r>
                      <m:r>
                        <m:rPr>
                          <m:sty m:val="p"/>
                        </m:rP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psec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=−4793.85±21.8909 </m:t>
                              </m:r>
                              <m: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psec</m:t>
                              </m:r>
                              <m: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1600" b="0" i="0" smtClean="0">
                                          <a:latin typeface="Cambria Math" panose="02040503050406030204" pitchFamily="18" charset="0"/>
                                        </a:rPr>
                                        <m:t>pC</m:t>
                                      </m:r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ja-JP" sz="16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1" lang="en-US" altLang="ja-JP" sz="16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2788.21</m:t>
                              </m:r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7.81754             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latin typeface="Cambria Math" panose="02040503050406030204" pitchFamily="18" charset="0"/>
                                    </a:rPr>
                                    <m:t>psec</m:t>
                                  </m:r>
                                </m:e>
                              </m:d>
                              <m: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sz="16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33F86D1-FA7A-4D68-BD10-6035416F1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220" y="4510064"/>
                <a:ext cx="4213747" cy="14034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図 10">
            <a:extLst>
              <a:ext uri="{FF2B5EF4-FFF2-40B4-BE49-F238E27FC236}">
                <a16:creationId xmlns:a16="http://schemas.microsoft.com/office/drawing/2014/main" id="{F6666212-8860-44CC-A476-A914A4C9D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24" y="1296927"/>
            <a:ext cx="5884985" cy="33105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F5B1069-BABB-4003-B1EF-86D75165A671}"/>
                  </a:ext>
                </a:extLst>
              </p:cNvPr>
              <p:cNvSpPr txBox="1"/>
              <p:nvPr/>
            </p:nvSpPr>
            <p:spPr>
              <a:xfrm>
                <a:off x="6564572" y="4803198"/>
                <a:ext cx="54454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↑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dec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TOF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TOF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QDC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/>
              </a:p>
              <a:p>
                <a:endParaRPr kumimoji="1" lang="en-US" altLang="ja-JP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ja-JP" dirty="0"/>
                  <a:t>Additional condition,</a:t>
                </a:r>
                <a:r>
                  <a:rPr kumimoji="1" lang="ja-JP" altLang="en-US" dirty="0"/>
                  <a:t>  </a:t>
                </a:r>
                <a:r>
                  <a:rPr kumimoji="1" lang="en-US" altLang="ja-JP" dirty="0"/>
                  <a:t>26&lt;QDC1&lt;30 [</a:t>
                </a:r>
                <a:r>
                  <a:rPr kumimoji="1" lang="en-US" altLang="ja-JP" dirty="0" err="1"/>
                  <a:t>pC</a:t>
                </a:r>
                <a:r>
                  <a:rPr kumimoji="1" lang="en-US" altLang="ja-JP" dirty="0"/>
                  <a:t>]</a:t>
                </a: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F5B1069-BABB-4003-B1EF-86D75165A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572" y="4803198"/>
                <a:ext cx="5445457" cy="923330"/>
              </a:xfrm>
              <a:prstGeom prst="rect">
                <a:avLst/>
              </a:prstGeom>
              <a:blipFill>
                <a:blip r:embed="rId5"/>
                <a:stretch>
                  <a:fillRect l="-1008" t="-3974" b="-99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7F444E0-8153-43A4-87F1-2B4685944A6E}"/>
              </a:ext>
            </a:extLst>
          </p:cNvPr>
          <p:cNvSpPr/>
          <p:nvPr/>
        </p:nvSpPr>
        <p:spPr>
          <a:xfrm>
            <a:off x="9295075" y="1637969"/>
            <a:ext cx="349858" cy="2546600"/>
          </a:xfrm>
          <a:prstGeom prst="rect">
            <a:avLst/>
          </a:prstGeom>
          <a:solidFill>
            <a:srgbClr val="FF80FF">
              <a:alpha val="40000"/>
            </a:srgb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793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BBB4C49F-25FE-4DC9-98CC-EE6CFC25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 Progress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308FE36-1424-4805-A68D-D2ECB51D3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3" y="1763244"/>
            <a:ext cx="5857549" cy="3292299"/>
          </a:xfrm>
          <a:prstGeom prst="rect">
            <a:avLst/>
          </a:prstGeom>
        </p:spPr>
      </p:pic>
      <p:sp>
        <p:nvSpPr>
          <p:cNvPr id="12" name="日付プレースホルダー 11">
            <a:extLst>
              <a:ext uri="{FF2B5EF4-FFF2-40B4-BE49-F238E27FC236}">
                <a16:creationId xmlns:a16="http://schemas.microsoft.com/office/drawing/2014/main" id="{F7E45348-3F84-41FD-99BC-8710095F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</a:t>
            </a:r>
            <a:endParaRPr kumimoji="1" lang="ja-JP" altLang="en-US"/>
          </a:p>
        </p:txBody>
      </p:sp>
      <p:sp>
        <p:nvSpPr>
          <p:cNvPr id="13" name="フッター プレースホルダー 12">
            <a:extLst>
              <a:ext uri="{FF2B5EF4-FFF2-40B4-BE49-F238E27FC236}">
                <a16:creationId xmlns:a16="http://schemas.microsoft.com/office/drawing/2014/main" id="{6E0884BD-F4D5-40BF-9699-9EC94E31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</a:t>
            </a:r>
            <a:endParaRPr kumimoji="1" lang="ja-JP" altLang="en-US"/>
          </a:p>
        </p:txBody>
      </p:sp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76AD60A1-5210-49A8-93A0-F883EDE0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12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EF0985A-6E6E-43AB-9FD0-B46902BC1179}"/>
                  </a:ext>
                </a:extLst>
              </p:cNvPr>
              <p:cNvSpPr txBox="1"/>
              <p:nvPr/>
            </p:nvSpPr>
            <p:spPr>
              <a:xfrm>
                <a:off x="1244220" y="5001388"/>
                <a:ext cx="4213747" cy="1403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sz="1600" b="0" i="0" smtClean="0">
                              <a:latin typeface="Cambria Math" panose="02040503050406030204" pitchFamily="18" charset="0"/>
                            </a:rPr>
                            <m:t>QD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latin typeface="Cambria Math" panose="02040503050406030204" pitchFamily="18" charset="0"/>
                                    </a:rPr>
                                    <m:t>QDC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−11.3</m:t>
                              </m:r>
                            </m:e>
                          </m:rad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  [</m:t>
                      </m:r>
                      <m:r>
                        <m:rPr>
                          <m:sty m:val="p"/>
                        </m:rP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psec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=3443.35±51.2489 </m:t>
                              </m:r>
                              <m: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psec</m:t>
                              </m:r>
                              <m: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1600" b="0" i="0" smtClean="0">
                                          <a:latin typeface="Cambria Math" panose="02040503050406030204" pitchFamily="18" charset="0"/>
                                        </a:rPr>
                                        <m:t>pC</m:t>
                                      </m:r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ja-JP" sz="16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1" lang="en-US" altLang="ja-JP" sz="16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482.587</m:t>
                              </m:r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17.4016          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latin typeface="Cambria Math" panose="02040503050406030204" pitchFamily="18" charset="0"/>
                                    </a:rPr>
                                    <m:t>psec</m:t>
                                  </m:r>
                                </m:e>
                              </m:d>
                              <m: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sz="16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EF0985A-6E6E-43AB-9FD0-B46902BC1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220" y="5001388"/>
                <a:ext cx="4213747" cy="14034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図 16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46E2F1B6-5479-4DD8-ADD4-656D54F9E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386" y="1271920"/>
            <a:ext cx="6101614" cy="34294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4B52A05-725F-468E-A76A-E88611FE234A}"/>
                  </a:ext>
                </a:extLst>
              </p:cNvPr>
              <p:cNvSpPr txBox="1"/>
              <p:nvPr/>
            </p:nvSpPr>
            <p:spPr>
              <a:xfrm>
                <a:off x="6564572" y="4803198"/>
                <a:ext cx="5445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↑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dec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TOF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TOF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QDC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ja-JP" dirty="0"/>
                  <a:t> vs. QDC2</a:t>
                </a:r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4B52A05-725F-468E-A76A-E88611FE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572" y="4803198"/>
                <a:ext cx="5445457" cy="369332"/>
              </a:xfrm>
              <a:prstGeom prst="rect">
                <a:avLst/>
              </a:prstGeom>
              <a:blipFill>
                <a:blip r:embed="rId5"/>
                <a:stretch>
                  <a:fillRect l="-1008" t="-9836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68D206D-71B1-467A-B8CA-BF4EBDDA01F3}"/>
              </a:ext>
            </a:extLst>
          </p:cNvPr>
          <p:cNvSpPr txBox="1"/>
          <p:nvPr/>
        </p:nvSpPr>
        <p:spPr>
          <a:xfrm>
            <a:off x="620972" y="1271920"/>
            <a:ext cx="523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TOF vs. QDC2 under gate conditions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7500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709A032-68CF-4BEB-AD2A-DFB5720F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1773890-DE0A-402B-9545-D35AEEEF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6B4099-9873-4F57-8029-EF16E847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B0B165E6-F81A-4B0A-B129-D88AA030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 Progress</a:t>
            </a:r>
            <a:endParaRPr kumimoji="1" lang="ja-JP" altLang="en-US" dirty="0"/>
          </a:p>
        </p:txBody>
      </p:sp>
      <p:pic>
        <p:nvPicPr>
          <p:cNvPr id="7" name="図 6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7D2CEA01-5BCB-4583-93A6-3CCA57D27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87" y="1269243"/>
            <a:ext cx="4888912" cy="2751204"/>
          </a:xfrm>
          <a:prstGeom prst="rect">
            <a:avLst/>
          </a:prstGeom>
        </p:spPr>
      </p:pic>
      <p:pic>
        <p:nvPicPr>
          <p:cNvPr id="9" name="図 8" descr="地図のスクリーンショットの画面&#10;&#10;自動的に生成された説明">
            <a:extLst>
              <a:ext uri="{FF2B5EF4-FFF2-40B4-BE49-F238E27FC236}">
                <a16:creationId xmlns:a16="http://schemas.microsoft.com/office/drawing/2014/main" id="{6DFB3CB1-A9BE-4231-BE09-8FE615BB8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745" y="1269243"/>
            <a:ext cx="6722255" cy="3782906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2260285-7368-4DF9-87B5-C7816C5B5CA4}"/>
              </a:ext>
            </a:extLst>
          </p:cNvPr>
          <p:cNvSpPr txBox="1"/>
          <p:nvPr/>
        </p:nvSpPr>
        <p:spPr>
          <a:xfrm>
            <a:off x="5643348" y="5098225"/>
            <a:ext cx="65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↑修正した</a:t>
            </a:r>
            <a:r>
              <a:rPr kumimoji="1" lang="en-US" altLang="ja-JP" dirty="0"/>
              <a:t>TOF(</a:t>
            </a:r>
            <a:r>
              <a:rPr kumimoji="1" lang="en-US" altLang="ja-JP" dirty="0" err="1"/>
              <a:t>dec.TOF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をカットオフを外し、すべてプロット</a:t>
            </a:r>
          </a:p>
        </p:txBody>
      </p:sp>
    </p:spTree>
    <p:extLst>
      <p:ext uri="{BB962C8B-B14F-4D97-AF65-F5344CB8AC3E}">
        <p14:creationId xmlns:p14="http://schemas.microsoft.com/office/powerpoint/2010/main" val="371178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709A032-68CF-4BEB-AD2A-DFB5720F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1773890-DE0A-402B-9545-D35AEEEF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6B4099-9873-4F57-8029-EF16E847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B0B165E6-F81A-4B0A-B129-D88AA030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 Progress</a:t>
            </a:r>
            <a:endParaRPr kumimoji="1" lang="ja-JP" altLang="en-US" dirty="0"/>
          </a:p>
        </p:txBody>
      </p:sp>
      <p:pic>
        <p:nvPicPr>
          <p:cNvPr id="7" name="図 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AC53B1BE-688F-4022-9A7F-92DA9E017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379"/>
            <a:ext cx="9181000" cy="515850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D1CBD00-B878-4C99-9954-784430366D90}"/>
              </a:ext>
            </a:extLst>
          </p:cNvPr>
          <p:cNvSpPr txBox="1"/>
          <p:nvPr/>
        </p:nvSpPr>
        <p:spPr>
          <a:xfrm>
            <a:off x="8234149" y="1699147"/>
            <a:ext cx="3957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←</a:t>
            </a:r>
            <a:r>
              <a:rPr kumimoji="1" lang="en-US" altLang="ja-JP" sz="2000" dirty="0"/>
              <a:t>Dist. TOF = dec.TOF1 - dec.TOF2</a:t>
            </a:r>
          </a:p>
        </p:txBody>
      </p:sp>
      <p:sp>
        <p:nvSpPr>
          <p:cNvPr id="9" name="コンテンツ プレースホルダー 5">
            <a:extLst>
              <a:ext uri="{FF2B5EF4-FFF2-40B4-BE49-F238E27FC236}">
                <a16:creationId xmlns:a16="http://schemas.microsoft.com/office/drawing/2014/main" id="{E9C5E889-696B-4D16-8898-E19B6EED4455}"/>
              </a:ext>
            </a:extLst>
          </p:cNvPr>
          <p:cNvSpPr txBox="1">
            <a:spLocks/>
          </p:cNvSpPr>
          <p:nvPr/>
        </p:nvSpPr>
        <p:spPr>
          <a:xfrm>
            <a:off x="8289931" y="4782891"/>
            <a:ext cx="3846286" cy="1443996"/>
          </a:xfrm>
          <a:prstGeom prst="rect">
            <a:avLst/>
          </a:prstGeom>
          <a:solidFill>
            <a:srgbClr val="F5F5FF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>
                <a:latin typeface="游ゴシック Light" panose="020B0300000000000000" pitchFamily="50" charset="-128"/>
                <a:ea typeface="+mj-ea"/>
              </a:rPr>
              <a:t>Really, want to make macro file</a:t>
            </a:r>
          </a:p>
          <a:p>
            <a:r>
              <a:rPr lang="en-US" altLang="ja-JP" sz="2000" dirty="0">
                <a:latin typeface="游ゴシック Light" panose="020B0300000000000000" pitchFamily="50" charset="-128"/>
                <a:ea typeface="+mj-ea"/>
              </a:rPr>
              <a:t>I couldn’t solve error…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>
                <a:latin typeface="游ゴシック Light" panose="020B0300000000000000" pitchFamily="50" charset="-128"/>
                <a:ea typeface="+mj-ea"/>
              </a:rPr>
              <a:t>	</a:t>
            </a:r>
            <a:r>
              <a:rPr lang="ja-JP" altLang="en-US" sz="2000" dirty="0">
                <a:latin typeface="游ゴシック Light" panose="020B0300000000000000" pitchFamily="50" charset="-128"/>
                <a:ea typeface="+mj-ea"/>
              </a:rPr>
              <a:t>→</a:t>
            </a:r>
            <a:r>
              <a:rPr lang="ja-JP" altLang="en-US" sz="2000" b="1" dirty="0">
                <a:latin typeface="游ゴシック Light" panose="020B0300000000000000" pitchFamily="50" charset="-128"/>
                <a:ea typeface="+mj-ea"/>
              </a:rPr>
              <a:t> </a:t>
            </a:r>
            <a:r>
              <a:rPr lang="en-US" altLang="ja-JP" sz="2000" b="1" dirty="0">
                <a:latin typeface="游ゴシック Light" panose="020B0300000000000000" pitchFamily="50" charset="-128"/>
                <a:ea typeface="+mj-ea"/>
              </a:rPr>
              <a:t>to do next!</a:t>
            </a:r>
            <a:endParaRPr lang="ja-JP" altLang="en-US" sz="2000" b="1" dirty="0">
              <a:latin typeface="游ゴシック Light" panose="020B0300000000000000" pitchFamily="50" charset="-128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9997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0B165E6-F81A-4B0A-B129-D88AA030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To do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2F55B7-D5A8-4339-BF3A-2973E1BA1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Work hard</a:t>
            </a:r>
            <a:r>
              <a:rPr kumimoji="1" lang="en-US" altLang="ja-JP" dirty="0"/>
              <a:t> time resolution analyze</a:t>
            </a:r>
          </a:p>
          <a:p>
            <a:pPr lvl="1"/>
            <a:r>
              <a:rPr kumimoji="1" lang="en-US" altLang="ja-JP" dirty="0"/>
              <a:t>Learn macro</a:t>
            </a:r>
          </a:p>
          <a:p>
            <a:endParaRPr kumimoji="1" lang="en-US" altLang="ja-JP" dirty="0"/>
          </a:p>
          <a:p>
            <a:r>
              <a:rPr lang="en-US" altLang="ja-JP" dirty="0"/>
              <a:t>FPGA Seminar (11.7</a:t>
            </a:r>
            <a:r>
              <a:rPr lang="ja-JP" altLang="en-US" dirty="0"/>
              <a:t>～</a:t>
            </a:r>
            <a:r>
              <a:rPr lang="en-US" altLang="ja-JP" dirty="0"/>
              <a:t>8)</a:t>
            </a:r>
            <a:endParaRPr kumimoji="1" lang="ja-JP" altLang="en-US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709A032-68CF-4BEB-AD2A-DFB5720F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1773890-DE0A-402B-9545-D35AEEEF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6B4099-9873-4F57-8029-EF16E847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30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138698-09B4-479F-ACA6-97F49D67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 have done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EBBD8D-3257-4455-9872-7EF12E556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Entry for Scholarship</a:t>
            </a:r>
          </a:p>
          <a:p>
            <a:r>
              <a:rPr kumimoji="1" lang="en-US" altLang="ja-JP" dirty="0"/>
              <a:t>ROOT study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609076-723F-4B09-8689-7B1571B3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C3E07F-667B-4F05-A7AB-916CE8F8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2E659C-943D-4BB7-BD56-C8764C48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80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D4FD37-097A-4BE4-8A90-825160469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</p:spPr>
        <p:txBody>
          <a:bodyPr/>
          <a:lstStyle/>
          <a:p>
            <a:r>
              <a:rPr kumimoji="1" lang="en-US" altLang="ja-JP" dirty="0"/>
              <a:t>ROOT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CDAFBB-25DA-425D-BC60-3D5275012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0001"/>
            <a:ext cx="12192000" cy="5338174"/>
          </a:xfrm>
        </p:spPr>
        <p:txBody>
          <a:bodyPr/>
          <a:lstStyle/>
          <a:p>
            <a:r>
              <a:rPr lang="en-US" altLang="ja-JP" dirty="0"/>
              <a:t>Leaning analysis procedure using ROOT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Goal: Evaluate time resolution of MPPC S14400-3015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714394-802A-48A5-B033-E1A03D10AEBB}"/>
              </a:ext>
            </a:extLst>
          </p:cNvPr>
          <p:cNvSpPr/>
          <p:nvPr/>
        </p:nvSpPr>
        <p:spPr>
          <a:xfrm>
            <a:off x="1368666" y="2285067"/>
            <a:ext cx="1003610" cy="36799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l-GR" altLang="ja-JP" b="1" dirty="0">
                <a:solidFill>
                  <a:schemeClr val="tx1"/>
                </a:solidFill>
              </a:rPr>
              <a:t>β</a:t>
            </a:r>
            <a:r>
              <a:rPr kumimoji="1" lang="en-US" altLang="ja-JP" b="1" dirty="0">
                <a:solidFill>
                  <a:schemeClr val="tx1"/>
                </a:solidFill>
              </a:rPr>
              <a:t>-ray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source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2264FD7-8C36-48AF-8BC5-F253AB2404AE}"/>
              </a:ext>
            </a:extLst>
          </p:cNvPr>
          <p:cNvSpPr/>
          <p:nvPr/>
        </p:nvSpPr>
        <p:spPr>
          <a:xfrm>
            <a:off x="1223700" y="3477682"/>
            <a:ext cx="1293542" cy="535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5997E97-0139-4E8C-81E7-227A442D35CE}"/>
              </a:ext>
            </a:extLst>
          </p:cNvPr>
          <p:cNvSpPr/>
          <p:nvPr/>
        </p:nvSpPr>
        <p:spPr>
          <a:xfrm>
            <a:off x="1223700" y="5057971"/>
            <a:ext cx="1293542" cy="535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C551590-D3FB-48F9-973C-3C42AD8A0BA1}"/>
              </a:ext>
            </a:extLst>
          </p:cNvPr>
          <p:cNvSpPr/>
          <p:nvPr/>
        </p:nvSpPr>
        <p:spPr>
          <a:xfrm>
            <a:off x="2517242" y="3477682"/>
            <a:ext cx="278780" cy="53526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3440D83-A7C9-4BEF-8B12-DA668CEABBB3}"/>
              </a:ext>
            </a:extLst>
          </p:cNvPr>
          <p:cNvSpPr/>
          <p:nvPr/>
        </p:nvSpPr>
        <p:spPr>
          <a:xfrm>
            <a:off x="2517242" y="5053685"/>
            <a:ext cx="278780" cy="53526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5065DE9-2451-4BFB-9A1E-33ABD97FE16D}"/>
              </a:ext>
            </a:extLst>
          </p:cNvPr>
          <p:cNvCxnSpPr>
            <a:cxnSpLocks/>
          </p:cNvCxnSpPr>
          <p:nvPr/>
        </p:nvCxnSpPr>
        <p:spPr>
          <a:xfrm flipH="1">
            <a:off x="2656632" y="2979258"/>
            <a:ext cx="250902" cy="496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1994A7D-1C14-4B11-980C-5C5259155325}"/>
              </a:ext>
            </a:extLst>
          </p:cNvPr>
          <p:cNvCxnSpPr>
            <a:cxnSpLocks/>
          </p:cNvCxnSpPr>
          <p:nvPr/>
        </p:nvCxnSpPr>
        <p:spPr>
          <a:xfrm flipH="1">
            <a:off x="2656632" y="4544505"/>
            <a:ext cx="250902" cy="496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BC18504-C390-42B1-9D91-40C95735823A}"/>
              </a:ext>
            </a:extLst>
          </p:cNvPr>
          <p:cNvSpPr txBox="1"/>
          <p:nvPr/>
        </p:nvSpPr>
        <p:spPr>
          <a:xfrm>
            <a:off x="2372276" y="2656525"/>
            <a:ext cx="261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MPPC1(S14400-3015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4F9D8C2-CFAB-4B0F-84FE-64457FC29E88}"/>
              </a:ext>
            </a:extLst>
          </p:cNvPr>
          <p:cNvSpPr txBox="1"/>
          <p:nvPr/>
        </p:nvSpPr>
        <p:spPr>
          <a:xfrm>
            <a:off x="2372276" y="4152890"/>
            <a:ext cx="247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MPPC2(S14400-3015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01967F4D-769C-4AF3-B159-2D1FA34E045D}"/>
              </a:ext>
            </a:extLst>
          </p:cNvPr>
          <p:cNvCxnSpPr>
            <a:cxnSpLocks/>
          </p:cNvCxnSpPr>
          <p:nvPr/>
        </p:nvCxnSpPr>
        <p:spPr>
          <a:xfrm flipV="1">
            <a:off x="2807174" y="2595717"/>
            <a:ext cx="6128279" cy="1146765"/>
          </a:xfrm>
          <a:prstGeom prst="bentConnector3">
            <a:avLst>
              <a:gd name="adj1" fmla="val 3769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FDF7DA7-C1B5-41AA-B3C2-ADBB62582CAF}"/>
              </a:ext>
            </a:extLst>
          </p:cNvPr>
          <p:cNvCxnSpPr>
            <a:cxnSpLocks/>
            <a:endCxn id="58" idx="3"/>
          </p:cNvCxnSpPr>
          <p:nvPr/>
        </p:nvCxnSpPr>
        <p:spPr>
          <a:xfrm>
            <a:off x="2796022" y="5331533"/>
            <a:ext cx="3892509" cy="12186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581841D-7CB6-4358-87C3-063DB0A10650}"/>
              </a:ext>
            </a:extLst>
          </p:cNvPr>
          <p:cNvCxnSpPr>
            <a:cxnSpLocks/>
          </p:cNvCxnSpPr>
          <p:nvPr/>
        </p:nvCxnSpPr>
        <p:spPr>
          <a:xfrm>
            <a:off x="1870471" y="2653058"/>
            <a:ext cx="0" cy="35851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CEF8E75-8B3A-49F5-8348-78C47FDD8FA8}"/>
              </a:ext>
            </a:extLst>
          </p:cNvPr>
          <p:cNvSpPr txBox="1"/>
          <p:nvPr/>
        </p:nvSpPr>
        <p:spPr>
          <a:xfrm>
            <a:off x="114986" y="1915735"/>
            <a:ext cx="284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2060"/>
                </a:solidFill>
                <a:latin typeface="+mj-lt"/>
              </a:rPr>
              <a:t>〈Setup of measurement〉</a:t>
            </a:r>
            <a:endParaRPr kumimoji="1" lang="ja-JP" altLang="en-US" b="1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912DB49E-AEC2-4E2F-9D8A-5D4A85C6A711}"/>
              </a:ext>
            </a:extLst>
          </p:cNvPr>
          <p:cNvCxnSpPr>
            <a:cxnSpLocks/>
          </p:cNvCxnSpPr>
          <p:nvPr/>
        </p:nvCxnSpPr>
        <p:spPr>
          <a:xfrm>
            <a:off x="5119829" y="3742481"/>
            <a:ext cx="1567332" cy="0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二等辺三角形 52">
            <a:extLst>
              <a:ext uri="{FF2B5EF4-FFF2-40B4-BE49-F238E27FC236}">
                <a16:creationId xmlns:a16="http://schemas.microsoft.com/office/drawing/2014/main" id="{A2359D13-E24A-4E65-8EE3-22C9A4BA263A}"/>
              </a:ext>
            </a:extLst>
          </p:cNvPr>
          <p:cNvSpPr/>
          <p:nvPr/>
        </p:nvSpPr>
        <p:spPr>
          <a:xfrm rot="5400000">
            <a:off x="6653863" y="3440364"/>
            <a:ext cx="673570" cy="604235"/>
          </a:xfrm>
          <a:prstGeom prst="triangle">
            <a:avLst>
              <a:gd name="adj" fmla="val 5062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コネクタ: カギ線 54">
            <a:extLst>
              <a:ext uri="{FF2B5EF4-FFF2-40B4-BE49-F238E27FC236}">
                <a16:creationId xmlns:a16="http://schemas.microsoft.com/office/drawing/2014/main" id="{B551B2E0-62DC-4877-8637-92FF83DCAA5C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2796022" y="5335093"/>
            <a:ext cx="6150583" cy="966013"/>
          </a:xfrm>
          <a:prstGeom prst="bentConnector3">
            <a:avLst>
              <a:gd name="adj1" fmla="val 3800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3C82B33-CC3C-4356-A884-A9B7C9CD4D6B}"/>
              </a:ext>
            </a:extLst>
          </p:cNvPr>
          <p:cNvSpPr txBox="1"/>
          <p:nvPr/>
        </p:nvSpPr>
        <p:spPr>
          <a:xfrm>
            <a:off x="8946605" y="607027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QDC</a:t>
            </a:r>
            <a:endParaRPr kumimoji="1" lang="ja-JP" altLang="en-US" sz="24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B79F255-A564-45EB-84F4-583F8223C571}"/>
              </a:ext>
            </a:extLst>
          </p:cNvPr>
          <p:cNvSpPr txBox="1"/>
          <p:nvPr/>
        </p:nvSpPr>
        <p:spPr>
          <a:xfrm>
            <a:off x="8946605" y="236488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QDC</a:t>
            </a:r>
            <a:endParaRPr kumimoji="1" lang="ja-JP" altLang="en-US" sz="2400" b="1" dirty="0"/>
          </a:p>
        </p:txBody>
      </p:sp>
      <p:sp>
        <p:nvSpPr>
          <p:cNvPr id="58" name="二等辺三角形 57">
            <a:extLst>
              <a:ext uri="{FF2B5EF4-FFF2-40B4-BE49-F238E27FC236}">
                <a16:creationId xmlns:a16="http://schemas.microsoft.com/office/drawing/2014/main" id="{437380BD-27BE-448B-81B1-1C24F6026B9F}"/>
              </a:ext>
            </a:extLst>
          </p:cNvPr>
          <p:cNvSpPr/>
          <p:nvPr/>
        </p:nvSpPr>
        <p:spPr>
          <a:xfrm rot="5400000">
            <a:off x="6653863" y="5037425"/>
            <a:ext cx="673570" cy="604235"/>
          </a:xfrm>
          <a:prstGeom prst="triangle">
            <a:avLst>
              <a:gd name="adj" fmla="val 5062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日付プレースホルダー 64">
            <a:extLst>
              <a:ext uri="{FF2B5EF4-FFF2-40B4-BE49-F238E27FC236}">
                <a16:creationId xmlns:a16="http://schemas.microsoft.com/office/drawing/2014/main" id="{F3E150AE-1D68-45C5-898B-D8016743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</a:t>
            </a:r>
            <a:endParaRPr kumimoji="1" lang="ja-JP" altLang="en-US"/>
          </a:p>
        </p:txBody>
      </p:sp>
      <p:sp>
        <p:nvSpPr>
          <p:cNvPr id="66" name="フッター プレースホルダー 65">
            <a:extLst>
              <a:ext uri="{FF2B5EF4-FFF2-40B4-BE49-F238E27FC236}">
                <a16:creationId xmlns:a16="http://schemas.microsoft.com/office/drawing/2014/main" id="{8C8E55CC-5204-41CA-8516-1BD8DC448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</a:t>
            </a:r>
            <a:endParaRPr kumimoji="1" lang="ja-JP" altLang="en-US"/>
          </a:p>
        </p:txBody>
      </p:sp>
      <p:sp>
        <p:nvSpPr>
          <p:cNvPr id="67" name="スライド番号プレースホルダー 66">
            <a:extLst>
              <a:ext uri="{FF2B5EF4-FFF2-40B4-BE49-F238E27FC236}">
                <a16:creationId xmlns:a16="http://schemas.microsoft.com/office/drawing/2014/main" id="{A754B1A1-8EFD-4A7C-BF85-EBA60B29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92DE6F07-CFA5-4C3D-98CE-EB65EC5D3C67}"/>
              </a:ext>
            </a:extLst>
          </p:cNvPr>
          <p:cNvCxnSpPr>
            <a:cxnSpLocks/>
          </p:cNvCxnSpPr>
          <p:nvPr/>
        </p:nvCxnSpPr>
        <p:spPr>
          <a:xfrm rot="5400000">
            <a:off x="6095501" y="3856241"/>
            <a:ext cx="581336" cy="580337"/>
          </a:xfrm>
          <a:prstGeom prst="bentConnector3">
            <a:avLst>
              <a:gd name="adj1" fmla="val -2431"/>
            </a:avLst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E4D7EC23-E577-4E3F-BD1D-B6F61587AADF}"/>
              </a:ext>
            </a:extLst>
          </p:cNvPr>
          <p:cNvCxnSpPr>
            <a:cxnSpLocks/>
          </p:cNvCxnSpPr>
          <p:nvPr/>
        </p:nvCxnSpPr>
        <p:spPr>
          <a:xfrm rot="5400000">
            <a:off x="6083588" y="5457224"/>
            <a:ext cx="581336" cy="580337"/>
          </a:xfrm>
          <a:prstGeom prst="bentConnector3">
            <a:avLst>
              <a:gd name="adj1" fmla="val -2431"/>
            </a:avLst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EE5D2E38-FEEA-4AA4-8D58-3EBA28075CD4}"/>
              </a:ext>
            </a:extLst>
          </p:cNvPr>
          <p:cNvCxnSpPr>
            <a:cxnSpLocks/>
          </p:cNvCxnSpPr>
          <p:nvPr/>
        </p:nvCxnSpPr>
        <p:spPr>
          <a:xfrm>
            <a:off x="7292766" y="3742481"/>
            <a:ext cx="31185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2F2C02A-92B2-4F52-99C8-A1F958ED6C86}"/>
              </a:ext>
            </a:extLst>
          </p:cNvPr>
          <p:cNvCxnSpPr>
            <a:cxnSpLocks/>
          </p:cNvCxnSpPr>
          <p:nvPr/>
        </p:nvCxnSpPr>
        <p:spPr>
          <a:xfrm>
            <a:off x="7292766" y="5350049"/>
            <a:ext cx="31185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C520B5B-A0BE-45D7-9489-184EF8097C72}"/>
              </a:ext>
            </a:extLst>
          </p:cNvPr>
          <p:cNvSpPr txBox="1"/>
          <p:nvPr/>
        </p:nvSpPr>
        <p:spPr>
          <a:xfrm>
            <a:off x="5758473" y="2935463"/>
            <a:ext cx="175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Discriminator</a:t>
            </a:r>
            <a:endParaRPr kumimoji="1" lang="ja-JP" altLang="en-US" sz="2000" b="1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136E9BB-0CC9-49DE-A145-A60AFACDDE3C}"/>
              </a:ext>
            </a:extLst>
          </p:cNvPr>
          <p:cNvSpPr txBox="1"/>
          <p:nvPr/>
        </p:nvSpPr>
        <p:spPr>
          <a:xfrm>
            <a:off x="10333708" y="351164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TDC</a:t>
            </a:r>
            <a:endParaRPr kumimoji="1" lang="ja-JP" altLang="en-US" sz="2400" b="1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79E6CEE2-2C2D-402A-A6BE-819699F5D430}"/>
              </a:ext>
            </a:extLst>
          </p:cNvPr>
          <p:cNvSpPr txBox="1"/>
          <p:nvPr/>
        </p:nvSpPr>
        <p:spPr>
          <a:xfrm>
            <a:off x="10387263" y="5108709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TDC</a:t>
            </a:r>
            <a:endParaRPr kumimoji="1" lang="ja-JP" altLang="en-US" sz="2400" b="1" dirty="0"/>
          </a:p>
        </p:txBody>
      </p:sp>
      <p:cxnSp>
        <p:nvCxnSpPr>
          <p:cNvPr id="86" name="コネクタ: カギ線 85">
            <a:extLst>
              <a:ext uri="{FF2B5EF4-FFF2-40B4-BE49-F238E27FC236}">
                <a16:creationId xmlns:a16="http://schemas.microsoft.com/office/drawing/2014/main" id="{C374C8B1-95A6-4378-93E7-961E5E495C88}"/>
              </a:ext>
            </a:extLst>
          </p:cNvPr>
          <p:cNvCxnSpPr>
            <a:cxnSpLocks/>
          </p:cNvCxnSpPr>
          <p:nvPr/>
        </p:nvCxnSpPr>
        <p:spPr>
          <a:xfrm>
            <a:off x="7516713" y="3757438"/>
            <a:ext cx="876862" cy="659683"/>
          </a:xfrm>
          <a:prstGeom prst="bentConnector3">
            <a:avLst>
              <a:gd name="adj1" fmla="val 60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コネクタ: カギ線 92">
            <a:extLst>
              <a:ext uri="{FF2B5EF4-FFF2-40B4-BE49-F238E27FC236}">
                <a16:creationId xmlns:a16="http://schemas.microsoft.com/office/drawing/2014/main" id="{9BE7A242-7912-40E8-8A6D-BF332D1047BC}"/>
              </a:ext>
            </a:extLst>
          </p:cNvPr>
          <p:cNvCxnSpPr>
            <a:cxnSpLocks/>
          </p:cNvCxnSpPr>
          <p:nvPr/>
        </p:nvCxnSpPr>
        <p:spPr>
          <a:xfrm flipV="1">
            <a:off x="7516713" y="4658414"/>
            <a:ext cx="876862" cy="706592"/>
          </a:xfrm>
          <a:prstGeom prst="bentConnector3">
            <a:avLst>
              <a:gd name="adj1" fmla="val 243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フローチャート: 論理積ゲート 98">
            <a:extLst>
              <a:ext uri="{FF2B5EF4-FFF2-40B4-BE49-F238E27FC236}">
                <a16:creationId xmlns:a16="http://schemas.microsoft.com/office/drawing/2014/main" id="{8473A411-BE60-4387-B47C-9B7632AE748F}"/>
              </a:ext>
            </a:extLst>
          </p:cNvPr>
          <p:cNvSpPr/>
          <p:nvPr/>
        </p:nvSpPr>
        <p:spPr>
          <a:xfrm>
            <a:off x="8259388" y="4152890"/>
            <a:ext cx="810259" cy="73635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AND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62BCFC6D-E07C-423C-A6D0-5DB848083A12}"/>
              </a:ext>
            </a:extLst>
          </p:cNvPr>
          <p:cNvCxnSpPr>
            <a:cxnSpLocks/>
          </p:cNvCxnSpPr>
          <p:nvPr/>
        </p:nvCxnSpPr>
        <p:spPr>
          <a:xfrm>
            <a:off x="9069647" y="4513373"/>
            <a:ext cx="13416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9940E7C5-ACF2-4EB1-99B2-D3D0887D9FC8}"/>
              </a:ext>
            </a:extLst>
          </p:cNvPr>
          <p:cNvSpPr txBox="1"/>
          <p:nvPr/>
        </p:nvSpPr>
        <p:spPr>
          <a:xfrm>
            <a:off x="10444665" y="4282540"/>
            <a:ext cx="13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Trigger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5979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48ECB4-8A22-4614-A943-EF89E7CC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ROOT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E3AA9B-00E2-445A-A097-5075430D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3B7D30-0A7B-49B4-BEF5-6A887341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F730FF-2445-4430-BB8A-F5E3D1F7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4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コンテンツ プレースホルダー 8">
                <a:extLst>
                  <a:ext uri="{FF2B5EF4-FFF2-40B4-BE49-F238E27FC236}">
                    <a16:creationId xmlns:a16="http://schemas.microsoft.com/office/drawing/2014/main" id="{2F8E291E-5C05-4054-9F86-EDA7E1E8F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Calculate TOF from MPPC1.TDC &amp; MPPC2.TDC: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  <a:r>
                  <a:rPr kumimoji="1" lang="en-US" altLang="ja-JP" dirty="0"/>
                  <a:t>TOF = MPPC1.TDC – MPPC2.TDC</a:t>
                </a:r>
                <a:r>
                  <a:rPr lang="en-US" altLang="ja-JP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altLang="ja-JP" b="0" dirty="0"/>
              </a:p>
              <a:p>
                <a:pPr marL="0" indent="0">
                  <a:buNone/>
                </a:pPr>
                <a:r>
                  <a:rPr lang="en-US" altLang="ja-JP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ja-JP" sz="2000" dirty="0"/>
                  <a:t>: Time resolution of TOF,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ja-JP" sz="2000" dirty="0"/>
                  <a:t>: Time resolution of MPPC1 &amp; 2</a:t>
                </a:r>
              </a:p>
              <a:p>
                <a:pPr marL="0" indent="0">
                  <a:buNone/>
                </a:pPr>
                <a:endParaRPr lang="en-US" altLang="ja-JP" sz="2000" dirty="0"/>
              </a:p>
              <a:p>
                <a:r>
                  <a:rPr lang="en-US" altLang="ja-JP" dirty="0"/>
                  <a:t>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MPPC</m:t>
                        </m:r>
                      </m:sub>
                    </m:sSub>
                  </m:oMath>
                </a14:m>
                <a:r>
                  <a:rPr lang="en-US" altLang="ja-JP" dirty="0"/>
                  <a:t>, 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MPPC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9" name="コンテンツ プレースホルダー 8">
                <a:extLst>
                  <a:ext uri="{FF2B5EF4-FFF2-40B4-BE49-F238E27FC236}">
                    <a16:creationId xmlns:a16="http://schemas.microsoft.com/office/drawing/2014/main" id="{2F8E291E-5C05-4054-9F86-EDA7E1E8F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19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76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3D5F8A-089D-4395-AAB0-5C503768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ROOT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A73B264-182C-439F-BA8E-00E78519C0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dirty="0"/>
                  <a:t>TDC: output only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sig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=25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en-US" altLang="ja-JP" dirty="0"/>
                  <a:t>TDC: depend on shape pulse </a:t>
                </a:r>
                <a:r>
                  <a:rPr kumimoji="1" lang="ja-JP" altLang="en-US" dirty="0"/>
                  <a:t>→ </a:t>
                </a:r>
                <a:r>
                  <a:rPr kumimoji="1" lang="en-US" altLang="ja-JP" dirty="0"/>
                  <a:t>necessary of correction: </a:t>
                </a:r>
                <a:r>
                  <a:rPr kumimoji="1" lang="en-US" altLang="ja-JP" dirty="0">
                    <a:solidFill>
                      <a:srgbClr val="FF00FF"/>
                    </a:solidFill>
                  </a:rPr>
                  <a:t>Time walk correction</a:t>
                </a:r>
                <a:endParaRPr kumimoji="1" lang="ja-JP" altLang="en-US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A73B264-182C-439F-BA8E-00E78519C0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17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DFF0EF-5042-46E5-BCFE-A5B7D27A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2019.11.1</a:t>
            </a:r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B9A1EC-3ACB-44CE-85DC-1ABCCF0C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Status Report #3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CEAF43-0926-4450-8E40-1E52422B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5</a:t>
            </a:fld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245AD66-EA62-4866-BF11-A61BCE6BBD2C}"/>
              </a:ext>
            </a:extLst>
          </p:cNvPr>
          <p:cNvCxnSpPr>
            <a:cxnSpLocks noChangeAspect="1"/>
          </p:cNvCxnSpPr>
          <p:nvPr/>
        </p:nvCxnSpPr>
        <p:spPr>
          <a:xfrm>
            <a:off x="968550" y="2219826"/>
            <a:ext cx="28767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17B1AD4-16E3-4578-8A7B-F24D7DB1FBA6}"/>
              </a:ext>
            </a:extLst>
          </p:cNvPr>
          <p:cNvSpPr>
            <a:spLocks noChangeAspect="1"/>
          </p:cNvSpPr>
          <p:nvPr/>
        </p:nvSpPr>
        <p:spPr>
          <a:xfrm>
            <a:off x="1022688" y="2322101"/>
            <a:ext cx="2750421" cy="851835"/>
          </a:xfrm>
          <a:custGeom>
            <a:avLst/>
            <a:gdLst>
              <a:gd name="connsiteX0" fmla="*/ 0 w 4584032"/>
              <a:gd name="connsiteY0" fmla="*/ 0 h 1419726"/>
              <a:gd name="connsiteX1" fmla="*/ 541421 w 4584032"/>
              <a:gd name="connsiteY1" fmla="*/ 24063 h 1419726"/>
              <a:gd name="connsiteX2" fmla="*/ 589548 w 4584032"/>
              <a:gd name="connsiteY2" fmla="*/ 36094 h 1419726"/>
              <a:gd name="connsiteX3" fmla="*/ 770021 w 4584032"/>
              <a:gd name="connsiteY3" fmla="*/ 48126 h 1419726"/>
              <a:gd name="connsiteX4" fmla="*/ 842211 w 4584032"/>
              <a:gd name="connsiteY4" fmla="*/ 60158 h 1419726"/>
              <a:gd name="connsiteX5" fmla="*/ 986590 w 4584032"/>
              <a:gd name="connsiteY5" fmla="*/ 84221 h 1419726"/>
              <a:gd name="connsiteX6" fmla="*/ 1022684 w 4584032"/>
              <a:gd name="connsiteY6" fmla="*/ 108284 h 1419726"/>
              <a:gd name="connsiteX7" fmla="*/ 1070811 w 4584032"/>
              <a:gd name="connsiteY7" fmla="*/ 168442 h 1419726"/>
              <a:gd name="connsiteX8" fmla="*/ 1106905 w 4584032"/>
              <a:gd name="connsiteY8" fmla="*/ 204537 h 1419726"/>
              <a:gd name="connsiteX9" fmla="*/ 1155032 w 4584032"/>
              <a:gd name="connsiteY9" fmla="*/ 276726 h 1419726"/>
              <a:gd name="connsiteX10" fmla="*/ 1167063 w 4584032"/>
              <a:gd name="connsiteY10" fmla="*/ 312821 h 1419726"/>
              <a:gd name="connsiteX11" fmla="*/ 1215190 w 4584032"/>
              <a:gd name="connsiteY11" fmla="*/ 385010 h 1419726"/>
              <a:gd name="connsiteX12" fmla="*/ 1227221 w 4584032"/>
              <a:gd name="connsiteY12" fmla="*/ 421105 h 1419726"/>
              <a:gd name="connsiteX13" fmla="*/ 1299411 w 4584032"/>
              <a:gd name="connsiteY13" fmla="*/ 517358 h 1419726"/>
              <a:gd name="connsiteX14" fmla="*/ 1323474 w 4584032"/>
              <a:gd name="connsiteY14" fmla="*/ 589547 h 1419726"/>
              <a:gd name="connsiteX15" fmla="*/ 1335505 w 4584032"/>
              <a:gd name="connsiteY15" fmla="*/ 625642 h 1419726"/>
              <a:gd name="connsiteX16" fmla="*/ 1359569 w 4584032"/>
              <a:gd name="connsiteY16" fmla="*/ 661737 h 1419726"/>
              <a:gd name="connsiteX17" fmla="*/ 1383632 w 4584032"/>
              <a:gd name="connsiteY17" fmla="*/ 733926 h 1419726"/>
              <a:gd name="connsiteX18" fmla="*/ 1407695 w 4584032"/>
              <a:gd name="connsiteY18" fmla="*/ 770021 h 1419726"/>
              <a:gd name="connsiteX19" fmla="*/ 1431758 w 4584032"/>
              <a:gd name="connsiteY19" fmla="*/ 842210 h 1419726"/>
              <a:gd name="connsiteX20" fmla="*/ 1455821 w 4584032"/>
              <a:gd name="connsiteY20" fmla="*/ 914400 h 1419726"/>
              <a:gd name="connsiteX21" fmla="*/ 1467853 w 4584032"/>
              <a:gd name="connsiteY21" fmla="*/ 950494 h 1419726"/>
              <a:gd name="connsiteX22" fmla="*/ 1491916 w 4584032"/>
              <a:gd name="connsiteY22" fmla="*/ 974558 h 1419726"/>
              <a:gd name="connsiteX23" fmla="*/ 1540042 w 4584032"/>
              <a:gd name="connsiteY23" fmla="*/ 1118937 h 1419726"/>
              <a:gd name="connsiteX24" fmla="*/ 1552074 w 4584032"/>
              <a:gd name="connsiteY24" fmla="*/ 1155031 h 1419726"/>
              <a:gd name="connsiteX25" fmla="*/ 1600200 w 4584032"/>
              <a:gd name="connsiteY25" fmla="*/ 1227221 h 1419726"/>
              <a:gd name="connsiteX26" fmla="*/ 1660358 w 4584032"/>
              <a:gd name="connsiteY26" fmla="*/ 1335505 h 1419726"/>
              <a:gd name="connsiteX27" fmla="*/ 1732548 w 4584032"/>
              <a:gd name="connsiteY27" fmla="*/ 1383631 h 1419726"/>
              <a:gd name="connsiteX28" fmla="*/ 1804737 w 4584032"/>
              <a:gd name="connsiteY28" fmla="*/ 1419726 h 1419726"/>
              <a:gd name="connsiteX29" fmla="*/ 1997242 w 4584032"/>
              <a:gd name="connsiteY29" fmla="*/ 1395663 h 1419726"/>
              <a:gd name="connsiteX30" fmla="*/ 2105527 w 4584032"/>
              <a:gd name="connsiteY30" fmla="*/ 1359568 h 1419726"/>
              <a:gd name="connsiteX31" fmla="*/ 2141621 w 4584032"/>
              <a:gd name="connsiteY31" fmla="*/ 1347537 h 1419726"/>
              <a:gd name="connsiteX32" fmla="*/ 2177716 w 4584032"/>
              <a:gd name="connsiteY32" fmla="*/ 1323473 h 1419726"/>
              <a:gd name="connsiteX33" fmla="*/ 2225842 w 4584032"/>
              <a:gd name="connsiteY33" fmla="*/ 1311442 h 1419726"/>
              <a:gd name="connsiteX34" fmla="*/ 2298032 w 4584032"/>
              <a:gd name="connsiteY34" fmla="*/ 1263316 h 1419726"/>
              <a:gd name="connsiteX35" fmla="*/ 2346158 w 4584032"/>
              <a:gd name="connsiteY35" fmla="*/ 1191126 h 1419726"/>
              <a:gd name="connsiteX36" fmla="*/ 2418348 w 4584032"/>
              <a:gd name="connsiteY36" fmla="*/ 1130968 h 1419726"/>
              <a:gd name="connsiteX37" fmla="*/ 2454442 w 4584032"/>
              <a:gd name="connsiteY37" fmla="*/ 1106905 h 1419726"/>
              <a:gd name="connsiteX38" fmla="*/ 2490537 w 4584032"/>
              <a:gd name="connsiteY38" fmla="*/ 1058779 h 1419726"/>
              <a:gd name="connsiteX39" fmla="*/ 2562727 w 4584032"/>
              <a:gd name="connsiteY39" fmla="*/ 986589 h 1419726"/>
              <a:gd name="connsiteX40" fmla="*/ 2574758 w 4584032"/>
              <a:gd name="connsiteY40" fmla="*/ 950494 h 1419726"/>
              <a:gd name="connsiteX41" fmla="*/ 2634916 w 4584032"/>
              <a:gd name="connsiteY41" fmla="*/ 878305 h 1419726"/>
              <a:gd name="connsiteX42" fmla="*/ 2683042 w 4584032"/>
              <a:gd name="connsiteY42" fmla="*/ 854242 h 1419726"/>
              <a:gd name="connsiteX43" fmla="*/ 2755232 w 4584032"/>
              <a:gd name="connsiteY43" fmla="*/ 806116 h 1419726"/>
              <a:gd name="connsiteX44" fmla="*/ 2779295 w 4584032"/>
              <a:gd name="connsiteY44" fmla="*/ 782052 h 1419726"/>
              <a:gd name="connsiteX45" fmla="*/ 2827421 w 4584032"/>
              <a:gd name="connsiteY45" fmla="*/ 757989 h 1419726"/>
              <a:gd name="connsiteX46" fmla="*/ 2863516 w 4584032"/>
              <a:gd name="connsiteY46" fmla="*/ 733926 h 1419726"/>
              <a:gd name="connsiteX47" fmla="*/ 2899611 w 4584032"/>
              <a:gd name="connsiteY47" fmla="*/ 721894 h 1419726"/>
              <a:gd name="connsiteX48" fmla="*/ 2971800 w 4584032"/>
              <a:gd name="connsiteY48" fmla="*/ 685800 h 1419726"/>
              <a:gd name="connsiteX49" fmla="*/ 3007895 w 4584032"/>
              <a:gd name="connsiteY49" fmla="*/ 661737 h 1419726"/>
              <a:gd name="connsiteX50" fmla="*/ 3031958 w 4584032"/>
              <a:gd name="connsiteY50" fmla="*/ 637673 h 1419726"/>
              <a:gd name="connsiteX51" fmla="*/ 3068053 w 4584032"/>
              <a:gd name="connsiteY51" fmla="*/ 625642 h 1419726"/>
              <a:gd name="connsiteX52" fmla="*/ 3116179 w 4584032"/>
              <a:gd name="connsiteY52" fmla="*/ 589547 h 1419726"/>
              <a:gd name="connsiteX53" fmla="*/ 3140242 w 4584032"/>
              <a:gd name="connsiteY53" fmla="*/ 553452 h 1419726"/>
              <a:gd name="connsiteX54" fmla="*/ 3212432 w 4584032"/>
              <a:gd name="connsiteY54" fmla="*/ 505326 h 1419726"/>
              <a:gd name="connsiteX55" fmla="*/ 3248527 w 4584032"/>
              <a:gd name="connsiteY55" fmla="*/ 481263 h 1419726"/>
              <a:gd name="connsiteX56" fmla="*/ 3296653 w 4584032"/>
              <a:gd name="connsiteY56" fmla="*/ 457200 h 1419726"/>
              <a:gd name="connsiteX57" fmla="*/ 3332748 w 4584032"/>
              <a:gd name="connsiteY57" fmla="*/ 421105 h 1419726"/>
              <a:gd name="connsiteX58" fmla="*/ 3368842 w 4584032"/>
              <a:gd name="connsiteY58" fmla="*/ 409073 h 1419726"/>
              <a:gd name="connsiteX59" fmla="*/ 3404937 w 4584032"/>
              <a:gd name="connsiteY59" fmla="*/ 385010 h 1419726"/>
              <a:gd name="connsiteX60" fmla="*/ 3441032 w 4584032"/>
              <a:gd name="connsiteY60" fmla="*/ 372979 h 1419726"/>
              <a:gd name="connsiteX61" fmla="*/ 3489158 w 4584032"/>
              <a:gd name="connsiteY61" fmla="*/ 348916 h 1419726"/>
              <a:gd name="connsiteX62" fmla="*/ 3525253 w 4584032"/>
              <a:gd name="connsiteY62" fmla="*/ 336884 h 1419726"/>
              <a:gd name="connsiteX63" fmla="*/ 3561348 w 4584032"/>
              <a:gd name="connsiteY63" fmla="*/ 312821 h 1419726"/>
              <a:gd name="connsiteX64" fmla="*/ 3597442 w 4584032"/>
              <a:gd name="connsiteY64" fmla="*/ 300789 h 1419726"/>
              <a:gd name="connsiteX65" fmla="*/ 3633537 w 4584032"/>
              <a:gd name="connsiteY65" fmla="*/ 276726 h 1419726"/>
              <a:gd name="connsiteX66" fmla="*/ 3681663 w 4584032"/>
              <a:gd name="connsiteY66" fmla="*/ 252663 h 1419726"/>
              <a:gd name="connsiteX67" fmla="*/ 3717758 w 4584032"/>
              <a:gd name="connsiteY67" fmla="*/ 228600 h 1419726"/>
              <a:gd name="connsiteX68" fmla="*/ 3801979 w 4584032"/>
              <a:gd name="connsiteY68" fmla="*/ 192505 h 1419726"/>
              <a:gd name="connsiteX69" fmla="*/ 3838074 w 4584032"/>
              <a:gd name="connsiteY69" fmla="*/ 168442 h 1419726"/>
              <a:gd name="connsiteX70" fmla="*/ 3874169 w 4584032"/>
              <a:gd name="connsiteY70" fmla="*/ 156410 h 1419726"/>
              <a:gd name="connsiteX71" fmla="*/ 3910263 w 4584032"/>
              <a:gd name="connsiteY71" fmla="*/ 132347 h 1419726"/>
              <a:gd name="connsiteX72" fmla="*/ 3946358 w 4584032"/>
              <a:gd name="connsiteY72" fmla="*/ 120316 h 1419726"/>
              <a:gd name="connsiteX73" fmla="*/ 4042611 w 4584032"/>
              <a:gd name="connsiteY73" fmla="*/ 96252 h 1419726"/>
              <a:gd name="connsiteX74" fmla="*/ 4078705 w 4584032"/>
              <a:gd name="connsiteY74" fmla="*/ 84221 h 1419726"/>
              <a:gd name="connsiteX75" fmla="*/ 4138863 w 4584032"/>
              <a:gd name="connsiteY75" fmla="*/ 72189 h 1419726"/>
              <a:gd name="connsiteX76" fmla="*/ 4331369 w 4584032"/>
              <a:gd name="connsiteY76" fmla="*/ 48126 h 1419726"/>
              <a:gd name="connsiteX77" fmla="*/ 4379495 w 4584032"/>
              <a:gd name="connsiteY77" fmla="*/ 36094 h 1419726"/>
              <a:gd name="connsiteX78" fmla="*/ 4584032 w 4584032"/>
              <a:gd name="connsiteY78" fmla="*/ 24063 h 141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4584032" h="1419726">
                <a:moveTo>
                  <a:pt x="0" y="0"/>
                </a:moveTo>
                <a:cubicBezTo>
                  <a:pt x="239892" y="39980"/>
                  <a:pt x="-37939" y="-2884"/>
                  <a:pt x="541421" y="24063"/>
                </a:cubicBezTo>
                <a:cubicBezTo>
                  <a:pt x="557939" y="24831"/>
                  <a:pt x="573103" y="34363"/>
                  <a:pt x="589548" y="36094"/>
                </a:cubicBezTo>
                <a:cubicBezTo>
                  <a:pt x="649508" y="42406"/>
                  <a:pt x="709863" y="44115"/>
                  <a:pt x="770021" y="48126"/>
                </a:cubicBezTo>
                <a:cubicBezTo>
                  <a:pt x="794084" y="52137"/>
                  <a:pt x="818030" y="56934"/>
                  <a:pt x="842211" y="60158"/>
                </a:cubicBezTo>
                <a:cubicBezTo>
                  <a:pt x="878605" y="65011"/>
                  <a:pt x="945549" y="63700"/>
                  <a:pt x="986590" y="84221"/>
                </a:cubicBezTo>
                <a:cubicBezTo>
                  <a:pt x="999523" y="90688"/>
                  <a:pt x="1011393" y="99251"/>
                  <a:pt x="1022684" y="108284"/>
                </a:cubicBezTo>
                <a:cubicBezTo>
                  <a:pt x="1057691" y="136289"/>
                  <a:pt x="1039541" y="130917"/>
                  <a:pt x="1070811" y="168442"/>
                </a:cubicBezTo>
                <a:cubicBezTo>
                  <a:pt x="1081704" y="181513"/>
                  <a:pt x="1096459" y="191106"/>
                  <a:pt x="1106905" y="204537"/>
                </a:cubicBezTo>
                <a:cubicBezTo>
                  <a:pt x="1124660" y="227365"/>
                  <a:pt x="1155032" y="276726"/>
                  <a:pt x="1155032" y="276726"/>
                </a:cubicBezTo>
                <a:cubicBezTo>
                  <a:pt x="1159042" y="288758"/>
                  <a:pt x="1160904" y="301735"/>
                  <a:pt x="1167063" y="312821"/>
                </a:cubicBezTo>
                <a:cubicBezTo>
                  <a:pt x="1181108" y="338102"/>
                  <a:pt x="1215190" y="385010"/>
                  <a:pt x="1215190" y="385010"/>
                </a:cubicBezTo>
                <a:cubicBezTo>
                  <a:pt x="1219200" y="397042"/>
                  <a:pt x="1221062" y="410019"/>
                  <a:pt x="1227221" y="421105"/>
                </a:cubicBezTo>
                <a:cubicBezTo>
                  <a:pt x="1261230" y="482321"/>
                  <a:pt x="1262904" y="480850"/>
                  <a:pt x="1299411" y="517358"/>
                </a:cubicBezTo>
                <a:lnTo>
                  <a:pt x="1323474" y="589547"/>
                </a:lnTo>
                <a:cubicBezTo>
                  <a:pt x="1327484" y="601579"/>
                  <a:pt x="1328470" y="615090"/>
                  <a:pt x="1335505" y="625642"/>
                </a:cubicBezTo>
                <a:lnTo>
                  <a:pt x="1359569" y="661737"/>
                </a:lnTo>
                <a:cubicBezTo>
                  <a:pt x="1367590" y="685800"/>
                  <a:pt x="1369562" y="712821"/>
                  <a:pt x="1383632" y="733926"/>
                </a:cubicBezTo>
                <a:cubicBezTo>
                  <a:pt x="1391653" y="745958"/>
                  <a:pt x="1401822" y="756807"/>
                  <a:pt x="1407695" y="770021"/>
                </a:cubicBezTo>
                <a:cubicBezTo>
                  <a:pt x="1417997" y="793200"/>
                  <a:pt x="1423737" y="818147"/>
                  <a:pt x="1431758" y="842210"/>
                </a:cubicBezTo>
                <a:lnTo>
                  <a:pt x="1455821" y="914400"/>
                </a:lnTo>
                <a:cubicBezTo>
                  <a:pt x="1459831" y="926431"/>
                  <a:pt x="1458886" y="941526"/>
                  <a:pt x="1467853" y="950494"/>
                </a:cubicBezTo>
                <a:lnTo>
                  <a:pt x="1491916" y="974558"/>
                </a:lnTo>
                <a:lnTo>
                  <a:pt x="1540042" y="1118937"/>
                </a:lnTo>
                <a:cubicBezTo>
                  <a:pt x="1544052" y="1130968"/>
                  <a:pt x="1545039" y="1144479"/>
                  <a:pt x="1552074" y="1155031"/>
                </a:cubicBezTo>
                <a:cubicBezTo>
                  <a:pt x="1568116" y="1179094"/>
                  <a:pt x="1591054" y="1199785"/>
                  <a:pt x="1600200" y="1227221"/>
                </a:cubicBezTo>
                <a:cubicBezTo>
                  <a:pt x="1612738" y="1264834"/>
                  <a:pt x="1624898" y="1311865"/>
                  <a:pt x="1660358" y="1335505"/>
                </a:cubicBezTo>
                <a:cubicBezTo>
                  <a:pt x="1684421" y="1351547"/>
                  <a:pt x="1705112" y="1374485"/>
                  <a:pt x="1732548" y="1383631"/>
                </a:cubicBezTo>
                <a:cubicBezTo>
                  <a:pt x="1782360" y="1400236"/>
                  <a:pt x="1758090" y="1388628"/>
                  <a:pt x="1804737" y="1419726"/>
                </a:cubicBezTo>
                <a:cubicBezTo>
                  <a:pt x="1901575" y="1411656"/>
                  <a:pt x="1924185" y="1417580"/>
                  <a:pt x="1997242" y="1395663"/>
                </a:cubicBezTo>
                <a:cubicBezTo>
                  <a:pt x="1997287" y="1395650"/>
                  <a:pt x="2087457" y="1365591"/>
                  <a:pt x="2105527" y="1359568"/>
                </a:cubicBezTo>
                <a:lnTo>
                  <a:pt x="2141621" y="1347537"/>
                </a:lnTo>
                <a:cubicBezTo>
                  <a:pt x="2153653" y="1339516"/>
                  <a:pt x="2164425" y="1329169"/>
                  <a:pt x="2177716" y="1323473"/>
                </a:cubicBezTo>
                <a:cubicBezTo>
                  <a:pt x="2192915" y="1316959"/>
                  <a:pt x="2211485" y="1319646"/>
                  <a:pt x="2225842" y="1311442"/>
                </a:cubicBezTo>
                <a:cubicBezTo>
                  <a:pt x="2352013" y="1239344"/>
                  <a:pt x="2185340" y="1300878"/>
                  <a:pt x="2298032" y="1263316"/>
                </a:cubicBezTo>
                <a:cubicBezTo>
                  <a:pt x="2314074" y="1239253"/>
                  <a:pt x="2322095" y="1207168"/>
                  <a:pt x="2346158" y="1191126"/>
                </a:cubicBezTo>
                <a:cubicBezTo>
                  <a:pt x="2435769" y="1131386"/>
                  <a:pt x="2325715" y="1208163"/>
                  <a:pt x="2418348" y="1130968"/>
                </a:cubicBezTo>
                <a:cubicBezTo>
                  <a:pt x="2429456" y="1121711"/>
                  <a:pt x="2444217" y="1117130"/>
                  <a:pt x="2454442" y="1106905"/>
                </a:cubicBezTo>
                <a:cubicBezTo>
                  <a:pt x="2468621" y="1092726"/>
                  <a:pt x="2477122" y="1073684"/>
                  <a:pt x="2490537" y="1058779"/>
                </a:cubicBezTo>
                <a:cubicBezTo>
                  <a:pt x="2513302" y="1033484"/>
                  <a:pt x="2562727" y="986589"/>
                  <a:pt x="2562727" y="986589"/>
                </a:cubicBezTo>
                <a:cubicBezTo>
                  <a:pt x="2566737" y="974557"/>
                  <a:pt x="2569086" y="961838"/>
                  <a:pt x="2574758" y="950494"/>
                </a:cubicBezTo>
                <a:cubicBezTo>
                  <a:pt x="2586483" y="927044"/>
                  <a:pt x="2614221" y="893087"/>
                  <a:pt x="2634916" y="878305"/>
                </a:cubicBezTo>
                <a:cubicBezTo>
                  <a:pt x="2649511" y="867880"/>
                  <a:pt x="2667662" y="863470"/>
                  <a:pt x="2683042" y="854242"/>
                </a:cubicBezTo>
                <a:cubicBezTo>
                  <a:pt x="2707841" y="839363"/>
                  <a:pt x="2734783" y="826566"/>
                  <a:pt x="2755232" y="806116"/>
                </a:cubicBezTo>
                <a:cubicBezTo>
                  <a:pt x="2763253" y="798095"/>
                  <a:pt x="2769857" y="788344"/>
                  <a:pt x="2779295" y="782052"/>
                </a:cubicBezTo>
                <a:cubicBezTo>
                  <a:pt x="2794218" y="772103"/>
                  <a:pt x="2811849" y="766887"/>
                  <a:pt x="2827421" y="757989"/>
                </a:cubicBezTo>
                <a:cubicBezTo>
                  <a:pt x="2839976" y="750815"/>
                  <a:pt x="2850582" y="740393"/>
                  <a:pt x="2863516" y="733926"/>
                </a:cubicBezTo>
                <a:cubicBezTo>
                  <a:pt x="2874860" y="728254"/>
                  <a:pt x="2888267" y="727566"/>
                  <a:pt x="2899611" y="721894"/>
                </a:cubicBezTo>
                <a:cubicBezTo>
                  <a:pt x="2992897" y="675250"/>
                  <a:pt x="2881080" y="716038"/>
                  <a:pt x="2971800" y="685800"/>
                </a:cubicBezTo>
                <a:cubicBezTo>
                  <a:pt x="2983832" y="677779"/>
                  <a:pt x="2996604" y="670770"/>
                  <a:pt x="3007895" y="661737"/>
                </a:cubicBezTo>
                <a:cubicBezTo>
                  <a:pt x="3016753" y="654651"/>
                  <a:pt x="3022231" y="643509"/>
                  <a:pt x="3031958" y="637673"/>
                </a:cubicBezTo>
                <a:cubicBezTo>
                  <a:pt x="3042833" y="631148"/>
                  <a:pt x="3056021" y="629652"/>
                  <a:pt x="3068053" y="625642"/>
                </a:cubicBezTo>
                <a:cubicBezTo>
                  <a:pt x="3084095" y="613610"/>
                  <a:pt x="3102000" y="603726"/>
                  <a:pt x="3116179" y="589547"/>
                </a:cubicBezTo>
                <a:cubicBezTo>
                  <a:pt x="3126404" y="579322"/>
                  <a:pt x="3129360" y="562974"/>
                  <a:pt x="3140242" y="553452"/>
                </a:cubicBezTo>
                <a:cubicBezTo>
                  <a:pt x="3162007" y="534408"/>
                  <a:pt x="3188369" y="521368"/>
                  <a:pt x="3212432" y="505326"/>
                </a:cubicBezTo>
                <a:cubicBezTo>
                  <a:pt x="3224464" y="497305"/>
                  <a:pt x="3235593" y="487730"/>
                  <a:pt x="3248527" y="481263"/>
                </a:cubicBezTo>
                <a:cubicBezTo>
                  <a:pt x="3264569" y="473242"/>
                  <a:pt x="3282058" y="467625"/>
                  <a:pt x="3296653" y="457200"/>
                </a:cubicBezTo>
                <a:cubicBezTo>
                  <a:pt x="3310499" y="447310"/>
                  <a:pt x="3318590" y="430544"/>
                  <a:pt x="3332748" y="421105"/>
                </a:cubicBezTo>
                <a:cubicBezTo>
                  <a:pt x="3343300" y="414070"/>
                  <a:pt x="3357499" y="414745"/>
                  <a:pt x="3368842" y="409073"/>
                </a:cubicBezTo>
                <a:cubicBezTo>
                  <a:pt x="3381776" y="402606"/>
                  <a:pt x="3392003" y="391477"/>
                  <a:pt x="3404937" y="385010"/>
                </a:cubicBezTo>
                <a:cubicBezTo>
                  <a:pt x="3416281" y="379338"/>
                  <a:pt x="3429375" y="377975"/>
                  <a:pt x="3441032" y="372979"/>
                </a:cubicBezTo>
                <a:cubicBezTo>
                  <a:pt x="3457517" y="365914"/>
                  <a:pt x="3472673" y="355981"/>
                  <a:pt x="3489158" y="348916"/>
                </a:cubicBezTo>
                <a:cubicBezTo>
                  <a:pt x="3500815" y="343920"/>
                  <a:pt x="3513909" y="342556"/>
                  <a:pt x="3525253" y="336884"/>
                </a:cubicBezTo>
                <a:cubicBezTo>
                  <a:pt x="3538187" y="330417"/>
                  <a:pt x="3548414" y="319288"/>
                  <a:pt x="3561348" y="312821"/>
                </a:cubicBezTo>
                <a:cubicBezTo>
                  <a:pt x="3572691" y="307149"/>
                  <a:pt x="3586099" y="306461"/>
                  <a:pt x="3597442" y="300789"/>
                </a:cubicBezTo>
                <a:cubicBezTo>
                  <a:pt x="3610376" y="294322"/>
                  <a:pt x="3620982" y="283900"/>
                  <a:pt x="3633537" y="276726"/>
                </a:cubicBezTo>
                <a:cubicBezTo>
                  <a:pt x="3649109" y="267828"/>
                  <a:pt x="3666091" y="261561"/>
                  <a:pt x="3681663" y="252663"/>
                </a:cubicBezTo>
                <a:cubicBezTo>
                  <a:pt x="3694218" y="245489"/>
                  <a:pt x="3705203" y="235774"/>
                  <a:pt x="3717758" y="228600"/>
                </a:cubicBezTo>
                <a:cubicBezTo>
                  <a:pt x="3893008" y="128458"/>
                  <a:pt x="3666998" y="259995"/>
                  <a:pt x="3801979" y="192505"/>
                </a:cubicBezTo>
                <a:cubicBezTo>
                  <a:pt x="3814913" y="186038"/>
                  <a:pt x="3825140" y="174909"/>
                  <a:pt x="3838074" y="168442"/>
                </a:cubicBezTo>
                <a:cubicBezTo>
                  <a:pt x="3849418" y="162770"/>
                  <a:pt x="3862825" y="162082"/>
                  <a:pt x="3874169" y="156410"/>
                </a:cubicBezTo>
                <a:cubicBezTo>
                  <a:pt x="3887102" y="149943"/>
                  <a:pt x="3897330" y="138814"/>
                  <a:pt x="3910263" y="132347"/>
                </a:cubicBezTo>
                <a:cubicBezTo>
                  <a:pt x="3921607" y="126675"/>
                  <a:pt x="3934122" y="123653"/>
                  <a:pt x="3946358" y="120316"/>
                </a:cubicBezTo>
                <a:cubicBezTo>
                  <a:pt x="3978265" y="111614"/>
                  <a:pt x="4011236" y="106710"/>
                  <a:pt x="4042611" y="96252"/>
                </a:cubicBezTo>
                <a:cubicBezTo>
                  <a:pt x="4054642" y="92242"/>
                  <a:pt x="4066402" y="87297"/>
                  <a:pt x="4078705" y="84221"/>
                </a:cubicBezTo>
                <a:cubicBezTo>
                  <a:pt x="4098544" y="79261"/>
                  <a:pt x="4118743" y="75847"/>
                  <a:pt x="4138863" y="72189"/>
                </a:cubicBezTo>
                <a:cubicBezTo>
                  <a:pt x="4230068" y="55606"/>
                  <a:pt x="4221049" y="59158"/>
                  <a:pt x="4331369" y="48126"/>
                </a:cubicBezTo>
                <a:cubicBezTo>
                  <a:pt x="4347411" y="44115"/>
                  <a:pt x="4363104" y="38279"/>
                  <a:pt x="4379495" y="36094"/>
                </a:cubicBezTo>
                <a:cubicBezTo>
                  <a:pt x="4486066" y="21885"/>
                  <a:pt x="4494564" y="24063"/>
                  <a:pt x="4584032" y="24063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5468302-8E6A-4611-8AE8-714CCFB08CC5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699084" y="2436409"/>
            <a:ext cx="0" cy="173184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E00FFAB-05AA-41F6-8B6D-FAEA2CB7D74D}"/>
              </a:ext>
            </a:extLst>
          </p:cNvPr>
          <p:cNvCxnSpPr>
            <a:cxnSpLocks noChangeAspect="1"/>
          </p:cNvCxnSpPr>
          <p:nvPr/>
        </p:nvCxnSpPr>
        <p:spPr>
          <a:xfrm>
            <a:off x="968551" y="3902187"/>
            <a:ext cx="28767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7F09E351-B3F4-441E-9A14-7C44B4663224}"/>
              </a:ext>
            </a:extLst>
          </p:cNvPr>
          <p:cNvCxnSpPr>
            <a:cxnSpLocks noChangeAspect="1"/>
          </p:cNvCxnSpPr>
          <p:nvPr/>
        </p:nvCxnSpPr>
        <p:spPr>
          <a:xfrm>
            <a:off x="968550" y="2438403"/>
            <a:ext cx="287675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46A668C9-B45B-4D0C-A9F4-30FE85326E67}"/>
              </a:ext>
            </a:extLst>
          </p:cNvPr>
          <p:cNvCxnSpPr>
            <a:cxnSpLocks noChangeAspect="1"/>
          </p:cNvCxnSpPr>
          <p:nvPr/>
        </p:nvCxnSpPr>
        <p:spPr>
          <a:xfrm>
            <a:off x="1022688" y="4007176"/>
            <a:ext cx="2316479" cy="673771"/>
          </a:xfrm>
          <a:prstGeom prst="bentConnector3">
            <a:avLst>
              <a:gd name="adj1" fmla="val 28913"/>
            </a:avLst>
          </a:prstGeom>
          <a:ln w="38100">
            <a:solidFill>
              <a:srgbClr val="001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A8940579-9060-4ACF-AE87-FC210079F272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777669" y="4005168"/>
            <a:ext cx="2146438" cy="675376"/>
          </a:xfrm>
          <a:prstGeom prst="bentConnector3">
            <a:avLst>
              <a:gd name="adj1" fmla="val 72198"/>
            </a:avLst>
          </a:prstGeom>
          <a:ln w="38100">
            <a:solidFill>
              <a:srgbClr val="001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333292F-E229-44A4-BCF2-6A9A94A90399}"/>
              </a:ext>
            </a:extLst>
          </p:cNvPr>
          <p:cNvSpPr txBox="1">
            <a:spLocks noChangeAspect="1"/>
          </p:cNvSpPr>
          <p:nvPr/>
        </p:nvSpPr>
        <p:spPr>
          <a:xfrm>
            <a:off x="3963817" y="2037842"/>
            <a:ext cx="731520" cy="3200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2000" dirty="0"/>
              <a:t>time</a:t>
            </a:r>
            <a:endParaRPr kumimoji="1" lang="ja-JP" altLang="en-US" sz="20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7D5583D-AF0A-4D3D-8925-2680DAC2532A}"/>
              </a:ext>
            </a:extLst>
          </p:cNvPr>
          <p:cNvSpPr txBox="1">
            <a:spLocks noChangeAspect="1"/>
          </p:cNvSpPr>
          <p:nvPr/>
        </p:nvSpPr>
        <p:spPr>
          <a:xfrm>
            <a:off x="3947568" y="3685078"/>
            <a:ext cx="731520" cy="3200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2000" dirty="0"/>
              <a:t>time</a:t>
            </a:r>
            <a:endParaRPr kumimoji="1" lang="ja-JP" altLang="en-US" sz="20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2B4D53F-F542-4ED1-AC0A-594CA30E981A}"/>
              </a:ext>
            </a:extLst>
          </p:cNvPr>
          <p:cNvSpPr txBox="1">
            <a:spLocks noChangeAspect="1"/>
          </p:cNvSpPr>
          <p:nvPr/>
        </p:nvSpPr>
        <p:spPr>
          <a:xfrm>
            <a:off x="925678" y="1817011"/>
            <a:ext cx="1576889" cy="3816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2500" dirty="0">
                <a:solidFill>
                  <a:srgbClr val="001E64"/>
                </a:solidFill>
              </a:rPr>
              <a:t>Raw sig.</a:t>
            </a:r>
            <a:endParaRPr kumimoji="1" lang="ja-JP" altLang="en-US" sz="2500" dirty="0">
              <a:solidFill>
                <a:srgbClr val="001E64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95AD0AB-5D5A-44C9-B74E-680CB3EBFB35}"/>
              </a:ext>
            </a:extLst>
          </p:cNvPr>
          <p:cNvSpPr txBox="1">
            <a:spLocks noChangeAspect="1"/>
          </p:cNvSpPr>
          <p:nvPr/>
        </p:nvSpPr>
        <p:spPr>
          <a:xfrm>
            <a:off x="902674" y="3436783"/>
            <a:ext cx="731520" cy="3816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2500" dirty="0">
                <a:solidFill>
                  <a:srgbClr val="001E64"/>
                </a:solidFill>
              </a:rPr>
              <a:t>TDC</a:t>
            </a:r>
            <a:endParaRPr kumimoji="1" lang="ja-JP" altLang="en-US" sz="2500" dirty="0">
              <a:solidFill>
                <a:srgbClr val="001E64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90B5F7E-48B8-4DBF-8AD6-44A9DF59D6A2}"/>
              </a:ext>
            </a:extLst>
          </p:cNvPr>
          <p:cNvSpPr txBox="1">
            <a:spLocks noChangeAspect="1"/>
          </p:cNvSpPr>
          <p:nvPr/>
        </p:nvSpPr>
        <p:spPr>
          <a:xfrm>
            <a:off x="538415" y="2197887"/>
            <a:ext cx="731520" cy="3816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2500" b="1" dirty="0">
                <a:solidFill>
                  <a:srgbClr val="00C828"/>
                </a:solidFill>
              </a:rPr>
              <a:t>V</a:t>
            </a:r>
            <a:r>
              <a:rPr kumimoji="1" lang="en-US" altLang="ja-JP" sz="2500" b="1" baseline="-30000" dirty="0">
                <a:solidFill>
                  <a:srgbClr val="00C828"/>
                </a:solidFill>
              </a:rPr>
              <a:t>th</a:t>
            </a:r>
            <a:endParaRPr kumimoji="1" lang="ja-JP" altLang="en-US" sz="2500" b="1" dirty="0">
              <a:solidFill>
                <a:srgbClr val="00C828"/>
              </a:solidFill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BFDE2B81-F3FB-41B0-88E0-3034CC4DE11E}"/>
              </a:ext>
            </a:extLst>
          </p:cNvPr>
          <p:cNvCxnSpPr>
            <a:cxnSpLocks noChangeAspect="1"/>
          </p:cNvCxnSpPr>
          <p:nvPr/>
        </p:nvCxnSpPr>
        <p:spPr>
          <a:xfrm>
            <a:off x="3336969" y="2436409"/>
            <a:ext cx="0" cy="1568759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77D7593A-3C7C-4AEC-9968-5EC9D93E88E7}"/>
              </a:ext>
            </a:extLst>
          </p:cNvPr>
          <p:cNvCxnSpPr>
            <a:cxnSpLocks noChangeAspect="1"/>
          </p:cNvCxnSpPr>
          <p:nvPr/>
        </p:nvCxnSpPr>
        <p:spPr>
          <a:xfrm>
            <a:off x="5593266" y="2219423"/>
            <a:ext cx="28767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63E6FD8B-8609-4751-944C-37F3C3BE8F66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6315834" y="2480054"/>
            <a:ext cx="0" cy="173184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4DCD581-0133-48FD-B72A-0785AA7B8B70}"/>
              </a:ext>
            </a:extLst>
          </p:cNvPr>
          <p:cNvCxnSpPr>
            <a:cxnSpLocks noChangeAspect="1"/>
          </p:cNvCxnSpPr>
          <p:nvPr/>
        </p:nvCxnSpPr>
        <p:spPr>
          <a:xfrm>
            <a:off x="5593267" y="3901784"/>
            <a:ext cx="28767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979E6E09-9937-416F-9FB8-C18655334BA9}"/>
              </a:ext>
            </a:extLst>
          </p:cNvPr>
          <p:cNvCxnSpPr>
            <a:cxnSpLocks noChangeAspect="1"/>
          </p:cNvCxnSpPr>
          <p:nvPr/>
        </p:nvCxnSpPr>
        <p:spPr>
          <a:xfrm>
            <a:off x="5593266" y="2438000"/>
            <a:ext cx="287675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E75164DA-8629-4CE0-852C-1FEF621F62AA}"/>
              </a:ext>
            </a:extLst>
          </p:cNvPr>
          <p:cNvCxnSpPr>
            <a:cxnSpLocks/>
          </p:cNvCxnSpPr>
          <p:nvPr/>
        </p:nvCxnSpPr>
        <p:spPr>
          <a:xfrm>
            <a:off x="5647404" y="4006773"/>
            <a:ext cx="1899647" cy="668503"/>
          </a:xfrm>
          <a:prstGeom prst="bentConnector3">
            <a:avLst>
              <a:gd name="adj1" fmla="val 35433"/>
            </a:avLst>
          </a:prstGeom>
          <a:ln w="38100">
            <a:solidFill>
              <a:srgbClr val="001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FCD0A8A2-82B9-43F4-9D8B-57180ACB79BB}"/>
              </a:ext>
            </a:extLst>
          </p:cNvPr>
          <p:cNvCxnSpPr>
            <a:cxnSpLocks/>
          </p:cNvCxnSpPr>
          <p:nvPr/>
        </p:nvCxnSpPr>
        <p:spPr>
          <a:xfrm flipV="1">
            <a:off x="7320065" y="4004766"/>
            <a:ext cx="1228758" cy="673771"/>
          </a:xfrm>
          <a:prstGeom prst="bentConnector3">
            <a:avLst>
              <a:gd name="adj1" fmla="val 19646"/>
            </a:avLst>
          </a:prstGeom>
          <a:ln w="38100">
            <a:solidFill>
              <a:srgbClr val="001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38AF0D3-4534-471F-90FB-F5FD9B5A0FF5}"/>
              </a:ext>
            </a:extLst>
          </p:cNvPr>
          <p:cNvSpPr txBox="1">
            <a:spLocks noChangeAspect="1"/>
          </p:cNvSpPr>
          <p:nvPr/>
        </p:nvSpPr>
        <p:spPr>
          <a:xfrm>
            <a:off x="8588533" y="2037439"/>
            <a:ext cx="731520" cy="3200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2000" dirty="0"/>
              <a:t>time</a:t>
            </a:r>
            <a:endParaRPr kumimoji="1" lang="ja-JP" altLang="en-US" sz="20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E459CE7-7A1E-4757-B367-F57C27AF538A}"/>
              </a:ext>
            </a:extLst>
          </p:cNvPr>
          <p:cNvSpPr txBox="1">
            <a:spLocks noChangeAspect="1"/>
          </p:cNvSpPr>
          <p:nvPr/>
        </p:nvSpPr>
        <p:spPr>
          <a:xfrm>
            <a:off x="8572284" y="3684675"/>
            <a:ext cx="731520" cy="3200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2000" dirty="0"/>
              <a:t>time</a:t>
            </a:r>
            <a:endParaRPr kumimoji="1" lang="ja-JP" altLang="en-US" sz="20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25E7CA9-9DF0-461C-B335-83E3EA0FFCD5}"/>
              </a:ext>
            </a:extLst>
          </p:cNvPr>
          <p:cNvSpPr txBox="1">
            <a:spLocks noChangeAspect="1"/>
          </p:cNvSpPr>
          <p:nvPr/>
        </p:nvSpPr>
        <p:spPr>
          <a:xfrm>
            <a:off x="5527390" y="1811052"/>
            <a:ext cx="1576889" cy="3816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2500" dirty="0">
                <a:solidFill>
                  <a:srgbClr val="001E64"/>
                </a:solidFill>
              </a:rPr>
              <a:t>Raw sig.</a:t>
            </a:r>
            <a:endParaRPr kumimoji="1" lang="ja-JP" altLang="en-US" sz="2500" dirty="0">
              <a:solidFill>
                <a:srgbClr val="001E64"/>
              </a:solidFill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BACBA52A-92D8-4670-BFE6-2CD8AF60E5DC}"/>
              </a:ext>
            </a:extLst>
          </p:cNvPr>
          <p:cNvSpPr txBox="1">
            <a:spLocks noChangeAspect="1"/>
          </p:cNvSpPr>
          <p:nvPr/>
        </p:nvSpPr>
        <p:spPr>
          <a:xfrm>
            <a:off x="5527390" y="3436380"/>
            <a:ext cx="731520" cy="3816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2500" dirty="0">
                <a:solidFill>
                  <a:srgbClr val="001E64"/>
                </a:solidFill>
              </a:rPr>
              <a:t>TDC</a:t>
            </a:r>
            <a:endParaRPr kumimoji="1" lang="ja-JP" altLang="en-US" sz="2500" dirty="0">
              <a:solidFill>
                <a:srgbClr val="001E64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9571AA0-AB80-4DC2-A474-9417454C5275}"/>
              </a:ext>
            </a:extLst>
          </p:cNvPr>
          <p:cNvSpPr txBox="1">
            <a:spLocks noChangeAspect="1"/>
          </p:cNvSpPr>
          <p:nvPr/>
        </p:nvSpPr>
        <p:spPr>
          <a:xfrm>
            <a:off x="5163131" y="2197484"/>
            <a:ext cx="731520" cy="3816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2500" b="1" dirty="0">
                <a:solidFill>
                  <a:srgbClr val="00C828"/>
                </a:solidFill>
              </a:rPr>
              <a:t>V</a:t>
            </a:r>
            <a:r>
              <a:rPr kumimoji="1" lang="en-US" altLang="ja-JP" sz="2500" b="1" baseline="-30000" dirty="0">
                <a:solidFill>
                  <a:srgbClr val="00C828"/>
                </a:solidFill>
              </a:rPr>
              <a:t>th</a:t>
            </a:r>
            <a:endParaRPr kumimoji="1" lang="ja-JP" altLang="en-US" sz="2500" b="1" dirty="0">
              <a:solidFill>
                <a:srgbClr val="00C828"/>
              </a:solidFill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EE5ED735-A625-4395-A518-ACBC09FEFCFD}"/>
              </a:ext>
            </a:extLst>
          </p:cNvPr>
          <p:cNvCxnSpPr>
            <a:cxnSpLocks noChangeAspect="1"/>
          </p:cNvCxnSpPr>
          <p:nvPr/>
        </p:nvCxnSpPr>
        <p:spPr>
          <a:xfrm>
            <a:off x="7547051" y="2444362"/>
            <a:ext cx="0" cy="1568759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フリーフォーム: 図形 80">
            <a:extLst>
              <a:ext uri="{FF2B5EF4-FFF2-40B4-BE49-F238E27FC236}">
                <a16:creationId xmlns:a16="http://schemas.microsoft.com/office/drawing/2014/main" id="{15FCD6AA-2DDA-476A-842E-A922BE8AB3F6}"/>
              </a:ext>
            </a:extLst>
          </p:cNvPr>
          <p:cNvSpPr>
            <a:spLocks/>
          </p:cNvSpPr>
          <p:nvPr/>
        </p:nvSpPr>
        <p:spPr>
          <a:xfrm>
            <a:off x="5590997" y="2281958"/>
            <a:ext cx="2750421" cy="468000"/>
          </a:xfrm>
          <a:custGeom>
            <a:avLst/>
            <a:gdLst>
              <a:gd name="connsiteX0" fmla="*/ 0 w 4584032"/>
              <a:gd name="connsiteY0" fmla="*/ 0 h 1419726"/>
              <a:gd name="connsiteX1" fmla="*/ 541421 w 4584032"/>
              <a:gd name="connsiteY1" fmla="*/ 24063 h 1419726"/>
              <a:gd name="connsiteX2" fmla="*/ 589548 w 4584032"/>
              <a:gd name="connsiteY2" fmla="*/ 36094 h 1419726"/>
              <a:gd name="connsiteX3" fmla="*/ 770021 w 4584032"/>
              <a:gd name="connsiteY3" fmla="*/ 48126 h 1419726"/>
              <a:gd name="connsiteX4" fmla="*/ 842211 w 4584032"/>
              <a:gd name="connsiteY4" fmla="*/ 60158 h 1419726"/>
              <a:gd name="connsiteX5" fmla="*/ 986590 w 4584032"/>
              <a:gd name="connsiteY5" fmla="*/ 84221 h 1419726"/>
              <a:gd name="connsiteX6" fmla="*/ 1022684 w 4584032"/>
              <a:gd name="connsiteY6" fmla="*/ 108284 h 1419726"/>
              <a:gd name="connsiteX7" fmla="*/ 1070811 w 4584032"/>
              <a:gd name="connsiteY7" fmla="*/ 168442 h 1419726"/>
              <a:gd name="connsiteX8" fmla="*/ 1106905 w 4584032"/>
              <a:gd name="connsiteY8" fmla="*/ 204537 h 1419726"/>
              <a:gd name="connsiteX9" fmla="*/ 1155032 w 4584032"/>
              <a:gd name="connsiteY9" fmla="*/ 276726 h 1419726"/>
              <a:gd name="connsiteX10" fmla="*/ 1167063 w 4584032"/>
              <a:gd name="connsiteY10" fmla="*/ 312821 h 1419726"/>
              <a:gd name="connsiteX11" fmla="*/ 1215190 w 4584032"/>
              <a:gd name="connsiteY11" fmla="*/ 385010 h 1419726"/>
              <a:gd name="connsiteX12" fmla="*/ 1227221 w 4584032"/>
              <a:gd name="connsiteY12" fmla="*/ 421105 h 1419726"/>
              <a:gd name="connsiteX13" fmla="*/ 1299411 w 4584032"/>
              <a:gd name="connsiteY13" fmla="*/ 517358 h 1419726"/>
              <a:gd name="connsiteX14" fmla="*/ 1323474 w 4584032"/>
              <a:gd name="connsiteY14" fmla="*/ 589547 h 1419726"/>
              <a:gd name="connsiteX15" fmla="*/ 1335505 w 4584032"/>
              <a:gd name="connsiteY15" fmla="*/ 625642 h 1419726"/>
              <a:gd name="connsiteX16" fmla="*/ 1359569 w 4584032"/>
              <a:gd name="connsiteY16" fmla="*/ 661737 h 1419726"/>
              <a:gd name="connsiteX17" fmla="*/ 1383632 w 4584032"/>
              <a:gd name="connsiteY17" fmla="*/ 733926 h 1419726"/>
              <a:gd name="connsiteX18" fmla="*/ 1407695 w 4584032"/>
              <a:gd name="connsiteY18" fmla="*/ 770021 h 1419726"/>
              <a:gd name="connsiteX19" fmla="*/ 1431758 w 4584032"/>
              <a:gd name="connsiteY19" fmla="*/ 842210 h 1419726"/>
              <a:gd name="connsiteX20" fmla="*/ 1455821 w 4584032"/>
              <a:gd name="connsiteY20" fmla="*/ 914400 h 1419726"/>
              <a:gd name="connsiteX21" fmla="*/ 1467853 w 4584032"/>
              <a:gd name="connsiteY21" fmla="*/ 950494 h 1419726"/>
              <a:gd name="connsiteX22" fmla="*/ 1491916 w 4584032"/>
              <a:gd name="connsiteY22" fmla="*/ 974558 h 1419726"/>
              <a:gd name="connsiteX23" fmla="*/ 1540042 w 4584032"/>
              <a:gd name="connsiteY23" fmla="*/ 1118937 h 1419726"/>
              <a:gd name="connsiteX24" fmla="*/ 1552074 w 4584032"/>
              <a:gd name="connsiteY24" fmla="*/ 1155031 h 1419726"/>
              <a:gd name="connsiteX25" fmla="*/ 1600200 w 4584032"/>
              <a:gd name="connsiteY25" fmla="*/ 1227221 h 1419726"/>
              <a:gd name="connsiteX26" fmla="*/ 1660358 w 4584032"/>
              <a:gd name="connsiteY26" fmla="*/ 1335505 h 1419726"/>
              <a:gd name="connsiteX27" fmla="*/ 1732548 w 4584032"/>
              <a:gd name="connsiteY27" fmla="*/ 1383631 h 1419726"/>
              <a:gd name="connsiteX28" fmla="*/ 1804737 w 4584032"/>
              <a:gd name="connsiteY28" fmla="*/ 1419726 h 1419726"/>
              <a:gd name="connsiteX29" fmla="*/ 1997242 w 4584032"/>
              <a:gd name="connsiteY29" fmla="*/ 1395663 h 1419726"/>
              <a:gd name="connsiteX30" fmla="*/ 2105527 w 4584032"/>
              <a:gd name="connsiteY30" fmla="*/ 1359568 h 1419726"/>
              <a:gd name="connsiteX31" fmla="*/ 2141621 w 4584032"/>
              <a:gd name="connsiteY31" fmla="*/ 1347537 h 1419726"/>
              <a:gd name="connsiteX32" fmla="*/ 2177716 w 4584032"/>
              <a:gd name="connsiteY32" fmla="*/ 1323473 h 1419726"/>
              <a:gd name="connsiteX33" fmla="*/ 2225842 w 4584032"/>
              <a:gd name="connsiteY33" fmla="*/ 1311442 h 1419726"/>
              <a:gd name="connsiteX34" fmla="*/ 2298032 w 4584032"/>
              <a:gd name="connsiteY34" fmla="*/ 1263316 h 1419726"/>
              <a:gd name="connsiteX35" fmla="*/ 2346158 w 4584032"/>
              <a:gd name="connsiteY35" fmla="*/ 1191126 h 1419726"/>
              <a:gd name="connsiteX36" fmla="*/ 2418348 w 4584032"/>
              <a:gd name="connsiteY36" fmla="*/ 1130968 h 1419726"/>
              <a:gd name="connsiteX37" fmla="*/ 2454442 w 4584032"/>
              <a:gd name="connsiteY37" fmla="*/ 1106905 h 1419726"/>
              <a:gd name="connsiteX38" fmla="*/ 2490537 w 4584032"/>
              <a:gd name="connsiteY38" fmla="*/ 1058779 h 1419726"/>
              <a:gd name="connsiteX39" fmla="*/ 2562727 w 4584032"/>
              <a:gd name="connsiteY39" fmla="*/ 986589 h 1419726"/>
              <a:gd name="connsiteX40" fmla="*/ 2574758 w 4584032"/>
              <a:gd name="connsiteY40" fmla="*/ 950494 h 1419726"/>
              <a:gd name="connsiteX41" fmla="*/ 2634916 w 4584032"/>
              <a:gd name="connsiteY41" fmla="*/ 878305 h 1419726"/>
              <a:gd name="connsiteX42" fmla="*/ 2683042 w 4584032"/>
              <a:gd name="connsiteY42" fmla="*/ 854242 h 1419726"/>
              <a:gd name="connsiteX43" fmla="*/ 2755232 w 4584032"/>
              <a:gd name="connsiteY43" fmla="*/ 806116 h 1419726"/>
              <a:gd name="connsiteX44" fmla="*/ 2779295 w 4584032"/>
              <a:gd name="connsiteY44" fmla="*/ 782052 h 1419726"/>
              <a:gd name="connsiteX45" fmla="*/ 2827421 w 4584032"/>
              <a:gd name="connsiteY45" fmla="*/ 757989 h 1419726"/>
              <a:gd name="connsiteX46" fmla="*/ 2863516 w 4584032"/>
              <a:gd name="connsiteY46" fmla="*/ 733926 h 1419726"/>
              <a:gd name="connsiteX47" fmla="*/ 2899611 w 4584032"/>
              <a:gd name="connsiteY47" fmla="*/ 721894 h 1419726"/>
              <a:gd name="connsiteX48" fmla="*/ 2971800 w 4584032"/>
              <a:gd name="connsiteY48" fmla="*/ 685800 h 1419726"/>
              <a:gd name="connsiteX49" fmla="*/ 3007895 w 4584032"/>
              <a:gd name="connsiteY49" fmla="*/ 661737 h 1419726"/>
              <a:gd name="connsiteX50" fmla="*/ 3031958 w 4584032"/>
              <a:gd name="connsiteY50" fmla="*/ 637673 h 1419726"/>
              <a:gd name="connsiteX51" fmla="*/ 3068053 w 4584032"/>
              <a:gd name="connsiteY51" fmla="*/ 625642 h 1419726"/>
              <a:gd name="connsiteX52" fmla="*/ 3116179 w 4584032"/>
              <a:gd name="connsiteY52" fmla="*/ 589547 h 1419726"/>
              <a:gd name="connsiteX53" fmla="*/ 3140242 w 4584032"/>
              <a:gd name="connsiteY53" fmla="*/ 553452 h 1419726"/>
              <a:gd name="connsiteX54" fmla="*/ 3212432 w 4584032"/>
              <a:gd name="connsiteY54" fmla="*/ 505326 h 1419726"/>
              <a:gd name="connsiteX55" fmla="*/ 3248527 w 4584032"/>
              <a:gd name="connsiteY55" fmla="*/ 481263 h 1419726"/>
              <a:gd name="connsiteX56" fmla="*/ 3296653 w 4584032"/>
              <a:gd name="connsiteY56" fmla="*/ 457200 h 1419726"/>
              <a:gd name="connsiteX57" fmla="*/ 3332748 w 4584032"/>
              <a:gd name="connsiteY57" fmla="*/ 421105 h 1419726"/>
              <a:gd name="connsiteX58" fmla="*/ 3368842 w 4584032"/>
              <a:gd name="connsiteY58" fmla="*/ 409073 h 1419726"/>
              <a:gd name="connsiteX59" fmla="*/ 3404937 w 4584032"/>
              <a:gd name="connsiteY59" fmla="*/ 385010 h 1419726"/>
              <a:gd name="connsiteX60" fmla="*/ 3441032 w 4584032"/>
              <a:gd name="connsiteY60" fmla="*/ 372979 h 1419726"/>
              <a:gd name="connsiteX61" fmla="*/ 3489158 w 4584032"/>
              <a:gd name="connsiteY61" fmla="*/ 348916 h 1419726"/>
              <a:gd name="connsiteX62" fmla="*/ 3525253 w 4584032"/>
              <a:gd name="connsiteY62" fmla="*/ 336884 h 1419726"/>
              <a:gd name="connsiteX63" fmla="*/ 3561348 w 4584032"/>
              <a:gd name="connsiteY63" fmla="*/ 312821 h 1419726"/>
              <a:gd name="connsiteX64" fmla="*/ 3597442 w 4584032"/>
              <a:gd name="connsiteY64" fmla="*/ 300789 h 1419726"/>
              <a:gd name="connsiteX65" fmla="*/ 3633537 w 4584032"/>
              <a:gd name="connsiteY65" fmla="*/ 276726 h 1419726"/>
              <a:gd name="connsiteX66" fmla="*/ 3681663 w 4584032"/>
              <a:gd name="connsiteY66" fmla="*/ 252663 h 1419726"/>
              <a:gd name="connsiteX67" fmla="*/ 3717758 w 4584032"/>
              <a:gd name="connsiteY67" fmla="*/ 228600 h 1419726"/>
              <a:gd name="connsiteX68" fmla="*/ 3801979 w 4584032"/>
              <a:gd name="connsiteY68" fmla="*/ 192505 h 1419726"/>
              <a:gd name="connsiteX69" fmla="*/ 3838074 w 4584032"/>
              <a:gd name="connsiteY69" fmla="*/ 168442 h 1419726"/>
              <a:gd name="connsiteX70" fmla="*/ 3874169 w 4584032"/>
              <a:gd name="connsiteY70" fmla="*/ 156410 h 1419726"/>
              <a:gd name="connsiteX71" fmla="*/ 3910263 w 4584032"/>
              <a:gd name="connsiteY71" fmla="*/ 132347 h 1419726"/>
              <a:gd name="connsiteX72" fmla="*/ 3946358 w 4584032"/>
              <a:gd name="connsiteY72" fmla="*/ 120316 h 1419726"/>
              <a:gd name="connsiteX73" fmla="*/ 4042611 w 4584032"/>
              <a:gd name="connsiteY73" fmla="*/ 96252 h 1419726"/>
              <a:gd name="connsiteX74" fmla="*/ 4078705 w 4584032"/>
              <a:gd name="connsiteY74" fmla="*/ 84221 h 1419726"/>
              <a:gd name="connsiteX75" fmla="*/ 4138863 w 4584032"/>
              <a:gd name="connsiteY75" fmla="*/ 72189 h 1419726"/>
              <a:gd name="connsiteX76" fmla="*/ 4331369 w 4584032"/>
              <a:gd name="connsiteY76" fmla="*/ 48126 h 1419726"/>
              <a:gd name="connsiteX77" fmla="*/ 4379495 w 4584032"/>
              <a:gd name="connsiteY77" fmla="*/ 36094 h 1419726"/>
              <a:gd name="connsiteX78" fmla="*/ 4584032 w 4584032"/>
              <a:gd name="connsiteY78" fmla="*/ 24063 h 141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4584032" h="1419726">
                <a:moveTo>
                  <a:pt x="0" y="0"/>
                </a:moveTo>
                <a:cubicBezTo>
                  <a:pt x="239892" y="39980"/>
                  <a:pt x="-37939" y="-2884"/>
                  <a:pt x="541421" y="24063"/>
                </a:cubicBezTo>
                <a:cubicBezTo>
                  <a:pt x="557939" y="24831"/>
                  <a:pt x="573103" y="34363"/>
                  <a:pt x="589548" y="36094"/>
                </a:cubicBezTo>
                <a:cubicBezTo>
                  <a:pt x="649508" y="42406"/>
                  <a:pt x="709863" y="44115"/>
                  <a:pt x="770021" y="48126"/>
                </a:cubicBezTo>
                <a:cubicBezTo>
                  <a:pt x="794084" y="52137"/>
                  <a:pt x="818030" y="56934"/>
                  <a:pt x="842211" y="60158"/>
                </a:cubicBezTo>
                <a:cubicBezTo>
                  <a:pt x="878605" y="65011"/>
                  <a:pt x="945549" y="63700"/>
                  <a:pt x="986590" y="84221"/>
                </a:cubicBezTo>
                <a:cubicBezTo>
                  <a:pt x="999523" y="90688"/>
                  <a:pt x="1011393" y="99251"/>
                  <a:pt x="1022684" y="108284"/>
                </a:cubicBezTo>
                <a:cubicBezTo>
                  <a:pt x="1057691" y="136289"/>
                  <a:pt x="1039541" y="130917"/>
                  <a:pt x="1070811" y="168442"/>
                </a:cubicBezTo>
                <a:cubicBezTo>
                  <a:pt x="1081704" y="181513"/>
                  <a:pt x="1096459" y="191106"/>
                  <a:pt x="1106905" y="204537"/>
                </a:cubicBezTo>
                <a:cubicBezTo>
                  <a:pt x="1124660" y="227365"/>
                  <a:pt x="1155032" y="276726"/>
                  <a:pt x="1155032" y="276726"/>
                </a:cubicBezTo>
                <a:cubicBezTo>
                  <a:pt x="1159042" y="288758"/>
                  <a:pt x="1160904" y="301735"/>
                  <a:pt x="1167063" y="312821"/>
                </a:cubicBezTo>
                <a:cubicBezTo>
                  <a:pt x="1181108" y="338102"/>
                  <a:pt x="1215190" y="385010"/>
                  <a:pt x="1215190" y="385010"/>
                </a:cubicBezTo>
                <a:cubicBezTo>
                  <a:pt x="1219200" y="397042"/>
                  <a:pt x="1221062" y="410019"/>
                  <a:pt x="1227221" y="421105"/>
                </a:cubicBezTo>
                <a:cubicBezTo>
                  <a:pt x="1261230" y="482321"/>
                  <a:pt x="1262904" y="480850"/>
                  <a:pt x="1299411" y="517358"/>
                </a:cubicBezTo>
                <a:lnTo>
                  <a:pt x="1323474" y="589547"/>
                </a:lnTo>
                <a:cubicBezTo>
                  <a:pt x="1327484" y="601579"/>
                  <a:pt x="1328470" y="615090"/>
                  <a:pt x="1335505" y="625642"/>
                </a:cubicBezTo>
                <a:lnTo>
                  <a:pt x="1359569" y="661737"/>
                </a:lnTo>
                <a:cubicBezTo>
                  <a:pt x="1367590" y="685800"/>
                  <a:pt x="1369562" y="712821"/>
                  <a:pt x="1383632" y="733926"/>
                </a:cubicBezTo>
                <a:cubicBezTo>
                  <a:pt x="1391653" y="745958"/>
                  <a:pt x="1401822" y="756807"/>
                  <a:pt x="1407695" y="770021"/>
                </a:cubicBezTo>
                <a:cubicBezTo>
                  <a:pt x="1417997" y="793200"/>
                  <a:pt x="1423737" y="818147"/>
                  <a:pt x="1431758" y="842210"/>
                </a:cubicBezTo>
                <a:lnTo>
                  <a:pt x="1455821" y="914400"/>
                </a:lnTo>
                <a:cubicBezTo>
                  <a:pt x="1459831" y="926431"/>
                  <a:pt x="1458886" y="941526"/>
                  <a:pt x="1467853" y="950494"/>
                </a:cubicBezTo>
                <a:lnTo>
                  <a:pt x="1491916" y="974558"/>
                </a:lnTo>
                <a:lnTo>
                  <a:pt x="1540042" y="1118937"/>
                </a:lnTo>
                <a:cubicBezTo>
                  <a:pt x="1544052" y="1130968"/>
                  <a:pt x="1545039" y="1144479"/>
                  <a:pt x="1552074" y="1155031"/>
                </a:cubicBezTo>
                <a:cubicBezTo>
                  <a:pt x="1568116" y="1179094"/>
                  <a:pt x="1591054" y="1199785"/>
                  <a:pt x="1600200" y="1227221"/>
                </a:cubicBezTo>
                <a:cubicBezTo>
                  <a:pt x="1612738" y="1264834"/>
                  <a:pt x="1624898" y="1311865"/>
                  <a:pt x="1660358" y="1335505"/>
                </a:cubicBezTo>
                <a:cubicBezTo>
                  <a:pt x="1684421" y="1351547"/>
                  <a:pt x="1705112" y="1374485"/>
                  <a:pt x="1732548" y="1383631"/>
                </a:cubicBezTo>
                <a:cubicBezTo>
                  <a:pt x="1782360" y="1400236"/>
                  <a:pt x="1758090" y="1388628"/>
                  <a:pt x="1804737" y="1419726"/>
                </a:cubicBezTo>
                <a:cubicBezTo>
                  <a:pt x="1901575" y="1411656"/>
                  <a:pt x="1924185" y="1417580"/>
                  <a:pt x="1997242" y="1395663"/>
                </a:cubicBezTo>
                <a:cubicBezTo>
                  <a:pt x="1997287" y="1395650"/>
                  <a:pt x="2087457" y="1365591"/>
                  <a:pt x="2105527" y="1359568"/>
                </a:cubicBezTo>
                <a:lnTo>
                  <a:pt x="2141621" y="1347537"/>
                </a:lnTo>
                <a:cubicBezTo>
                  <a:pt x="2153653" y="1339516"/>
                  <a:pt x="2164425" y="1329169"/>
                  <a:pt x="2177716" y="1323473"/>
                </a:cubicBezTo>
                <a:cubicBezTo>
                  <a:pt x="2192915" y="1316959"/>
                  <a:pt x="2211485" y="1319646"/>
                  <a:pt x="2225842" y="1311442"/>
                </a:cubicBezTo>
                <a:cubicBezTo>
                  <a:pt x="2352013" y="1239344"/>
                  <a:pt x="2185340" y="1300878"/>
                  <a:pt x="2298032" y="1263316"/>
                </a:cubicBezTo>
                <a:cubicBezTo>
                  <a:pt x="2314074" y="1239253"/>
                  <a:pt x="2322095" y="1207168"/>
                  <a:pt x="2346158" y="1191126"/>
                </a:cubicBezTo>
                <a:cubicBezTo>
                  <a:pt x="2435769" y="1131386"/>
                  <a:pt x="2325715" y="1208163"/>
                  <a:pt x="2418348" y="1130968"/>
                </a:cubicBezTo>
                <a:cubicBezTo>
                  <a:pt x="2429456" y="1121711"/>
                  <a:pt x="2444217" y="1117130"/>
                  <a:pt x="2454442" y="1106905"/>
                </a:cubicBezTo>
                <a:cubicBezTo>
                  <a:pt x="2468621" y="1092726"/>
                  <a:pt x="2477122" y="1073684"/>
                  <a:pt x="2490537" y="1058779"/>
                </a:cubicBezTo>
                <a:cubicBezTo>
                  <a:pt x="2513302" y="1033484"/>
                  <a:pt x="2562727" y="986589"/>
                  <a:pt x="2562727" y="986589"/>
                </a:cubicBezTo>
                <a:cubicBezTo>
                  <a:pt x="2566737" y="974557"/>
                  <a:pt x="2569086" y="961838"/>
                  <a:pt x="2574758" y="950494"/>
                </a:cubicBezTo>
                <a:cubicBezTo>
                  <a:pt x="2586483" y="927044"/>
                  <a:pt x="2614221" y="893087"/>
                  <a:pt x="2634916" y="878305"/>
                </a:cubicBezTo>
                <a:cubicBezTo>
                  <a:pt x="2649511" y="867880"/>
                  <a:pt x="2667662" y="863470"/>
                  <a:pt x="2683042" y="854242"/>
                </a:cubicBezTo>
                <a:cubicBezTo>
                  <a:pt x="2707841" y="839363"/>
                  <a:pt x="2734783" y="826566"/>
                  <a:pt x="2755232" y="806116"/>
                </a:cubicBezTo>
                <a:cubicBezTo>
                  <a:pt x="2763253" y="798095"/>
                  <a:pt x="2769857" y="788344"/>
                  <a:pt x="2779295" y="782052"/>
                </a:cubicBezTo>
                <a:cubicBezTo>
                  <a:pt x="2794218" y="772103"/>
                  <a:pt x="2811849" y="766887"/>
                  <a:pt x="2827421" y="757989"/>
                </a:cubicBezTo>
                <a:cubicBezTo>
                  <a:pt x="2839976" y="750815"/>
                  <a:pt x="2850582" y="740393"/>
                  <a:pt x="2863516" y="733926"/>
                </a:cubicBezTo>
                <a:cubicBezTo>
                  <a:pt x="2874860" y="728254"/>
                  <a:pt x="2888267" y="727566"/>
                  <a:pt x="2899611" y="721894"/>
                </a:cubicBezTo>
                <a:cubicBezTo>
                  <a:pt x="2992897" y="675250"/>
                  <a:pt x="2881080" y="716038"/>
                  <a:pt x="2971800" y="685800"/>
                </a:cubicBezTo>
                <a:cubicBezTo>
                  <a:pt x="2983832" y="677779"/>
                  <a:pt x="2996604" y="670770"/>
                  <a:pt x="3007895" y="661737"/>
                </a:cubicBezTo>
                <a:cubicBezTo>
                  <a:pt x="3016753" y="654651"/>
                  <a:pt x="3022231" y="643509"/>
                  <a:pt x="3031958" y="637673"/>
                </a:cubicBezTo>
                <a:cubicBezTo>
                  <a:pt x="3042833" y="631148"/>
                  <a:pt x="3056021" y="629652"/>
                  <a:pt x="3068053" y="625642"/>
                </a:cubicBezTo>
                <a:cubicBezTo>
                  <a:pt x="3084095" y="613610"/>
                  <a:pt x="3102000" y="603726"/>
                  <a:pt x="3116179" y="589547"/>
                </a:cubicBezTo>
                <a:cubicBezTo>
                  <a:pt x="3126404" y="579322"/>
                  <a:pt x="3129360" y="562974"/>
                  <a:pt x="3140242" y="553452"/>
                </a:cubicBezTo>
                <a:cubicBezTo>
                  <a:pt x="3162007" y="534408"/>
                  <a:pt x="3188369" y="521368"/>
                  <a:pt x="3212432" y="505326"/>
                </a:cubicBezTo>
                <a:cubicBezTo>
                  <a:pt x="3224464" y="497305"/>
                  <a:pt x="3235593" y="487730"/>
                  <a:pt x="3248527" y="481263"/>
                </a:cubicBezTo>
                <a:cubicBezTo>
                  <a:pt x="3264569" y="473242"/>
                  <a:pt x="3282058" y="467625"/>
                  <a:pt x="3296653" y="457200"/>
                </a:cubicBezTo>
                <a:cubicBezTo>
                  <a:pt x="3310499" y="447310"/>
                  <a:pt x="3318590" y="430544"/>
                  <a:pt x="3332748" y="421105"/>
                </a:cubicBezTo>
                <a:cubicBezTo>
                  <a:pt x="3343300" y="414070"/>
                  <a:pt x="3357499" y="414745"/>
                  <a:pt x="3368842" y="409073"/>
                </a:cubicBezTo>
                <a:cubicBezTo>
                  <a:pt x="3381776" y="402606"/>
                  <a:pt x="3392003" y="391477"/>
                  <a:pt x="3404937" y="385010"/>
                </a:cubicBezTo>
                <a:cubicBezTo>
                  <a:pt x="3416281" y="379338"/>
                  <a:pt x="3429375" y="377975"/>
                  <a:pt x="3441032" y="372979"/>
                </a:cubicBezTo>
                <a:cubicBezTo>
                  <a:pt x="3457517" y="365914"/>
                  <a:pt x="3472673" y="355981"/>
                  <a:pt x="3489158" y="348916"/>
                </a:cubicBezTo>
                <a:cubicBezTo>
                  <a:pt x="3500815" y="343920"/>
                  <a:pt x="3513909" y="342556"/>
                  <a:pt x="3525253" y="336884"/>
                </a:cubicBezTo>
                <a:cubicBezTo>
                  <a:pt x="3538187" y="330417"/>
                  <a:pt x="3548414" y="319288"/>
                  <a:pt x="3561348" y="312821"/>
                </a:cubicBezTo>
                <a:cubicBezTo>
                  <a:pt x="3572691" y="307149"/>
                  <a:pt x="3586099" y="306461"/>
                  <a:pt x="3597442" y="300789"/>
                </a:cubicBezTo>
                <a:cubicBezTo>
                  <a:pt x="3610376" y="294322"/>
                  <a:pt x="3620982" y="283900"/>
                  <a:pt x="3633537" y="276726"/>
                </a:cubicBezTo>
                <a:cubicBezTo>
                  <a:pt x="3649109" y="267828"/>
                  <a:pt x="3666091" y="261561"/>
                  <a:pt x="3681663" y="252663"/>
                </a:cubicBezTo>
                <a:cubicBezTo>
                  <a:pt x="3694218" y="245489"/>
                  <a:pt x="3705203" y="235774"/>
                  <a:pt x="3717758" y="228600"/>
                </a:cubicBezTo>
                <a:cubicBezTo>
                  <a:pt x="3893008" y="128458"/>
                  <a:pt x="3666998" y="259995"/>
                  <a:pt x="3801979" y="192505"/>
                </a:cubicBezTo>
                <a:cubicBezTo>
                  <a:pt x="3814913" y="186038"/>
                  <a:pt x="3825140" y="174909"/>
                  <a:pt x="3838074" y="168442"/>
                </a:cubicBezTo>
                <a:cubicBezTo>
                  <a:pt x="3849418" y="162770"/>
                  <a:pt x="3862825" y="162082"/>
                  <a:pt x="3874169" y="156410"/>
                </a:cubicBezTo>
                <a:cubicBezTo>
                  <a:pt x="3887102" y="149943"/>
                  <a:pt x="3897330" y="138814"/>
                  <a:pt x="3910263" y="132347"/>
                </a:cubicBezTo>
                <a:cubicBezTo>
                  <a:pt x="3921607" y="126675"/>
                  <a:pt x="3934122" y="123653"/>
                  <a:pt x="3946358" y="120316"/>
                </a:cubicBezTo>
                <a:cubicBezTo>
                  <a:pt x="3978265" y="111614"/>
                  <a:pt x="4011236" y="106710"/>
                  <a:pt x="4042611" y="96252"/>
                </a:cubicBezTo>
                <a:cubicBezTo>
                  <a:pt x="4054642" y="92242"/>
                  <a:pt x="4066402" y="87297"/>
                  <a:pt x="4078705" y="84221"/>
                </a:cubicBezTo>
                <a:cubicBezTo>
                  <a:pt x="4098544" y="79261"/>
                  <a:pt x="4118743" y="75847"/>
                  <a:pt x="4138863" y="72189"/>
                </a:cubicBezTo>
                <a:cubicBezTo>
                  <a:pt x="4230068" y="55606"/>
                  <a:pt x="4221049" y="59158"/>
                  <a:pt x="4331369" y="48126"/>
                </a:cubicBezTo>
                <a:cubicBezTo>
                  <a:pt x="4347411" y="44115"/>
                  <a:pt x="4363104" y="38279"/>
                  <a:pt x="4379495" y="36094"/>
                </a:cubicBezTo>
                <a:cubicBezTo>
                  <a:pt x="4486066" y="21885"/>
                  <a:pt x="4494564" y="24063"/>
                  <a:pt x="4584032" y="24063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21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8">
            <a:extLst>
              <a:ext uri="{FF2B5EF4-FFF2-40B4-BE49-F238E27FC236}">
                <a16:creationId xmlns:a16="http://schemas.microsoft.com/office/drawing/2014/main" id="{EFEAB277-8A45-4A54-8038-BBBCFE43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ROOT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コンテンツ プレースホルダー 19">
                <a:extLst>
                  <a:ext uri="{FF2B5EF4-FFF2-40B4-BE49-F238E27FC236}">
                    <a16:creationId xmlns:a16="http://schemas.microsoft.com/office/drawing/2014/main" id="{0DECC3ED-E90F-4386-BBCA-50DD678D63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270175"/>
                <a:ext cx="12192000" cy="4968000"/>
              </a:xfrm>
            </p:spPr>
            <p:txBody>
              <a:bodyPr/>
              <a:lstStyle/>
              <a:p>
                <a:r>
                  <a:rPr kumimoji="1" lang="en-US" altLang="ja-JP" dirty="0"/>
                  <a:t>Time walk correction</a:t>
                </a:r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en-US" altLang="ja-JP" dirty="0"/>
                  <a:t>After correction,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TOF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dec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TO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dec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TO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dirty="0"/>
                  <a:t> </a:t>
                </a:r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>
          <p:sp>
            <p:nvSpPr>
              <p:cNvPr id="20" name="コンテンツ プレースホルダー 19">
                <a:extLst>
                  <a:ext uri="{FF2B5EF4-FFF2-40B4-BE49-F238E27FC236}">
                    <a16:creationId xmlns:a16="http://schemas.microsoft.com/office/drawing/2014/main" id="{0DECC3ED-E90F-4386-BBCA-50DD678D63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70175"/>
                <a:ext cx="12192000" cy="4968000"/>
              </a:xfrm>
              <a:blipFill>
                <a:blip r:embed="rId2"/>
                <a:stretch>
                  <a:fillRect l="-900" t="-19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CA3531-2532-4799-9DCD-07A1CD01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BE8F48-B553-4CD5-921B-E0E7E980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44C168-F94B-4679-87F2-4D408D8D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6</a:t>
            </a:fld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69C145F-03A9-4D33-AF97-296004731C97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682789" y="2235495"/>
            <a:ext cx="0" cy="2926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DDE3DA1-2D7D-4FBB-9FBE-A7DE95DEB22C}"/>
              </a:ext>
            </a:extLst>
          </p:cNvPr>
          <p:cNvCxnSpPr>
            <a:cxnSpLocks noChangeAspect="1"/>
          </p:cNvCxnSpPr>
          <p:nvPr/>
        </p:nvCxnSpPr>
        <p:spPr>
          <a:xfrm>
            <a:off x="682789" y="5161535"/>
            <a:ext cx="43614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15FAFBF-7420-4C77-87E7-010F894F25C6}"/>
              </a:ext>
            </a:extLst>
          </p:cNvPr>
          <p:cNvSpPr txBox="1">
            <a:spLocks noChangeAspect="1"/>
          </p:cNvSpPr>
          <p:nvPr/>
        </p:nvSpPr>
        <p:spPr>
          <a:xfrm>
            <a:off x="413341" y="1773831"/>
            <a:ext cx="679783" cy="369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dirty="0">
                <a:solidFill>
                  <a:srgbClr val="001E64"/>
                </a:solidFill>
              </a:rPr>
              <a:t>TOF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C12926E-5B72-42E3-8DFA-1E6A906C961B}"/>
              </a:ext>
            </a:extLst>
          </p:cNvPr>
          <p:cNvSpPr txBox="1">
            <a:spLocks noChangeAspect="1"/>
          </p:cNvSpPr>
          <p:nvPr/>
        </p:nvSpPr>
        <p:spPr>
          <a:xfrm>
            <a:off x="4550070" y="4637633"/>
            <a:ext cx="679783" cy="369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dirty="0">
                <a:solidFill>
                  <a:srgbClr val="001E64"/>
                </a:solidFill>
              </a:rPr>
              <a:t>QDC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1EC267EB-9CA4-48EE-8CD0-F83FB7238618}"/>
              </a:ext>
            </a:extLst>
          </p:cNvPr>
          <p:cNvSpPr>
            <a:spLocks noChangeAspect="1"/>
          </p:cNvSpPr>
          <p:nvPr/>
        </p:nvSpPr>
        <p:spPr>
          <a:xfrm>
            <a:off x="1356559" y="2899487"/>
            <a:ext cx="3104149" cy="1804847"/>
          </a:xfrm>
          <a:custGeom>
            <a:avLst/>
            <a:gdLst>
              <a:gd name="connsiteX0" fmla="*/ 0 w 3104148"/>
              <a:gd name="connsiteY0" fmla="*/ 1804849 h 1804849"/>
              <a:gd name="connsiteX1" fmla="*/ 24064 w 3104148"/>
              <a:gd name="connsiteY1" fmla="*/ 1744691 h 1804849"/>
              <a:gd name="connsiteX2" fmla="*/ 48127 w 3104148"/>
              <a:gd name="connsiteY2" fmla="*/ 1708596 h 1804849"/>
              <a:gd name="connsiteX3" fmla="*/ 84221 w 3104148"/>
              <a:gd name="connsiteY3" fmla="*/ 1600312 h 1804849"/>
              <a:gd name="connsiteX4" fmla="*/ 96253 w 3104148"/>
              <a:gd name="connsiteY4" fmla="*/ 1564217 h 1804849"/>
              <a:gd name="connsiteX5" fmla="*/ 144379 w 3104148"/>
              <a:gd name="connsiteY5" fmla="*/ 1467965 h 1804849"/>
              <a:gd name="connsiteX6" fmla="*/ 192506 w 3104148"/>
              <a:gd name="connsiteY6" fmla="*/ 1335617 h 1804849"/>
              <a:gd name="connsiteX7" fmla="*/ 204537 w 3104148"/>
              <a:gd name="connsiteY7" fmla="*/ 1299523 h 1804849"/>
              <a:gd name="connsiteX8" fmla="*/ 228600 w 3104148"/>
              <a:gd name="connsiteY8" fmla="*/ 1263428 h 1804849"/>
              <a:gd name="connsiteX9" fmla="*/ 240632 w 3104148"/>
              <a:gd name="connsiteY9" fmla="*/ 1227333 h 1804849"/>
              <a:gd name="connsiteX10" fmla="*/ 288758 w 3104148"/>
              <a:gd name="connsiteY10" fmla="*/ 1167175 h 1804849"/>
              <a:gd name="connsiteX11" fmla="*/ 312821 w 3104148"/>
              <a:gd name="connsiteY11" fmla="*/ 1131081 h 1804849"/>
              <a:gd name="connsiteX12" fmla="*/ 372979 w 3104148"/>
              <a:gd name="connsiteY12" fmla="*/ 1022796 h 1804849"/>
              <a:gd name="connsiteX13" fmla="*/ 457200 w 3104148"/>
              <a:gd name="connsiteY13" fmla="*/ 962639 h 1804849"/>
              <a:gd name="connsiteX14" fmla="*/ 517358 w 3104148"/>
              <a:gd name="connsiteY14" fmla="*/ 914512 h 1804849"/>
              <a:gd name="connsiteX15" fmla="*/ 565485 w 3104148"/>
              <a:gd name="connsiteY15" fmla="*/ 854354 h 1804849"/>
              <a:gd name="connsiteX16" fmla="*/ 637674 w 3104148"/>
              <a:gd name="connsiteY16" fmla="*/ 806228 h 1804849"/>
              <a:gd name="connsiteX17" fmla="*/ 673769 w 3104148"/>
              <a:gd name="connsiteY17" fmla="*/ 782165 h 1804849"/>
              <a:gd name="connsiteX18" fmla="*/ 757990 w 3104148"/>
              <a:gd name="connsiteY18" fmla="*/ 722007 h 1804849"/>
              <a:gd name="connsiteX19" fmla="*/ 818148 w 3104148"/>
              <a:gd name="connsiteY19" fmla="*/ 649817 h 1804849"/>
              <a:gd name="connsiteX20" fmla="*/ 854242 w 3104148"/>
              <a:gd name="connsiteY20" fmla="*/ 637786 h 1804849"/>
              <a:gd name="connsiteX21" fmla="*/ 914400 w 3104148"/>
              <a:gd name="connsiteY21" fmla="*/ 601691 h 1804849"/>
              <a:gd name="connsiteX22" fmla="*/ 938464 w 3104148"/>
              <a:gd name="connsiteY22" fmla="*/ 577628 h 1804849"/>
              <a:gd name="connsiteX23" fmla="*/ 974558 w 3104148"/>
              <a:gd name="connsiteY23" fmla="*/ 553565 h 1804849"/>
              <a:gd name="connsiteX24" fmla="*/ 1010653 w 3104148"/>
              <a:gd name="connsiteY24" fmla="*/ 541533 h 1804849"/>
              <a:gd name="connsiteX25" fmla="*/ 1046748 w 3104148"/>
              <a:gd name="connsiteY25" fmla="*/ 517470 h 1804849"/>
              <a:gd name="connsiteX26" fmla="*/ 1094874 w 3104148"/>
              <a:gd name="connsiteY26" fmla="*/ 493407 h 1804849"/>
              <a:gd name="connsiteX27" fmla="*/ 1130969 w 3104148"/>
              <a:gd name="connsiteY27" fmla="*/ 469344 h 1804849"/>
              <a:gd name="connsiteX28" fmla="*/ 1167064 w 3104148"/>
              <a:gd name="connsiteY28" fmla="*/ 457312 h 1804849"/>
              <a:gd name="connsiteX29" fmla="*/ 1215190 w 3104148"/>
              <a:gd name="connsiteY29" fmla="*/ 433249 h 1804849"/>
              <a:gd name="connsiteX30" fmla="*/ 1287379 w 3104148"/>
              <a:gd name="connsiteY30" fmla="*/ 409186 h 1804849"/>
              <a:gd name="connsiteX31" fmla="*/ 1359569 w 3104148"/>
              <a:gd name="connsiteY31" fmla="*/ 373091 h 1804849"/>
              <a:gd name="connsiteX32" fmla="*/ 1407695 w 3104148"/>
              <a:gd name="connsiteY32" fmla="*/ 349028 h 1804849"/>
              <a:gd name="connsiteX33" fmla="*/ 1479885 w 3104148"/>
              <a:gd name="connsiteY33" fmla="*/ 324965 h 1804849"/>
              <a:gd name="connsiteX34" fmla="*/ 1564106 w 3104148"/>
              <a:gd name="connsiteY34" fmla="*/ 288870 h 1804849"/>
              <a:gd name="connsiteX35" fmla="*/ 1684421 w 3104148"/>
              <a:gd name="connsiteY35" fmla="*/ 240744 h 1804849"/>
              <a:gd name="connsiteX36" fmla="*/ 1780674 w 3104148"/>
              <a:gd name="connsiteY36" fmla="*/ 216681 h 1804849"/>
              <a:gd name="connsiteX37" fmla="*/ 1852864 w 3104148"/>
              <a:gd name="connsiteY37" fmla="*/ 192617 h 1804849"/>
              <a:gd name="connsiteX38" fmla="*/ 1888958 w 3104148"/>
              <a:gd name="connsiteY38" fmla="*/ 180586 h 1804849"/>
              <a:gd name="connsiteX39" fmla="*/ 2129590 w 3104148"/>
              <a:gd name="connsiteY39" fmla="*/ 144491 h 1804849"/>
              <a:gd name="connsiteX40" fmla="*/ 2225842 w 3104148"/>
              <a:gd name="connsiteY40" fmla="*/ 120428 h 1804849"/>
              <a:gd name="connsiteX41" fmla="*/ 2261937 w 3104148"/>
              <a:gd name="connsiteY41" fmla="*/ 108396 h 1804849"/>
              <a:gd name="connsiteX42" fmla="*/ 2310064 w 3104148"/>
              <a:gd name="connsiteY42" fmla="*/ 96365 h 1804849"/>
              <a:gd name="connsiteX43" fmla="*/ 2346158 w 3104148"/>
              <a:gd name="connsiteY43" fmla="*/ 84333 h 1804849"/>
              <a:gd name="connsiteX44" fmla="*/ 2538664 w 3104148"/>
              <a:gd name="connsiteY44" fmla="*/ 60270 h 1804849"/>
              <a:gd name="connsiteX45" fmla="*/ 2658979 w 3104148"/>
              <a:gd name="connsiteY45" fmla="*/ 36207 h 1804849"/>
              <a:gd name="connsiteX46" fmla="*/ 2743200 w 3104148"/>
              <a:gd name="connsiteY46" fmla="*/ 24175 h 1804849"/>
              <a:gd name="connsiteX47" fmla="*/ 2791327 w 3104148"/>
              <a:gd name="connsiteY47" fmla="*/ 12144 h 1804849"/>
              <a:gd name="connsiteX48" fmla="*/ 3104148 w 3104148"/>
              <a:gd name="connsiteY48" fmla="*/ 112 h 1804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104148" h="1804849">
                <a:moveTo>
                  <a:pt x="0" y="1804849"/>
                </a:moveTo>
                <a:cubicBezTo>
                  <a:pt x="8021" y="1784796"/>
                  <a:pt x="14405" y="1764008"/>
                  <a:pt x="24064" y="1744691"/>
                </a:cubicBezTo>
                <a:cubicBezTo>
                  <a:pt x="30531" y="1731757"/>
                  <a:pt x="42254" y="1721810"/>
                  <a:pt x="48127" y="1708596"/>
                </a:cubicBezTo>
                <a:cubicBezTo>
                  <a:pt x="48135" y="1708578"/>
                  <a:pt x="78202" y="1618369"/>
                  <a:pt x="84221" y="1600312"/>
                </a:cubicBezTo>
                <a:cubicBezTo>
                  <a:pt x="88232" y="1588280"/>
                  <a:pt x="90581" y="1575561"/>
                  <a:pt x="96253" y="1564217"/>
                </a:cubicBezTo>
                <a:cubicBezTo>
                  <a:pt x="112295" y="1532133"/>
                  <a:pt x="133036" y="1501995"/>
                  <a:pt x="144379" y="1467965"/>
                </a:cubicBezTo>
                <a:cubicBezTo>
                  <a:pt x="194935" y="1316294"/>
                  <a:pt x="142278" y="1469555"/>
                  <a:pt x="192506" y="1335617"/>
                </a:cubicBezTo>
                <a:cubicBezTo>
                  <a:pt x="196959" y="1323742"/>
                  <a:pt x="198865" y="1310866"/>
                  <a:pt x="204537" y="1299523"/>
                </a:cubicBezTo>
                <a:cubicBezTo>
                  <a:pt x="211004" y="1286589"/>
                  <a:pt x="222133" y="1276362"/>
                  <a:pt x="228600" y="1263428"/>
                </a:cubicBezTo>
                <a:cubicBezTo>
                  <a:pt x="234272" y="1252084"/>
                  <a:pt x="234960" y="1238677"/>
                  <a:pt x="240632" y="1227333"/>
                </a:cubicBezTo>
                <a:cubicBezTo>
                  <a:pt x="265318" y="1177963"/>
                  <a:pt x="258918" y="1204475"/>
                  <a:pt x="288758" y="1167175"/>
                </a:cubicBezTo>
                <a:cubicBezTo>
                  <a:pt x="297791" y="1155884"/>
                  <a:pt x="306354" y="1144014"/>
                  <a:pt x="312821" y="1131081"/>
                </a:cubicBezTo>
                <a:cubicBezTo>
                  <a:pt x="334762" y="1087200"/>
                  <a:pt x="316078" y="1060730"/>
                  <a:pt x="372979" y="1022796"/>
                </a:cubicBezTo>
                <a:cubicBezTo>
                  <a:pt x="404234" y="1001959"/>
                  <a:pt x="427354" y="987510"/>
                  <a:pt x="457200" y="962639"/>
                </a:cubicBezTo>
                <a:cubicBezTo>
                  <a:pt x="525781" y="905488"/>
                  <a:pt x="428113" y="974009"/>
                  <a:pt x="517358" y="914512"/>
                </a:cubicBezTo>
                <a:cubicBezTo>
                  <a:pt x="533146" y="890830"/>
                  <a:pt x="542624" y="871500"/>
                  <a:pt x="565485" y="854354"/>
                </a:cubicBezTo>
                <a:cubicBezTo>
                  <a:pt x="588621" y="837002"/>
                  <a:pt x="613611" y="822270"/>
                  <a:pt x="637674" y="806228"/>
                </a:cubicBezTo>
                <a:cubicBezTo>
                  <a:pt x="649706" y="798207"/>
                  <a:pt x="663544" y="792390"/>
                  <a:pt x="673769" y="782165"/>
                </a:cubicBezTo>
                <a:cubicBezTo>
                  <a:pt x="722546" y="733388"/>
                  <a:pt x="694645" y="753679"/>
                  <a:pt x="757990" y="722007"/>
                </a:cubicBezTo>
                <a:cubicBezTo>
                  <a:pt x="764013" y="713976"/>
                  <a:pt x="800768" y="660245"/>
                  <a:pt x="818148" y="649817"/>
                </a:cubicBezTo>
                <a:cubicBezTo>
                  <a:pt x="829023" y="643292"/>
                  <a:pt x="842211" y="641796"/>
                  <a:pt x="854242" y="637786"/>
                </a:cubicBezTo>
                <a:cubicBezTo>
                  <a:pt x="915215" y="576815"/>
                  <a:pt x="836306" y="648548"/>
                  <a:pt x="914400" y="601691"/>
                </a:cubicBezTo>
                <a:cubicBezTo>
                  <a:pt x="924127" y="595855"/>
                  <a:pt x="929606" y="584714"/>
                  <a:pt x="938464" y="577628"/>
                </a:cubicBezTo>
                <a:cubicBezTo>
                  <a:pt x="949755" y="568595"/>
                  <a:pt x="961625" y="560032"/>
                  <a:pt x="974558" y="553565"/>
                </a:cubicBezTo>
                <a:cubicBezTo>
                  <a:pt x="985902" y="547893"/>
                  <a:pt x="999309" y="547205"/>
                  <a:pt x="1010653" y="541533"/>
                </a:cubicBezTo>
                <a:cubicBezTo>
                  <a:pt x="1023587" y="535066"/>
                  <a:pt x="1034193" y="524644"/>
                  <a:pt x="1046748" y="517470"/>
                </a:cubicBezTo>
                <a:cubicBezTo>
                  <a:pt x="1062320" y="508572"/>
                  <a:pt x="1079302" y="502305"/>
                  <a:pt x="1094874" y="493407"/>
                </a:cubicBezTo>
                <a:cubicBezTo>
                  <a:pt x="1107429" y="486233"/>
                  <a:pt x="1118035" y="475811"/>
                  <a:pt x="1130969" y="469344"/>
                </a:cubicBezTo>
                <a:cubicBezTo>
                  <a:pt x="1142313" y="463672"/>
                  <a:pt x="1155407" y="462308"/>
                  <a:pt x="1167064" y="457312"/>
                </a:cubicBezTo>
                <a:cubicBezTo>
                  <a:pt x="1183549" y="450247"/>
                  <a:pt x="1198537" y="439910"/>
                  <a:pt x="1215190" y="433249"/>
                </a:cubicBezTo>
                <a:cubicBezTo>
                  <a:pt x="1238740" y="423829"/>
                  <a:pt x="1287379" y="409186"/>
                  <a:pt x="1287379" y="409186"/>
                </a:cubicBezTo>
                <a:cubicBezTo>
                  <a:pt x="1356744" y="362943"/>
                  <a:pt x="1289831" y="402979"/>
                  <a:pt x="1359569" y="373091"/>
                </a:cubicBezTo>
                <a:cubicBezTo>
                  <a:pt x="1376054" y="366026"/>
                  <a:pt x="1391042" y="355689"/>
                  <a:pt x="1407695" y="349028"/>
                </a:cubicBezTo>
                <a:cubicBezTo>
                  <a:pt x="1431246" y="339608"/>
                  <a:pt x="1457198" y="336309"/>
                  <a:pt x="1479885" y="324965"/>
                </a:cubicBezTo>
                <a:cubicBezTo>
                  <a:pt x="1639497" y="245159"/>
                  <a:pt x="1440183" y="341980"/>
                  <a:pt x="1564106" y="288870"/>
                </a:cubicBezTo>
                <a:cubicBezTo>
                  <a:pt x="1633806" y="258998"/>
                  <a:pt x="1596791" y="262651"/>
                  <a:pt x="1684421" y="240744"/>
                </a:cubicBezTo>
                <a:cubicBezTo>
                  <a:pt x="1716505" y="232723"/>
                  <a:pt x="1749299" y="227139"/>
                  <a:pt x="1780674" y="216681"/>
                </a:cubicBezTo>
                <a:lnTo>
                  <a:pt x="1852864" y="192617"/>
                </a:lnTo>
                <a:cubicBezTo>
                  <a:pt x="1864895" y="188607"/>
                  <a:pt x="1876374" y="182159"/>
                  <a:pt x="1888958" y="180586"/>
                </a:cubicBezTo>
                <a:cubicBezTo>
                  <a:pt x="1940169" y="174184"/>
                  <a:pt x="2094336" y="156242"/>
                  <a:pt x="2129590" y="144491"/>
                </a:cubicBezTo>
                <a:cubicBezTo>
                  <a:pt x="2212107" y="116987"/>
                  <a:pt x="2109678" y="149470"/>
                  <a:pt x="2225842" y="120428"/>
                </a:cubicBezTo>
                <a:cubicBezTo>
                  <a:pt x="2238146" y="117352"/>
                  <a:pt x="2249742" y="111880"/>
                  <a:pt x="2261937" y="108396"/>
                </a:cubicBezTo>
                <a:cubicBezTo>
                  <a:pt x="2277837" y="103853"/>
                  <a:pt x="2294164" y="100908"/>
                  <a:pt x="2310064" y="96365"/>
                </a:cubicBezTo>
                <a:cubicBezTo>
                  <a:pt x="2322258" y="92881"/>
                  <a:pt x="2333854" y="87409"/>
                  <a:pt x="2346158" y="84333"/>
                </a:cubicBezTo>
                <a:cubicBezTo>
                  <a:pt x="2417188" y="66575"/>
                  <a:pt x="2456494" y="67740"/>
                  <a:pt x="2538664" y="60270"/>
                </a:cubicBezTo>
                <a:cubicBezTo>
                  <a:pt x="2578769" y="52249"/>
                  <a:pt x="2618491" y="41991"/>
                  <a:pt x="2658979" y="36207"/>
                </a:cubicBezTo>
                <a:cubicBezTo>
                  <a:pt x="2687053" y="32196"/>
                  <a:pt x="2715299" y="29248"/>
                  <a:pt x="2743200" y="24175"/>
                </a:cubicBezTo>
                <a:cubicBezTo>
                  <a:pt x="2759469" y="21217"/>
                  <a:pt x="2774865" y="13712"/>
                  <a:pt x="2791327" y="12144"/>
                </a:cubicBezTo>
                <a:cubicBezTo>
                  <a:pt x="2939921" y="-2008"/>
                  <a:pt x="2976176" y="112"/>
                  <a:pt x="3104148" y="112"/>
                </a:cubicBezTo>
              </a:path>
            </a:pathLst>
          </a:custGeom>
          <a:noFill/>
          <a:ln w="57150">
            <a:solidFill>
              <a:srgbClr val="001E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F148042-2EA3-48A1-B2B2-6874BCAFB5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77962" y="1912515"/>
                <a:ext cx="4277975" cy="8413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TOF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QDC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000" b="0" i="0" smtClean="0">
                                  <a:latin typeface="Cambria Math" panose="02040503050406030204" pitchFamily="18" charset="0"/>
                                </a:rPr>
                                <m:t>QDC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2000" b="0" i="0" smtClean="0">
                                  <a:latin typeface="Cambria Math" panose="02040503050406030204" pitchFamily="18" charset="0"/>
                                </a:rPr>
                                <m:t>Ped</m:t>
                              </m:r>
                            </m:e>
                          </m:rad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F148042-2EA3-48A1-B2B2-6874BCAFB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962" y="1912515"/>
                <a:ext cx="4277975" cy="841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D1402E2-D98B-46C3-9D92-73BFD3B75864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6826934" y="2255545"/>
            <a:ext cx="0" cy="2926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BEB33AB-9556-4449-8EED-E8B87BDC0542}"/>
              </a:ext>
            </a:extLst>
          </p:cNvPr>
          <p:cNvCxnSpPr>
            <a:cxnSpLocks noChangeAspect="1"/>
          </p:cNvCxnSpPr>
          <p:nvPr/>
        </p:nvCxnSpPr>
        <p:spPr>
          <a:xfrm>
            <a:off x="6826934" y="5178740"/>
            <a:ext cx="37113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BA0741D-DD73-4DA8-AF25-7387F84BC595}"/>
              </a:ext>
            </a:extLst>
          </p:cNvPr>
          <p:cNvSpPr txBox="1">
            <a:spLocks noChangeAspect="1"/>
          </p:cNvSpPr>
          <p:nvPr/>
        </p:nvSpPr>
        <p:spPr>
          <a:xfrm>
            <a:off x="6557486" y="1793881"/>
            <a:ext cx="679783" cy="369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dirty="0">
                <a:solidFill>
                  <a:srgbClr val="001E64"/>
                </a:solidFill>
              </a:rPr>
              <a:t>TOF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4742D2B-F142-4BC5-A23E-A0333F37B286}"/>
              </a:ext>
            </a:extLst>
          </p:cNvPr>
          <p:cNvSpPr txBox="1">
            <a:spLocks noChangeAspect="1"/>
          </p:cNvSpPr>
          <p:nvPr/>
        </p:nvSpPr>
        <p:spPr>
          <a:xfrm>
            <a:off x="10219707" y="4704334"/>
            <a:ext cx="679783" cy="369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dirty="0">
                <a:solidFill>
                  <a:srgbClr val="001E64"/>
                </a:solidFill>
              </a:rPr>
              <a:t>QDC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9581895-FA58-42F2-8432-7778593EC90B}"/>
              </a:ext>
            </a:extLst>
          </p:cNvPr>
          <p:cNvSpPr>
            <a:spLocks noChangeAspect="1"/>
          </p:cNvSpPr>
          <p:nvPr/>
        </p:nvSpPr>
        <p:spPr>
          <a:xfrm>
            <a:off x="7407211" y="3738184"/>
            <a:ext cx="2812496" cy="73774"/>
          </a:xfrm>
          <a:custGeom>
            <a:avLst/>
            <a:gdLst>
              <a:gd name="connsiteX0" fmla="*/ 0 w 3515621"/>
              <a:gd name="connsiteY0" fmla="*/ 42884 h 92215"/>
              <a:gd name="connsiteX1" fmla="*/ 878305 w 3515621"/>
              <a:gd name="connsiteY1" fmla="*/ 30853 h 92215"/>
              <a:gd name="connsiteX2" fmla="*/ 1708484 w 3515621"/>
              <a:gd name="connsiteY2" fmla="*/ 18821 h 92215"/>
              <a:gd name="connsiteX3" fmla="*/ 1973179 w 3515621"/>
              <a:gd name="connsiteY3" fmla="*/ 30853 h 92215"/>
              <a:gd name="connsiteX4" fmla="*/ 2141621 w 3515621"/>
              <a:gd name="connsiteY4" fmla="*/ 42884 h 92215"/>
              <a:gd name="connsiteX5" fmla="*/ 2406316 w 3515621"/>
              <a:gd name="connsiteY5" fmla="*/ 54916 h 92215"/>
              <a:gd name="connsiteX6" fmla="*/ 2634916 w 3515621"/>
              <a:gd name="connsiteY6" fmla="*/ 66947 h 92215"/>
              <a:gd name="connsiteX7" fmla="*/ 2899610 w 3515621"/>
              <a:gd name="connsiteY7" fmla="*/ 54916 h 92215"/>
              <a:gd name="connsiteX8" fmla="*/ 2947737 w 3515621"/>
              <a:gd name="connsiteY8" fmla="*/ 42884 h 92215"/>
              <a:gd name="connsiteX9" fmla="*/ 3116179 w 3515621"/>
              <a:gd name="connsiteY9" fmla="*/ 6790 h 92215"/>
              <a:gd name="connsiteX10" fmla="*/ 3200400 w 3515621"/>
              <a:gd name="connsiteY10" fmla="*/ 18821 h 92215"/>
              <a:gd name="connsiteX11" fmla="*/ 3236495 w 3515621"/>
              <a:gd name="connsiteY11" fmla="*/ 30853 h 92215"/>
              <a:gd name="connsiteX12" fmla="*/ 3392905 w 3515621"/>
              <a:gd name="connsiteY12" fmla="*/ 54916 h 92215"/>
              <a:gd name="connsiteX13" fmla="*/ 3465095 w 3515621"/>
              <a:gd name="connsiteY13" fmla="*/ 78979 h 92215"/>
              <a:gd name="connsiteX14" fmla="*/ 3513221 w 3515621"/>
              <a:gd name="connsiteY14" fmla="*/ 91011 h 92215"/>
              <a:gd name="connsiteX15" fmla="*/ 3501189 w 3515621"/>
              <a:gd name="connsiteY15" fmla="*/ 66947 h 9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15621" h="92215">
                <a:moveTo>
                  <a:pt x="0" y="42884"/>
                </a:moveTo>
                <a:cubicBezTo>
                  <a:pt x="355547" y="-46002"/>
                  <a:pt x="13022" y="30853"/>
                  <a:pt x="878305" y="30853"/>
                </a:cubicBezTo>
                <a:cubicBezTo>
                  <a:pt x="1155060" y="30853"/>
                  <a:pt x="1431758" y="22832"/>
                  <a:pt x="1708484" y="18821"/>
                </a:cubicBezTo>
                <a:lnTo>
                  <a:pt x="1973179" y="30853"/>
                </a:lnTo>
                <a:cubicBezTo>
                  <a:pt x="2029383" y="33975"/>
                  <a:pt x="2085417" y="39762"/>
                  <a:pt x="2141621" y="42884"/>
                </a:cubicBezTo>
                <a:cubicBezTo>
                  <a:pt x="2229808" y="47783"/>
                  <a:pt x="2318098" y="50613"/>
                  <a:pt x="2406316" y="54916"/>
                </a:cubicBezTo>
                <a:lnTo>
                  <a:pt x="2634916" y="66947"/>
                </a:lnTo>
                <a:cubicBezTo>
                  <a:pt x="2723147" y="62937"/>
                  <a:pt x="2811548" y="61690"/>
                  <a:pt x="2899610" y="54916"/>
                </a:cubicBezTo>
                <a:cubicBezTo>
                  <a:pt x="2916097" y="53648"/>
                  <a:pt x="2931568" y="46349"/>
                  <a:pt x="2947737" y="42884"/>
                </a:cubicBezTo>
                <a:cubicBezTo>
                  <a:pt x="3138904" y="1919"/>
                  <a:pt x="3006285" y="34262"/>
                  <a:pt x="3116179" y="6790"/>
                </a:cubicBezTo>
                <a:cubicBezTo>
                  <a:pt x="3144253" y="10800"/>
                  <a:pt x="3172592" y="13259"/>
                  <a:pt x="3200400" y="18821"/>
                </a:cubicBezTo>
                <a:cubicBezTo>
                  <a:pt x="3212836" y="21308"/>
                  <a:pt x="3224114" y="28102"/>
                  <a:pt x="3236495" y="30853"/>
                </a:cubicBezTo>
                <a:cubicBezTo>
                  <a:pt x="3266531" y="37528"/>
                  <a:pt x="3366055" y="51080"/>
                  <a:pt x="3392905" y="54916"/>
                </a:cubicBezTo>
                <a:cubicBezTo>
                  <a:pt x="3416968" y="62937"/>
                  <a:pt x="3440487" y="72827"/>
                  <a:pt x="3465095" y="78979"/>
                </a:cubicBezTo>
                <a:cubicBezTo>
                  <a:pt x="3481137" y="82990"/>
                  <a:pt x="3497534" y="96240"/>
                  <a:pt x="3513221" y="91011"/>
                </a:cubicBezTo>
                <a:cubicBezTo>
                  <a:pt x="3521729" y="88175"/>
                  <a:pt x="3505200" y="74968"/>
                  <a:pt x="3501189" y="66947"/>
                </a:cubicBezTo>
              </a:path>
            </a:pathLst>
          </a:custGeom>
          <a:noFill/>
          <a:ln w="28575">
            <a:solidFill>
              <a:srgbClr val="001E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02B36AA7-9EAB-4E22-8415-73BEA9A1D1F5}"/>
              </a:ext>
            </a:extLst>
          </p:cNvPr>
          <p:cNvSpPr>
            <a:spLocks noChangeAspect="1"/>
          </p:cNvSpPr>
          <p:nvPr/>
        </p:nvSpPr>
        <p:spPr>
          <a:xfrm>
            <a:off x="5569115" y="3560128"/>
            <a:ext cx="828565" cy="318600"/>
          </a:xfrm>
          <a:prstGeom prst="rightArrow">
            <a:avLst/>
          </a:prstGeom>
          <a:noFill/>
          <a:ln w="38100">
            <a:solidFill>
              <a:srgbClr val="64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2C9FE0A-2E31-4C5E-AB96-C0A611DB7C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394415" y="1773830"/>
                <a:ext cx="4155003" cy="481715"/>
              </a:xfrm>
              <a:prstGeom prst="rect">
                <a:avLst/>
              </a:prstGeom>
              <a:noFill/>
              <a:ln w="19050">
                <a:solidFill>
                  <a:srgbClr val="FF00FF"/>
                </a:solidFill>
              </a:ln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500" b="0" i="0" smtClean="0">
                          <a:latin typeface="Cambria Math" panose="02040503050406030204" pitchFamily="18" charset="0"/>
                        </a:rPr>
                        <m:t>dec</m:t>
                      </m:r>
                      <m:r>
                        <a:rPr kumimoji="1" lang="en-US" altLang="ja-JP" sz="25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kumimoji="1" lang="en-US" altLang="ja-JP" sz="2500" b="0" i="0" smtClean="0">
                          <a:latin typeface="Cambria Math" panose="02040503050406030204" pitchFamily="18" charset="0"/>
                        </a:rPr>
                        <m:t>TOF</m:t>
                      </m:r>
                      <m:r>
                        <a:rPr kumimoji="1" lang="en-US" altLang="ja-JP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2500" b="0" i="0" smtClean="0">
                          <a:latin typeface="Cambria Math" panose="02040503050406030204" pitchFamily="18" charset="0"/>
                        </a:rPr>
                        <m:t>TOF</m:t>
                      </m:r>
                      <m:r>
                        <a:rPr kumimoji="1" lang="en-US" altLang="ja-JP" sz="25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kumimoji="1" lang="en-US" altLang="ja-JP" sz="25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sz="2500" b="0" i="0" smtClean="0">
                              <a:latin typeface="Cambria Math" panose="02040503050406030204" pitchFamily="18" charset="0"/>
                            </a:rPr>
                            <m:t>QDC</m:t>
                          </m:r>
                        </m:e>
                      </m:d>
                    </m:oMath>
                  </m:oMathPara>
                </a14:m>
                <a:endParaRPr kumimoji="1" lang="ja-JP" altLang="en-US" sz="25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2C9FE0A-2E31-4C5E-AB96-C0A611DB7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415" y="1773830"/>
                <a:ext cx="4155003" cy="481715"/>
              </a:xfrm>
              <a:prstGeom prst="rect">
                <a:avLst/>
              </a:prstGeom>
              <a:blipFill>
                <a:blip r:embed="rId4"/>
                <a:stretch>
                  <a:fillRect b="-12195"/>
                </a:stretch>
              </a:blipFill>
              <a:ln w="19050"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41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3EB4E1-E9C4-4B82-8301-878134D4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 Progress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C1850E0-144B-45C8-80BA-6DE4A63BE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0175"/>
            <a:ext cx="4542971" cy="4968000"/>
          </a:xfrm>
        </p:spPr>
        <p:txBody>
          <a:bodyPr/>
          <a:lstStyle/>
          <a:p>
            <a:r>
              <a:rPr lang="en-US" altLang="ja-JP" sz="2400" dirty="0"/>
              <a:t>Before</a:t>
            </a:r>
          </a:p>
          <a:p>
            <a:pPr lvl="1"/>
            <a:r>
              <a:rPr lang="en-US" altLang="ja-JP" sz="2000" dirty="0"/>
              <a:t>Plot</a:t>
            </a:r>
            <a:r>
              <a:rPr lang="ja-JP" altLang="en-US" sz="2000" dirty="0"/>
              <a:t> </a:t>
            </a:r>
            <a:r>
              <a:rPr kumimoji="1" lang="en-US" altLang="ja-JP" sz="2000" dirty="0"/>
              <a:t>TDC vs. QDC</a:t>
            </a:r>
            <a:r>
              <a:rPr lang="en-US" altLang="ja-JP" sz="2000" dirty="0"/>
              <a:t>1&amp;QDC2</a:t>
            </a:r>
            <a:endParaRPr kumimoji="1" lang="ja-JP" altLang="en-US" sz="2000" dirty="0"/>
          </a:p>
        </p:txBody>
      </p:sp>
      <p:pic>
        <p:nvPicPr>
          <p:cNvPr id="8" name="図 7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A665082A-8D97-4C7E-B608-496CB2A29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619"/>
            <a:ext cx="6087325" cy="3419953"/>
          </a:xfrm>
          <a:prstGeom prst="rect">
            <a:avLst/>
          </a:prstGeom>
        </p:spPr>
      </p:pic>
      <p:pic>
        <p:nvPicPr>
          <p:cNvPr id="10" name="図 9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1CE290E0-A046-40CF-9612-99EA4AE2E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77" y="1996330"/>
            <a:ext cx="6101614" cy="3434242"/>
          </a:xfrm>
          <a:prstGeom prst="rect">
            <a:avLst/>
          </a:prstGeom>
        </p:spPr>
      </p:pic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9E0C47-E213-4635-A62F-B42CEE4C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3FC538-1959-4A5F-A2CD-0A436B42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38E7A9-DBF8-492A-ACE0-2814D9C1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27C20DD-BE2F-4C69-B454-26B9D3606E9A}"/>
              </a:ext>
            </a:extLst>
          </p:cNvPr>
          <p:cNvSpPr txBox="1"/>
          <p:nvPr/>
        </p:nvSpPr>
        <p:spPr>
          <a:xfrm>
            <a:off x="4715724" y="5152844"/>
            <a:ext cx="1133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QDC1 [</a:t>
            </a:r>
            <a:r>
              <a:rPr kumimoji="1" lang="en-US" altLang="ja-JP" sz="1600" dirty="0" err="1"/>
              <a:t>ch</a:t>
            </a:r>
            <a:r>
              <a:rPr kumimoji="1" lang="en-US" altLang="ja-JP" sz="1600" dirty="0"/>
              <a:t>]</a:t>
            </a:r>
            <a:endParaRPr kumimoji="1" lang="ja-JP" altLang="en-US" sz="1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3CD25A8-99EA-4F10-ADDD-C7C58EBA6B75}"/>
              </a:ext>
            </a:extLst>
          </p:cNvPr>
          <p:cNvSpPr txBox="1"/>
          <p:nvPr/>
        </p:nvSpPr>
        <p:spPr>
          <a:xfrm>
            <a:off x="11090110" y="5152844"/>
            <a:ext cx="1133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QDC2 [</a:t>
            </a:r>
            <a:r>
              <a:rPr kumimoji="1" lang="en-US" altLang="ja-JP" sz="1600" dirty="0" err="1"/>
              <a:t>ch</a:t>
            </a:r>
            <a:r>
              <a:rPr kumimoji="1" lang="en-US" altLang="ja-JP" sz="1600" dirty="0"/>
              <a:t>]</a:t>
            </a:r>
            <a:endParaRPr kumimoji="1" lang="ja-JP" altLang="en-US" sz="1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7315079-5787-43BB-A5B2-C9BA33361F06}"/>
              </a:ext>
            </a:extLst>
          </p:cNvPr>
          <p:cNvSpPr txBox="1"/>
          <p:nvPr/>
        </p:nvSpPr>
        <p:spPr>
          <a:xfrm>
            <a:off x="0" y="1996330"/>
            <a:ext cx="1133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TDC1 [</a:t>
            </a:r>
            <a:r>
              <a:rPr kumimoji="1" lang="en-US" altLang="ja-JP" sz="1600" dirty="0" err="1"/>
              <a:t>ch</a:t>
            </a:r>
            <a:r>
              <a:rPr kumimoji="1" lang="en-US" altLang="ja-JP" sz="1600" dirty="0"/>
              <a:t>]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7B7B1A3-3FB9-40D9-8ABE-19E133FF2A51}"/>
              </a:ext>
            </a:extLst>
          </p:cNvPr>
          <p:cNvSpPr txBox="1"/>
          <p:nvPr/>
        </p:nvSpPr>
        <p:spPr>
          <a:xfrm>
            <a:off x="6052457" y="1952428"/>
            <a:ext cx="1133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TDC2 [</a:t>
            </a:r>
            <a:r>
              <a:rPr kumimoji="1" lang="en-US" altLang="ja-JP" sz="1600" dirty="0" err="1"/>
              <a:t>ch</a:t>
            </a:r>
            <a:r>
              <a:rPr kumimoji="1" lang="en-US" altLang="ja-JP" sz="1600" dirty="0"/>
              <a:t>]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1630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AA043B-FC0A-48D4-B1A4-FC0D0F65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 Progress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3F5DDD-13A2-49CA-AE96-F8B93ED52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+mj-ea"/>
                <a:ea typeface="+mj-ea"/>
              </a:rPr>
              <a:t>Plot TOF vs. QDC1, QDC2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8914B4-D5CF-49A5-832F-DEAF5B2B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2155BC-093E-4320-81B4-4F302C32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14C9D1-2157-449A-8A48-2F737F08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8" name="図 7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6BF501A3-7886-4A81-8630-AE11FE581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2850"/>
            <a:ext cx="5857549" cy="3292299"/>
          </a:xfrm>
          <a:prstGeom prst="rect">
            <a:avLst/>
          </a:prstGeom>
        </p:spPr>
      </p:pic>
      <p:pic>
        <p:nvPicPr>
          <p:cNvPr id="10" name="図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F5FEA017-7253-46DE-BC46-FD333098D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451" y="1782850"/>
            <a:ext cx="5857549" cy="329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35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D810D-0D8F-4AC3-B026-B3B1E5F3D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 Progress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79BAA9-55C9-42BA-A291-848B6E31D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Pedestal(run No.0047)</a:t>
            </a:r>
            <a:r>
              <a:rPr lang="ja-JP" altLang="en-US" sz="2400" dirty="0"/>
              <a:t> </a:t>
            </a:r>
            <a:endParaRPr kumimoji="1" lang="en-US" altLang="ja-JP" sz="2400" dirty="0"/>
          </a:p>
          <a:p>
            <a:pPr lvl="1"/>
            <a:r>
              <a:rPr lang="en-US" altLang="ja-JP" sz="2000" dirty="0"/>
              <a:t>Fit using </a:t>
            </a:r>
            <a:r>
              <a:rPr lang="en-US" altLang="ja-JP" sz="2000" dirty="0" err="1"/>
              <a:t>g</a:t>
            </a:r>
            <a:r>
              <a:rPr kumimoji="1" lang="en-US" altLang="ja-JP" sz="2000" dirty="0" err="1"/>
              <a:t>assian</a:t>
            </a:r>
            <a:endParaRPr kumimoji="1" lang="ja-JP" altLang="en-US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F80079-48EB-4AE7-800C-5B7ABAA4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D15E8D-E8EF-449D-80EA-847F09D2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13351D-6A2F-4C8E-948D-0E214021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8" name="図 7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FB5E71C0-63B7-4999-91AA-3F42DAD18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60" y="2204002"/>
            <a:ext cx="5846815" cy="3292125"/>
          </a:xfrm>
          <a:prstGeom prst="rect">
            <a:avLst/>
          </a:prstGeom>
        </p:spPr>
      </p:pic>
      <p:pic>
        <p:nvPicPr>
          <p:cNvPr id="10" name="図 9" descr="地図のスクリーンショット&#10;&#10;自動的に生成された説明">
            <a:extLst>
              <a:ext uri="{FF2B5EF4-FFF2-40B4-BE49-F238E27FC236}">
                <a16:creationId xmlns:a16="http://schemas.microsoft.com/office/drawing/2014/main" id="{E6D45559-4AD3-4E71-B0E0-6643304EF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573" y="2204003"/>
            <a:ext cx="5852667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60680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001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001" id="{0D77E0C4-A508-4CD8-872D-EB8FF5CE8CCA}" vid="{618510FE-3E94-4B3A-B821-8F1D90660AE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426</Words>
  <Application>Microsoft Office PowerPoint</Application>
  <PresentationFormat>ワイド画面</PresentationFormat>
  <Paragraphs>153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游ゴシック</vt:lpstr>
      <vt:lpstr>游ゴシック Light</vt:lpstr>
      <vt:lpstr>Arial</vt:lpstr>
      <vt:lpstr>Calibri</vt:lpstr>
      <vt:lpstr>Calibri Light</vt:lpstr>
      <vt:lpstr>Cambria Math</vt:lpstr>
      <vt:lpstr>mytheme001</vt:lpstr>
      <vt:lpstr>Status Report #3</vt:lpstr>
      <vt:lpstr>What I have done</vt:lpstr>
      <vt:lpstr>ROOT</vt:lpstr>
      <vt:lpstr>ROOT</vt:lpstr>
      <vt:lpstr>ROOT</vt:lpstr>
      <vt:lpstr>ROOT</vt:lpstr>
      <vt:lpstr>In Progress</vt:lpstr>
      <vt:lpstr>In Progress</vt:lpstr>
      <vt:lpstr>In Progress</vt:lpstr>
      <vt:lpstr>In Progress</vt:lpstr>
      <vt:lpstr>In Progress</vt:lpstr>
      <vt:lpstr>In Progress</vt:lpstr>
      <vt:lpstr>In Progress</vt:lpstr>
      <vt:lpstr>In Progress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#3</dc:title>
  <dc:creator>藤原 友正</dc:creator>
  <cp:lastModifiedBy>藤原 友正</cp:lastModifiedBy>
  <cp:revision>4</cp:revision>
  <dcterms:created xsi:type="dcterms:W3CDTF">2019-10-27T11:17:55Z</dcterms:created>
  <dcterms:modified xsi:type="dcterms:W3CDTF">2019-11-01T08:41:27Z</dcterms:modified>
</cp:coreProperties>
</file>