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F"/>
    <a:srgbClr val="F3F4FF"/>
    <a:srgbClr val="F6F8FF"/>
    <a:srgbClr val="C8C8FF"/>
    <a:srgbClr val="FF00C8"/>
    <a:srgbClr val="000080"/>
    <a:srgbClr val="004080"/>
    <a:srgbClr val="005096"/>
    <a:srgbClr val="004BB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FDB6F-EE38-424B-A8AC-1F7D242CFEB1}" v="770" dt="2019-11-23T02:26:3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原 友正" userId="773db4682fb361c6" providerId="LiveId" clId="{D4EFDB6F-EE38-424B-A8AC-1F7D242CFEB1}"/>
    <pc:docChg chg="undo custSel addSld delSld modSld sldOrd modMainMaster">
      <pc:chgData name="藤原 友正" userId="773db4682fb361c6" providerId="LiveId" clId="{D4EFDB6F-EE38-424B-A8AC-1F7D242CFEB1}" dt="2019-11-23T02:26:31.085" v="3075"/>
      <pc:docMkLst>
        <pc:docMk/>
      </pc:docMkLst>
      <pc:sldChg chg="modSp">
        <pc:chgData name="藤原 友正" userId="773db4682fb361c6" providerId="LiveId" clId="{D4EFDB6F-EE38-424B-A8AC-1F7D242CFEB1}" dt="2019-11-22T04:08:51.336" v="2881" actId="20577"/>
        <pc:sldMkLst>
          <pc:docMk/>
          <pc:sldMk cId="3912290998" sldId="256"/>
        </pc:sldMkLst>
        <pc:spChg chg="mod">
          <ac:chgData name="藤原 友正" userId="773db4682fb361c6" providerId="LiveId" clId="{D4EFDB6F-EE38-424B-A8AC-1F7D242CFEB1}" dt="2019-11-22T04:08:51.336" v="2881" actId="20577"/>
          <ac:spMkLst>
            <pc:docMk/>
            <pc:sldMk cId="3912290998" sldId="256"/>
            <ac:spMk id="5" creationId="{8F4754DF-1F8B-4290-B602-31A2243D7D43}"/>
          </ac:spMkLst>
        </pc:spChg>
      </pc:sldChg>
      <pc:sldChg chg="addSp modSp add ord">
        <pc:chgData name="藤原 友正" userId="773db4682fb361c6" providerId="LiveId" clId="{D4EFDB6F-EE38-424B-A8AC-1F7D242CFEB1}" dt="2019-11-21T23:31:35.537" v="2669" actId="20577"/>
        <pc:sldMkLst>
          <pc:docMk/>
          <pc:sldMk cId="2770246445" sldId="257"/>
        </pc:sldMkLst>
        <pc:spChg chg="mod">
          <ac:chgData name="藤原 友正" userId="773db4682fb361c6" providerId="LiveId" clId="{D4EFDB6F-EE38-424B-A8AC-1F7D242CFEB1}" dt="2019-11-21T11:52:01.539" v="162" actId="27636"/>
          <ac:spMkLst>
            <pc:docMk/>
            <pc:sldMk cId="2770246445" sldId="257"/>
            <ac:spMk id="2" creationId="{5DF93CD7-0A60-4859-AEE9-81A8A7996CC2}"/>
          </ac:spMkLst>
        </pc:spChg>
        <pc:spChg chg="mod">
          <ac:chgData name="藤原 友正" userId="773db4682fb361c6" providerId="LiveId" clId="{D4EFDB6F-EE38-424B-A8AC-1F7D242CFEB1}" dt="2019-11-21T23:31:35.537" v="2669" actId="20577"/>
          <ac:spMkLst>
            <pc:docMk/>
            <pc:sldMk cId="2770246445" sldId="257"/>
            <ac:spMk id="3" creationId="{F8531E7B-CA62-40EB-AA59-0D5EEF291073}"/>
          </ac:spMkLst>
        </pc:spChg>
        <pc:spChg chg="add mod">
          <ac:chgData name="藤原 友正" userId="773db4682fb361c6" providerId="LiveId" clId="{D4EFDB6F-EE38-424B-A8AC-1F7D242CFEB1}" dt="2019-11-21T12:30:53.287" v="819" actId="1076"/>
          <ac:spMkLst>
            <pc:docMk/>
            <pc:sldMk cId="2770246445" sldId="257"/>
            <ac:spMk id="9" creationId="{B44EE23D-B691-4206-B352-51100FC2ACF2}"/>
          </ac:spMkLst>
        </pc:spChg>
        <pc:picChg chg="add mod ord">
          <ac:chgData name="藤原 友正" userId="773db4682fb361c6" providerId="LiveId" clId="{D4EFDB6F-EE38-424B-A8AC-1F7D242CFEB1}" dt="2019-11-21T12:29:21.443" v="759" actId="14100"/>
          <ac:picMkLst>
            <pc:docMk/>
            <pc:sldMk cId="2770246445" sldId="257"/>
            <ac:picMk id="8" creationId="{8ABC281A-7583-460C-8293-AC51A9B0E476}"/>
          </ac:picMkLst>
        </pc:picChg>
      </pc:sldChg>
      <pc:sldChg chg="modSp add">
        <pc:chgData name="藤原 友正" userId="773db4682fb361c6" providerId="LiveId" clId="{D4EFDB6F-EE38-424B-A8AC-1F7D242CFEB1}" dt="2019-11-21T11:56:50.033" v="368" actId="20577"/>
        <pc:sldMkLst>
          <pc:docMk/>
          <pc:sldMk cId="3512817264" sldId="258"/>
        </pc:sldMkLst>
        <pc:spChg chg="mod">
          <ac:chgData name="藤原 友正" userId="773db4682fb361c6" providerId="LiveId" clId="{D4EFDB6F-EE38-424B-A8AC-1F7D242CFEB1}" dt="2019-11-21T11:52:15.166" v="173" actId="20577"/>
          <ac:spMkLst>
            <pc:docMk/>
            <pc:sldMk cId="3512817264" sldId="258"/>
            <ac:spMk id="2" creationId="{3D873FC0-7B49-4312-AC3D-F52B49CFD3F1}"/>
          </ac:spMkLst>
        </pc:spChg>
        <pc:spChg chg="mod">
          <ac:chgData name="藤原 友正" userId="773db4682fb361c6" providerId="LiveId" clId="{D4EFDB6F-EE38-424B-A8AC-1F7D242CFEB1}" dt="2019-11-21T11:56:50.033" v="368" actId="20577"/>
          <ac:spMkLst>
            <pc:docMk/>
            <pc:sldMk cId="3512817264" sldId="258"/>
            <ac:spMk id="3" creationId="{16E1E212-7C97-4D18-86F6-079EFF43356E}"/>
          </ac:spMkLst>
        </pc:spChg>
      </pc:sldChg>
      <pc:sldChg chg="addSp delSp modSp add">
        <pc:chgData name="藤原 友正" userId="773db4682fb361c6" providerId="LiveId" clId="{D4EFDB6F-EE38-424B-A8AC-1F7D242CFEB1}" dt="2019-11-21T23:31:44.527" v="2671" actId="20577"/>
        <pc:sldMkLst>
          <pc:docMk/>
          <pc:sldMk cId="1526077069" sldId="259"/>
        </pc:sldMkLst>
        <pc:spChg chg="mod">
          <ac:chgData name="藤原 友正" userId="773db4682fb361c6" providerId="LiveId" clId="{D4EFDB6F-EE38-424B-A8AC-1F7D242CFEB1}" dt="2019-11-21T23:31:44.527" v="2671" actId="20577"/>
          <ac:spMkLst>
            <pc:docMk/>
            <pc:sldMk cId="1526077069" sldId="259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2:37:19.908" v="820" actId="931"/>
          <ac:spMkLst>
            <pc:docMk/>
            <pc:sldMk cId="1526077069" sldId="259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2:57:18.407" v="918" actId="14100"/>
          <ac:spMkLst>
            <pc:docMk/>
            <pc:sldMk cId="1526077069" sldId="259"/>
            <ac:spMk id="9" creationId="{3BE16F56-B847-4BD0-9102-181BC0B3C39A}"/>
          </ac:spMkLst>
        </pc:spChg>
        <pc:spChg chg="add mod">
          <ac:chgData name="藤原 友正" userId="773db4682fb361c6" providerId="LiveId" clId="{D4EFDB6F-EE38-424B-A8AC-1F7D242CFEB1}" dt="2019-11-21T12:59:21.220" v="948" actId="1037"/>
          <ac:spMkLst>
            <pc:docMk/>
            <pc:sldMk cId="1526077069" sldId="259"/>
            <ac:spMk id="10" creationId="{7325A367-68E4-4FF7-ABE6-2EAA9829FEB0}"/>
          </ac:spMkLst>
        </pc:spChg>
        <pc:spChg chg="add del mod">
          <ac:chgData name="藤原 友正" userId="773db4682fb361c6" providerId="LiveId" clId="{D4EFDB6F-EE38-424B-A8AC-1F7D242CFEB1}" dt="2019-11-21T12:56:48.754" v="911"/>
          <ac:spMkLst>
            <pc:docMk/>
            <pc:sldMk cId="1526077069" sldId="259"/>
            <ac:spMk id="11" creationId="{2B980D9E-E4C6-44B6-8F26-DBD2B6BCA2CD}"/>
          </ac:spMkLst>
        </pc:spChg>
        <pc:picChg chg="add del mod">
          <ac:chgData name="藤原 友正" userId="773db4682fb361c6" providerId="LiveId" clId="{D4EFDB6F-EE38-424B-A8AC-1F7D242CFEB1}" dt="2019-11-21T12:56:40.331" v="910"/>
          <ac:picMkLst>
            <pc:docMk/>
            <pc:sldMk cId="1526077069" sldId="259"/>
            <ac:picMk id="8" creationId="{D5D1439F-802C-44BA-87B8-F15F9515BDDA}"/>
          </ac:picMkLst>
        </pc:picChg>
        <pc:picChg chg="add mod">
          <ac:chgData name="藤原 友正" userId="773db4682fb361c6" providerId="LiveId" clId="{D4EFDB6F-EE38-424B-A8AC-1F7D242CFEB1}" dt="2019-11-21T12:57:14.374" v="917" actId="1076"/>
          <ac:picMkLst>
            <pc:docMk/>
            <pc:sldMk cId="1526077069" sldId="259"/>
            <ac:picMk id="13" creationId="{E1640483-1802-4716-A0B7-B11D0F6C5E05}"/>
          </ac:picMkLst>
        </pc:picChg>
        <pc:picChg chg="add mod">
          <ac:chgData name="藤原 友正" userId="773db4682fb361c6" providerId="LiveId" clId="{D4EFDB6F-EE38-424B-A8AC-1F7D242CFEB1}" dt="2019-11-21T12:59:28.175" v="949" actId="1076"/>
          <ac:picMkLst>
            <pc:docMk/>
            <pc:sldMk cId="1526077069" sldId="259"/>
            <ac:picMk id="15" creationId="{81FEAF5E-B61B-4014-A1E7-279A0BD9C76D}"/>
          </ac:picMkLst>
        </pc:picChg>
      </pc:sldChg>
      <pc:sldChg chg="addSp delSp modSp add">
        <pc:chgData name="藤原 友正" userId="773db4682fb361c6" providerId="LiveId" clId="{D4EFDB6F-EE38-424B-A8AC-1F7D242CFEB1}" dt="2019-11-22T06:03:43.411" v="2948" actId="20577"/>
        <pc:sldMkLst>
          <pc:docMk/>
          <pc:sldMk cId="2017241556" sldId="260"/>
        </pc:sldMkLst>
        <pc:spChg chg="mod">
          <ac:chgData name="藤原 友正" userId="773db4682fb361c6" providerId="LiveId" clId="{D4EFDB6F-EE38-424B-A8AC-1F7D242CFEB1}" dt="2019-11-21T23:31:47.773" v="2673" actId="20577"/>
          <ac:spMkLst>
            <pc:docMk/>
            <pc:sldMk cId="2017241556" sldId="260"/>
            <ac:spMk id="2" creationId="{A791B9FC-DC25-4153-9C86-FDB8CD02E3F4}"/>
          </ac:spMkLst>
        </pc:spChg>
        <pc:spChg chg="mod">
          <ac:chgData name="藤原 友正" userId="773db4682fb361c6" providerId="LiveId" clId="{D4EFDB6F-EE38-424B-A8AC-1F7D242CFEB1}" dt="2019-11-21T13:00:21.586" v="968" actId="1076"/>
          <ac:spMkLst>
            <pc:docMk/>
            <pc:sldMk cId="2017241556" sldId="260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02:28.489" v="1028" actId="1076"/>
          <ac:spMkLst>
            <pc:docMk/>
            <pc:sldMk cId="2017241556" sldId="260"/>
            <ac:spMk id="9" creationId="{F76CF3FB-6E73-47CD-9988-056E74532A6F}"/>
          </ac:spMkLst>
        </pc:spChg>
        <pc:spChg chg="add del mod">
          <ac:chgData name="藤原 友正" userId="773db4682fb361c6" providerId="LiveId" clId="{D4EFDB6F-EE38-424B-A8AC-1F7D242CFEB1}" dt="2019-11-21T13:02:53.309" v="1033"/>
          <ac:spMkLst>
            <pc:docMk/>
            <pc:sldMk cId="2017241556" sldId="260"/>
            <ac:spMk id="12" creationId="{6636BCFD-5E6F-4738-8473-9E1C2D544ED0}"/>
          </ac:spMkLst>
        </pc:spChg>
        <pc:spChg chg="add mod">
          <ac:chgData name="藤原 友正" userId="773db4682fb361c6" providerId="LiveId" clId="{D4EFDB6F-EE38-424B-A8AC-1F7D242CFEB1}" dt="2019-11-22T06:03:43.411" v="2948" actId="20577"/>
          <ac:spMkLst>
            <pc:docMk/>
            <pc:sldMk cId="2017241556" sldId="260"/>
            <ac:spMk id="13" creationId="{FDE71591-BE2D-4472-BE14-9F892B64C6CD}"/>
          </ac:spMkLst>
        </pc:spChg>
        <pc:graphicFrameChg chg="add del modGraphic">
          <ac:chgData name="藤原 友正" userId="773db4682fb361c6" providerId="LiveId" clId="{D4EFDB6F-EE38-424B-A8AC-1F7D242CFEB1}" dt="2019-11-21T13:18:26.565" v="1357"/>
          <ac:graphicFrameMkLst>
            <pc:docMk/>
            <pc:sldMk cId="2017241556" sldId="260"/>
            <ac:graphicFrameMk id="15" creationId="{997E6169-CBE9-4BC2-8DF3-C06245D892E3}"/>
          </ac:graphicFrameMkLst>
        </pc:graphicFrameChg>
        <pc:picChg chg="add mod">
          <ac:chgData name="藤原 友正" userId="773db4682fb361c6" providerId="LiveId" clId="{D4EFDB6F-EE38-424B-A8AC-1F7D242CFEB1}" dt="2019-11-21T13:00:24.995" v="969" actId="1076"/>
          <ac:picMkLst>
            <pc:docMk/>
            <pc:sldMk cId="2017241556" sldId="260"/>
            <ac:picMk id="8" creationId="{77A81CD0-9BA2-46A4-8C43-B0E7F8152BBB}"/>
          </ac:picMkLst>
        </pc:picChg>
        <pc:picChg chg="add mod modCrop">
          <ac:chgData name="藤原 友正" userId="773db4682fb361c6" providerId="LiveId" clId="{D4EFDB6F-EE38-424B-A8AC-1F7D242CFEB1}" dt="2019-11-21T13:02:31.069" v="1029" actId="1076"/>
          <ac:picMkLst>
            <pc:docMk/>
            <pc:sldMk cId="2017241556" sldId="260"/>
            <ac:picMk id="11" creationId="{9630959D-7791-45C2-8300-BFBA8113F5A3}"/>
          </ac:picMkLst>
        </pc:picChg>
      </pc:sldChg>
      <pc:sldChg chg="add del ord">
        <pc:chgData name="藤原 友正" userId="773db4682fb361c6" providerId="LiveId" clId="{D4EFDB6F-EE38-424B-A8AC-1F7D242CFEB1}" dt="2019-11-21T12:20:18.702" v="698" actId="2696"/>
        <pc:sldMkLst>
          <pc:docMk/>
          <pc:sldMk cId="4035099984" sldId="260"/>
        </pc:sldMkLst>
      </pc:sldChg>
      <pc:sldChg chg="addSp delSp modSp add">
        <pc:chgData name="藤原 友正" userId="773db4682fb361c6" providerId="LiveId" clId="{D4EFDB6F-EE38-424B-A8AC-1F7D242CFEB1}" dt="2019-11-21T23:31:50.142" v="2675" actId="20577"/>
        <pc:sldMkLst>
          <pc:docMk/>
          <pc:sldMk cId="141094965" sldId="261"/>
        </pc:sldMkLst>
        <pc:spChg chg="mod">
          <ac:chgData name="藤原 友正" userId="773db4682fb361c6" providerId="LiveId" clId="{D4EFDB6F-EE38-424B-A8AC-1F7D242CFEB1}" dt="2019-11-21T23:31:50.142" v="2675" actId="20577"/>
          <ac:spMkLst>
            <pc:docMk/>
            <pc:sldMk cId="141094965" sldId="261"/>
            <ac:spMk id="2" creationId="{A791B9FC-DC25-4153-9C86-FDB8CD02E3F4}"/>
          </ac:spMkLst>
        </pc:spChg>
        <pc:spChg chg="mod">
          <ac:chgData name="藤原 友正" userId="773db4682fb361c6" providerId="LiveId" clId="{D4EFDB6F-EE38-424B-A8AC-1F7D242CFEB1}" dt="2019-11-21T13:15:06.931" v="1317" actId="1076"/>
          <ac:spMkLst>
            <pc:docMk/>
            <pc:sldMk cId="141094965" sldId="261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17:01.514" v="1342" actId="1076"/>
          <ac:spMkLst>
            <pc:docMk/>
            <pc:sldMk cId="141094965" sldId="261"/>
            <ac:spMk id="11" creationId="{A7AAE196-30F8-4643-92D7-3BE7532B76C1}"/>
          </ac:spMkLst>
        </pc:spChg>
        <pc:spChg chg="add del mod">
          <ac:chgData name="藤原 友正" userId="773db4682fb361c6" providerId="LiveId" clId="{D4EFDB6F-EE38-424B-A8AC-1F7D242CFEB1}" dt="2019-11-21T13:16:10.375" v="1326"/>
          <ac:spMkLst>
            <pc:docMk/>
            <pc:sldMk cId="141094965" sldId="261"/>
            <ac:spMk id="12" creationId="{12114D46-FD63-4679-AAC1-617644B39784}"/>
          </ac:spMkLst>
        </pc:spChg>
        <pc:spChg chg="add del mod">
          <ac:chgData name="藤原 友正" userId="773db4682fb361c6" providerId="LiveId" clId="{D4EFDB6F-EE38-424B-A8AC-1F7D242CFEB1}" dt="2019-11-21T13:16:10.375" v="1326"/>
          <ac:spMkLst>
            <pc:docMk/>
            <pc:sldMk cId="141094965" sldId="261"/>
            <ac:spMk id="13" creationId="{CB4C6E59-4E08-461C-84E5-6186C9120884}"/>
          </ac:spMkLst>
        </pc:spChg>
        <pc:picChg chg="add mod ord">
          <ac:chgData name="藤原 友正" userId="773db4682fb361c6" providerId="LiveId" clId="{D4EFDB6F-EE38-424B-A8AC-1F7D242CFEB1}" dt="2019-11-21T13:15:17.155" v="1319" actId="14100"/>
          <ac:picMkLst>
            <pc:docMk/>
            <pc:sldMk cId="141094965" sldId="261"/>
            <ac:picMk id="8" creationId="{CCE1CF19-E141-4B0D-B446-4F1AA5B80F8A}"/>
          </ac:picMkLst>
        </pc:picChg>
        <pc:picChg chg="add mod ord">
          <ac:chgData name="藤原 友正" userId="773db4682fb361c6" providerId="LiveId" clId="{D4EFDB6F-EE38-424B-A8AC-1F7D242CFEB1}" dt="2019-11-21T13:16:26.236" v="1335" actId="1038"/>
          <ac:picMkLst>
            <pc:docMk/>
            <pc:sldMk cId="141094965" sldId="261"/>
            <ac:picMk id="10" creationId="{0061F118-A6C9-4175-B424-4459D902C455}"/>
          </ac:picMkLst>
        </pc:picChg>
        <pc:picChg chg="add mod">
          <ac:chgData name="藤原 友正" userId="773db4682fb361c6" providerId="LiveId" clId="{D4EFDB6F-EE38-424B-A8AC-1F7D242CFEB1}" dt="2019-11-21T13:16:56.735" v="1341" actId="1076"/>
          <ac:picMkLst>
            <pc:docMk/>
            <pc:sldMk cId="141094965" sldId="261"/>
            <ac:picMk id="15" creationId="{C15E457A-37DD-4FE6-B1EC-E645AF7D8BF1}"/>
          </ac:picMkLst>
        </pc:picChg>
      </pc:sldChg>
      <pc:sldChg chg="add del">
        <pc:chgData name="藤原 友正" userId="773db4682fb361c6" providerId="LiveId" clId="{D4EFDB6F-EE38-424B-A8AC-1F7D242CFEB1}" dt="2019-11-21T12:20:18.738" v="699" actId="2696"/>
        <pc:sldMkLst>
          <pc:docMk/>
          <pc:sldMk cId="600678303" sldId="261"/>
        </pc:sldMkLst>
      </pc:sldChg>
      <pc:sldChg chg="add del">
        <pc:chgData name="藤原 友正" userId="773db4682fb361c6" providerId="LiveId" clId="{D4EFDB6F-EE38-424B-A8AC-1F7D242CFEB1}" dt="2019-11-21T12:24:00.475" v="729" actId="2696"/>
        <pc:sldMkLst>
          <pc:docMk/>
          <pc:sldMk cId="2545226502" sldId="261"/>
        </pc:sldMkLst>
      </pc:sldChg>
      <pc:sldChg chg="addSp delSp modSp add">
        <pc:chgData name="藤原 友正" userId="773db4682fb361c6" providerId="LiveId" clId="{D4EFDB6F-EE38-424B-A8AC-1F7D242CFEB1}" dt="2019-11-22T06:03:35.088" v="2946" actId="20577"/>
        <pc:sldMkLst>
          <pc:docMk/>
          <pc:sldMk cId="365747627" sldId="262"/>
        </pc:sldMkLst>
        <pc:spChg chg="mod">
          <ac:chgData name="藤原 友正" userId="773db4682fb361c6" providerId="LiveId" clId="{D4EFDB6F-EE38-424B-A8AC-1F7D242CFEB1}" dt="2019-11-21T23:31:53.723" v="2677" actId="20577"/>
          <ac:spMkLst>
            <pc:docMk/>
            <pc:sldMk cId="365747627" sldId="262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3:17:36.595" v="1343"/>
          <ac:spMkLst>
            <pc:docMk/>
            <pc:sldMk cId="365747627" sldId="262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18:44.449" v="1454" actId="1037"/>
          <ac:spMkLst>
            <pc:docMk/>
            <pc:sldMk cId="365747627" sldId="262"/>
            <ac:spMk id="9" creationId="{BD9D9B87-6F07-41FA-97AD-808C14BA71E4}"/>
          </ac:spMkLst>
        </pc:spChg>
        <pc:spChg chg="add mod">
          <ac:chgData name="藤原 友正" userId="773db4682fb361c6" providerId="LiveId" clId="{D4EFDB6F-EE38-424B-A8AC-1F7D242CFEB1}" dt="2019-11-22T06:03:35.088" v="2946" actId="20577"/>
          <ac:spMkLst>
            <pc:docMk/>
            <pc:sldMk cId="365747627" sldId="262"/>
            <ac:spMk id="10" creationId="{5F8E2B1D-4959-4267-BA94-52BE26BC2E5D}"/>
          </ac:spMkLst>
        </pc:spChg>
        <pc:spChg chg="add mod">
          <ac:chgData name="藤原 友正" userId="773db4682fb361c6" providerId="LiveId" clId="{D4EFDB6F-EE38-424B-A8AC-1F7D242CFEB1}" dt="2019-11-21T13:37:00.996" v="1773" actId="1076"/>
          <ac:spMkLst>
            <pc:docMk/>
            <pc:sldMk cId="365747627" sldId="262"/>
            <ac:spMk id="12" creationId="{7224A6F0-CE70-4735-B2F4-5474E47FDC80}"/>
          </ac:spMkLst>
        </pc:spChg>
        <pc:spChg chg="add mod">
          <ac:chgData name="藤原 友正" userId="773db4682fb361c6" providerId="LiveId" clId="{D4EFDB6F-EE38-424B-A8AC-1F7D242CFEB1}" dt="2019-11-22T04:09:27.159" v="2914" actId="1037"/>
          <ac:spMkLst>
            <pc:docMk/>
            <pc:sldMk cId="365747627" sldId="262"/>
            <ac:spMk id="13" creationId="{343248ED-89AC-4C90-B405-7603EC5E9711}"/>
          </ac:spMkLst>
        </pc:spChg>
        <pc:spChg chg="add mod">
          <ac:chgData name="藤原 友正" userId="773db4682fb361c6" providerId="LiveId" clId="{D4EFDB6F-EE38-424B-A8AC-1F7D242CFEB1}" dt="2019-11-21T13:26:51.415" v="1619" actId="1076"/>
          <ac:spMkLst>
            <pc:docMk/>
            <pc:sldMk cId="365747627" sldId="262"/>
            <ac:spMk id="14" creationId="{30882B8D-2B14-483C-BB31-592F74F923AC}"/>
          </ac:spMkLst>
        </pc:spChg>
        <pc:picChg chg="add mod modCrop">
          <ac:chgData name="藤原 友正" userId="773db4682fb361c6" providerId="LiveId" clId="{D4EFDB6F-EE38-424B-A8AC-1F7D242CFEB1}" dt="2019-11-21T13:18:46.917" v="1455" actId="1076"/>
          <ac:picMkLst>
            <pc:docMk/>
            <pc:sldMk cId="365747627" sldId="262"/>
            <ac:picMk id="8" creationId="{2669D3A5-6AA3-4BBF-A21D-3FE993006726}"/>
          </ac:picMkLst>
        </pc:picChg>
        <pc:picChg chg="add mod">
          <ac:chgData name="藤原 友正" userId="773db4682fb361c6" providerId="LiveId" clId="{D4EFDB6F-EE38-424B-A8AC-1F7D242CFEB1}" dt="2019-11-21T13:36:55.251" v="1772" actId="1076"/>
          <ac:picMkLst>
            <pc:docMk/>
            <pc:sldMk cId="365747627" sldId="262"/>
            <ac:picMk id="11" creationId="{48CD60A5-4D2B-47FC-9AF6-1A5F7ABD65EE}"/>
          </ac:picMkLst>
        </pc:picChg>
      </pc:sldChg>
      <pc:sldChg chg="add del">
        <pc:chgData name="藤原 友正" userId="773db4682fb361c6" providerId="LiveId" clId="{D4EFDB6F-EE38-424B-A8AC-1F7D242CFEB1}" dt="2019-11-21T12:24:00.510" v="730" actId="2696"/>
        <pc:sldMkLst>
          <pc:docMk/>
          <pc:sldMk cId="3629632759" sldId="262"/>
        </pc:sldMkLst>
      </pc:sldChg>
      <pc:sldChg chg="add del">
        <pc:chgData name="藤原 友正" userId="773db4682fb361c6" providerId="LiveId" clId="{D4EFDB6F-EE38-424B-A8AC-1F7D242CFEB1}" dt="2019-11-21T12:20:18.767" v="700" actId="2696"/>
        <pc:sldMkLst>
          <pc:docMk/>
          <pc:sldMk cId="3845336809" sldId="262"/>
        </pc:sldMkLst>
      </pc:sldChg>
      <pc:sldChg chg="add del">
        <pc:chgData name="藤原 友正" userId="773db4682fb361c6" providerId="LiveId" clId="{D4EFDB6F-EE38-424B-A8AC-1F7D242CFEB1}" dt="2019-11-21T12:24:00.545" v="731" actId="2696"/>
        <pc:sldMkLst>
          <pc:docMk/>
          <pc:sldMk cId="2322817186" sldId="263"/>
        </pc:sldMkLst>
      </pc:sldChg>
      <pc:sldChg chg="add del">
        <pc:chgData name="藤原 友正" userId="773db4682fb361c6" providerId="LiveId" clId="{D4EFDB6F-EE38-424B-A8AC-1F7D242CFEB1}" dt="2019-11-21T12:20:18.797" v="701" actId="2696"/>
        <pc:sldMkLst>
          <pc:docMk/>
          <pc:sldMk cId="2704375591" sldId="263"/>
        </pc:sldMkLst>
      </pc:sldChg>
      <pc:sldChg chg="addSp delSp modSp add">
        <pc:chgData name="藤原 友正" userId="773db4682fb361c6" providerId="LiveId" clId="{D4EFDB6F-EE38-424B-A8AC-1F7D242CFEB1}" dt="2019-11-21T23:31:59.339" v="2681" actId="20577"/>
        <pc:sldMkLst>
          <pc:docMk/>
          <pc:sldMk cId="3133282627" sldId="263"/>
        </pc:sldMkLst>
        <pc:spChg chg="mod">
          <ac:chgData name="藤原 友正" userId="773db4682fb361c6" providerId="LiveId" clId="{D4EFDB6F-EE38-424B-A8AC-1F7D242CFEB1}" dt="2019-11-21T23:31:59.339" v="2681" actId="20577"/>
          <ac:spMkLst>
            <pc:docMk/>
            <pc:sldMk cId="3133282627" sldId="263"/>
            <ac:spMk id="2" creationId="{A791B9FC-DC25-4153-9C86-FDB8CD02E3F4}"/>
          </ac:spMkLst>
        </pc:spChg>
        <pc:spChg chg="del mod">
          <ac:chgData name="藤原 友正" userId="773db4682fb361c6" providerId="LiveId" clId="{D4EFDB6F-EE38-424B-A8AC-1F7D242CFEB1}" dt="2019-11-21T13:30:07.964" v="1625"/>
          <ac:spMkLst>
            <pc:docMk/>
            <pc:sldMk cId="3133282627" sldId="263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46:02.250" v="2112" actId="20577"/>
          <ac:spMkLst>
            <pc:docMk/>
            <pc:sldMk cId="3133282627" sldId="263"/>
            <ac:spMk id="13" creationId="{5A798065-9D13-4BA2-AF1F-1F61880EE593}"/>
          </ac:spMkLst>
        </pc:spChg>
        <pc:spChg chg="add mod">
          <ac:chgData name="藤原 友正" userId="773db4682fb361c6" providerId="LiveId" clId="{D4EFDB6F-EE38-424B-A8AC-1F7D242CFEB1}" dt="2019-11-21T13:43:54.908" v="1985" actId="1076"/>
          <ac:spMkLst>
            <pc:docMk/>
            <pc:sldMk cId="3133282627" sldId="263"/>
            <ac:spMk id="14" creationId="{04D263AD-5323-40E5-9EDE-0CE5DDC09792}"/>
          </ac:spMkLst>
        </pc:spChg>
        <pc:spChg chg="add mod">
          <ac:chgData name="藤原 友正" userId="773db4682fb361c6" providerId="LiveId" clId="{D4EFDB6F-EE38-424B-A8AC-1F7D242CFEB1}" dt="2019-11-21T13:47:30.240" v="2168" actId="1076"/>
          <ac:spMkLst>
            <pc:docMk/>
            <pc:sldMk cId="3133282627" sldId="263"/>
            <ac:spMk id="15" creationId="{62C70104-E36C-4ABB-A401-EF3DA09D279B}"/>
          </ac:spMkLst>
        </pc:spChg>
        <pc:spChg chg="add mod">
          <ac:chgData name="藤原 友正" userId="773db4682fb361c6" providerId="LiveId" clId="{D4EFDB6F-EE38-424B-A8AC-1F7D242CFEB1}" dt="2019-11-21T13:48:07.513" v="2197" actId="1076"/>
          <ac:spMkLst>
            <pc:docMk/>
            <pc:sldMk cId="3133282627" sldId="263"/>
            <ac:spMk id="16" creationId="{5A8E1839-8F4C-44FC-AB2D-CE339D3B3EED}"/>
          </ac:spMkLst>
        </pc:spChg>
        <pc:picChg chg="add mod modCrop">
          <ac:chgData name="藤原 友正" userId="773db4682fb361c6" providerId="LiveId" clId="{D4EFDB6F-EE38-424B-A8AC-1F7D242CFEB1}" dt="2019-11-21T13:46:51.587" v="2150" actId="1035"/>
          <ac:picMkLst>
            <pc:docMk/>
            <pc:sldMk cId="3133282627" sldId="263"/>
            <ac:picMk id="8" creationId="{2358355F-0873-4961-A5E3-9D710659A936}"/>
          </ac:picMkLst>
        </pc:picChg>
        <pc:picChg chg="add mod">
          <ac:chgData name="藤原 友正" userId="773db4682fb361c6" providerId="LiveId" clId="{D4EFDB6F-EE38-424B-A8AC-1F7D242CFEB1}" dt="2019-11-21T13:46:51.587" v="2150" actId="1035"/>
          <ac:picMkLst>
            <pc:docMk/>
            <pc:sldMk cId="3133282627" sldId="263"/>
            <ac:picMk id="10" creationId="{D86B7ECC-0158-4358-8886-9304398F3614}"/>
          </ac:picMkLst>
        </pc:picChg>
        <pc:picChg chg="add mod modCrop">
          <ac:chgData name="藤原 友正" userId="773db4682fb361c6" providerId="LiveId" clId="{D4EFDB6F-EE38-424B-A8AC-1F7D242CFEB1}" dt="2019-11-21T13:46:51.587" v="2150" actId="1035"/>
          <ac:picMkLst>
            <pc:docMk/>
            <pc:sldMk cId="3133282627" sldId="263"/>
            <ac:picMk id="12" creationId="{D1EE7503-CAE4-4B55-87A7-AD6785CA4248}"/>
          </ac:picMkLst>
        </pc:picChg>
      </pc:sldChg>
      <pc:sldChg chg="addSp delSp modSp add ord">
        <pc:chgData name="藤原 友正" userId="773db4682fb361c6" providerId="LiveId" clId="{D4EFDB6F-EE38-424B-A8AC-1F7D242CFEB1}" dt="2019-11-21T23:31:56.488" v="2679" actId="20577"/>
        <pc:sldMkLst>
          <pc:docMk/>
          <pc:sldMk cId="1535878410" sldId="264"/>
        </pc:sldMkLst>
        <pc:spChg chg="mod">
          <ac:chgData name="藤原 友正" userId="773db4682fb361c6" providerId="LiveId" clId="{D4EFDB6F-EE38-424B-A8AC-1F7D242CFEB1}" dt="2019-11-21T23:31:56.488" v="2679" actId="20577"/>
          <ac:spMkLst>
            <pc:docMk/>
            <pc:sldMk cId="1535878410" sldId="264"/>
            <ac:spMk id="2" creationId="{A791B9FC-DC25-4153-9C86-FDB8CD02E3F4}"/>
          </ac:spMkLst>
        </pc:spChg>
        <pc:spChg chg="mod">
          <ac:chgData name="藤原 友正" userId="773db4682fb361c6" providerId="LiveId" clId="{D4EFDB6F-EE38-424B-A8AC-1F7D242CFEB1}" dt="2019-11-21T13:41:11.709" v="1916" actId="20577"/>
          <ac:spMkLst>
            <pc:docMk/>
            <pc:sldMk cId="1535878410" sldId="264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41:46.140" v="1922" actId="1076"/>
          <ac:spMkLst>
            <pc:docMk/>
            <pc:sldMk cId="1535878410" sldId="264"/>
            <ac:spMk id="9" creationId="{6C5E936C-9BF6-48D4-B311-8B1C4B85382E}"/>
          </ac:spMkLst>
        </pc:spChg>
        <pc:spChg chg="add del mod">
          <ac:chgData name="藤原 友正" userId="773db4682fb361c6" providerId="LiveId" clId="{D4EFDB6F-EE38-424B-A8AC-1F7D242CFEB1}" dt="2019-11-21T13:42:18.662" v="1947" actId="5793"/>
          <ac:spMkLst>
            <pc:docMk/>
            <pc:sldMk cId="1535878410" sldId="264"/>
            <ac:spMk id="10" creationId="{C96F2853-2C37-4587-9D7E-7EC417450414}"/>
          </ac:spMkLst>
        </pc:spChg>
        <pc:graphicFrameChg chg="add del modGraphic">
          <ac:chgData name="藤原 友正" userId="773db4682fb361c6" providerId="LiveId" clId="{D4EFDB6F-EE38-424B-A8AC-1F7D242CFEB1}" dt="2019-11-21T13:42:38.988" v="1952" actId="27309"/>
          <ac:graphicFrameMkLst>
            <pc:docMk/>
            <pc:sldMk cId="1535878410" sldId="264"/>
            <ac:graphicFrameMk id="12" creationId="{C70F208A-F245-4007-840C-B96C1237283A}"/>
          </ac:graphicFrameMkLst>
        </pc:graphicFrameChg>
        <pc:picChg chg="add mod">
          <ac:chgData name="藤原 友正" userId="773db4682fb361c6" providerId="LiveId" clId="{D4EFDB6F-EE38-424B-A8AC-1F7D242CFEB1}" dt="2019-11-21T13:41:40.498" v="1921" actId="1076"/>
          <ac:picMkLst>
            <pc:docMk/>
            <pc:sldMk cId="1535878410" sldId="264"/>
            <ac:picMk id="8" creationId="{640BBA65-EC7A-4DE8-ADB0-A5C40A938705}"/>
          </ac:picMkLst>
        </pc:picChg>
      </pc:sldChg>
      <pc:sldChg chg="add del">
        <pc:chgData name="藤原 友正" userId="773db4682fb361c6" providerId="LiveId" clId="{D4EFDB6F-EE38-424B-A8AC-1F7D242CFEB1}" dt="2019-11-21T12:20:18.830" v="702" actId="2696"/>
        <pc:sldMkLst>
          <pc:docMk/>
          <pc:sldMk cId="2117093684" sldId="264"/>
        </pc:sldMkLst>
      </pc:sldChg>
      <pc:sldChg chg="add del">
        <pc:chgData name="藤原 友正" userId="773db4682fb361c6" providerId="LiveId" clId="{D4EFDB6F-EE38-424B-A8AC-1F7D242CFEB1}" dt="2019-11-21T12:24:00.580" v="732" actId="2696"/>
        <pc:sldMkLst>
          <pc:docMk/>
          <pc:sldMk cId="2625471016" sldId="264"/>
        </pc:sldMkLst>
      </pc:sldChg>
      <pc:sldChg chg="add del">
        <pc:chgData name="藤原 友正" userId="773db4682fb361c6" providerId="LiveId" clId="{D4EFDB6F-EE38-424B-A8AC-1F7D242CFEB1}" dt="2019-11-21T12:24:00.614" v="733" actId="2696"/>
        <pc:sldMkLst>
          <pc:docMk/>
          <pc:sldMk cId="2002624724" sldId="265"/>
        </pc:sldMkLst>
      </pc:sldChg>
      <pc:sldChg chg="addSp delSp modSp add">
        <pc:chgData name="藤原 友正" userId="773db4682fb361c6" providerId="LiveId" clId="{D4EFDB6F-EE38-424B-A8AC-1F7D242CFEB1}" dt="2019-11-21T23:32:01.828" v="2683" actId="20577"/>
        <pc:sldMkLst>
          <pc:docMk/>
          <pc:sldMk cId="2298949733" sldId="265"/>
        </pc:sldMkLst>
        <pc:spChg chg="mod">
          <ac:chgData name="藤原 友正" userId="773db4682fb361c6" providerId="LiveId" clId="{D4EFDB6F-EE38-424B-A8AC-1F7D242CFEB1}" dt="2019-11-21T23:32:01.828" v="2683" actId="20577"/>
          <ac:spMkLst>
            <pc:docMk/>
            <pc:sldMk cId="2298949733" sldId="265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3:50:33.700" v="2201"/>
          <ac:spMkLst>
            <pc:docMk/>
            <pc:sldMk cId="2298949733" sldId="265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3:52:53.096" v="2222" actId="1076"/>
          <ac:spMkLst>
            <pc:docMk/>
            <pc:sldMk cId="2298949733" sldId="265"/>
            <ac:spMk id="9" creationId="{84A023DF-598E-458A-90FB-2449C9C3EC83}"/>
          </ac:spMkLst>
        </pc:spChg>
        <pc:picChg chg="add mod modCrop">
          <ac:chgData name="藤原 友正" userId="773db4682fb361c6" providerId="LiveId" clId="{D4EFDB6F-EE38-424B-A8AC-1F7D242CFEB1}" dt="2019-11-21T13:54:56.688" v="2239" actId="1076"/>
          <ac:picMkLst>
            <pc:docMk/>
            <pc:sldMk cId="2298949733" sldId="265"/>
            <ac:picMk id="8" creationId="{6EF8329C-C5B9-401D-BA0D-6964D0077AF5}"/>
          </ac:picMkLst>
        </pc:picChg>
        <pc:picChg chg="add mod">
          <ac:chgData name="藤原 友正" userId="773db4682fb361c6" providerId="LiveId" clId="{D4EFDB6F-EE38-424B-A8AC-1F7D242CFEB1}" dt="2019-11-21T13:55:28.352" v="2242" actId="1076"/>
          <ac:picMkLst>
            <pc:docMk/>
            <pc:sldMk cId="2298949733" sldId="265"/>
            <ac:picMk id="14" creationId="{9B81C398-DC67-4588-9F32-343282F52E59}"/>
          </ac:picMkLst>
        </pc:picChg>
        <pc:picChg chg="add del mod modCrop">
          <ac:chgData name="藤原 友正" userId="773db4682fb361c6" providerId="LiveId" clId="{D4EFDB6F-EE38-424B-A8AC-1F7D242CFEB1}" dt="2019-11-21T13:56:09.293" v="2252"/>
          <ac:picMkLst>
            <pc:docMk/>
            <pc:sldMk cId="2298949733" sldId="265"/>
            <ac:picMk id="16" creationId="{67F38E15-E121-41B9-93F6-5BAD4B76C2C0}"/>
          </ac:picMkLst>
        </pc:picChg>
        <pc:cxnChg chg="add mod">
          <ac:chgData name="藤原 友正" userId="773db4682fb361c6" providerId="LiveId" clId="{D4EFDB6F-EE38-424B-A8AC-1F7D242CFEB1}" dt="2019-11-21T13:55:09.198" v="2240" actId="1076"/>
          <ac:cxnSpMkLst>
            <pc:docMk/>
            <pc:sldMk cId="2298949733" sldId="265"/>
            <ac:cxnSpMk id="10" creationId="{5C6B0C3D-F8D8-444D-BB1F-66349FECEBCB}"/>
          </ac:cxnSpMkLst>
        </pc:cxnChg>
      </pc:sldChg>
      <pc:sldChg chg="addSp delSp modSp add">
        <pc:chgData name="藤原 友正" userId="773db4682fb361c6" providerId="LiveId" clId="{D4EFDB6F-EE38-424B-A8AC-1F7D242CFEB1}" dt="2019-11-22T04:15:16.061" v="2942" actId="1037"/>
        <pc:sldMkLst>
          <pc:docMk/>
          <pc:sldMk cId="893894610" sldId="266"/>
        </pc:sldMkLst>
        <pc:spChg chg="mod">
          <ac:chgData name="藤原 友正" userId="773db4682fb361c6" providerId="LiveId" clId="{D4EFDB6F-EE38-424B-A8AC-1F7D242CFEB1}" dt="2019-11-21T23:32:04.278" v="2685" actId="20577"/>
          <ac:spMkLst>
            <pc:docMk/>
            <pc:sldMk cId="893894610" sldId="266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3:59:17.575" v="2306"/>
          <ac:spMkLst>
            <pc:docMk/>
            <pc:sldMk cId="893894610" sldId="266"/>
            <ac:spMk id="3" creationId="{C555F66D-5A8E-477F-B067-D27621BFE52C}"/>
          </ac:spMkLst>
        </pc:spChg>
        <pc:spChg chg="add del mod">
          <ac:chgData name="藤原 友正" userId="773db4682fb361c6" providerId="LiveId" clId="{D4EFDB6F-EE38-424B-A8AC-1F7D242CFEB1}" dt="2019-11-21T13:57:08.201" v="2265"/>
          <ac:spMkLst>
            <pc:docMk/>
            <pc:sldMk cId="893894610" sldId="266"/>
            <ac:spMk id="8" creationId="{729F22A2-4561-43A2-8D46-540587DC569A}"/>
          </ac:spMkLst>
        </pc:spChg>
        <pc:spChg chg="add mod">
          <ac:chgData name="藤原 友正" userId="773db4682fb361c6" providerId="LiveId" clId="{D4EFDB6F-EE38-424B-A8AC-1F7D242CFEB1}" dt="2019-11-22T04:15:16.061" v="2942" actId="1037"/>
          <ac:spMkLst>
            <pc:docMk/>
            <pc:sldMk cId="893894610" sldId="266"/>
            <ac:spMk id="13" creationId="{2C3EC75E-60FE-4FD3-9A81-FEA552D2233E}"/>
          </ac:spMkLst>
        </pc:spChg>
        <pc:spChg chg="add mod">
          <ac:chgData name="藤原 友正" userId="773db4682fb361c6" providerId="LiveId" clId="{D4EFDB6F-EE38-424B-A8AC-1F7D242CFEB1}" dt="2019-11-21T13:59:49.495" v="2318" actId="1076"/>
          <ac:spMkLst>
            <pc:docMk/>
            <pc:sldMk cId="893894610" sldId="266"/>
            <ac:spMk id="14" creationId="{A60D3364-4363-4927-919D-8FBF5F200557}"/>
          </ac:spMkLst>
        </pc:spChg>
        <pc:picChg chg="add mod">
          <ac:chgData name="藤原 友正" userId="773db4682fb361c6" providerId="LiveId" clId="{D4EFDB6F-EE38-424B-A8AC-1F7D242CFEB1}" dt="2019-11-21T13:56:30.715" v="2257" actId="1076"/>
          <ac:picMkLst>
            <pc:docMk/>
            <pc:sldMk cId="893894610" sldId="266"/>
            <ac:picMk id="7" creationId="{254E42C6-6F91-46DC-B7D2-41372213CB9E}"/>
          </ac:picMkLst>
        </pc:picChg>
        <pc:picChg chg="add mod">
          <ac:chgData name="藤原 友正" userId="773db4682fb361c6" providerId="LiveId" clId="{D4EFDB6F-EE38-424B-A8AC-1F7D242CFEB1}" dt="2019-11-21T13:59:36.230" v="2311" actId="1076"/>
          <ac:picMkLst>
            <pc:docMk/>
            <pc:sldMk cId="893894610" sldId="266"/>
            <ac:picMk id="16" creationId="{470DA039-A9D4-494A-AD52-393D6B2D17EC}"/>
          </ac:picMkLst>
        </pc:picChg>
        <pc:cxnChg chg="add mod">
          <ac:chgData name="藤原 友正" userId="773db4682fb361c6" providerId="LiveId" clId="{D4EFDB6F-EE38-424B-A8AC-1F7D242CFEB1}" dt="2019-11-21T13:57:47.255" v="2273" actId="14100"/>
          <ac:cxnSpMkLst>
            <pc:docMk/>
            <pc:sldMk cId="893894610" sldId="266"/>
            <ac:cxnSpMk id="9" creationId="{E08AF7CB-CBA8-4567-B0C6-E5C8FB7C0721}"/>
          </ac:cxnSpMkLst>
        </pc:cxnChg>
      </pc:sldChg>
      <pc:sldChg chg="addSp delSp modSp add">
        <pc:chgData name="藤原 友正" userId="773db4682fb361c6" providerId="LiveId" clId="{D4EFDB6F-EE38-424B-A8AC-1F7D242CFEB1}" dt="2019-11-21T23:32:17.581" v="2693" actId="20577"/>
        <pc:sldMkLst>
          <pc:docMk/>
          <pc:sldMk cId="3673017197" sldId="267"/>
        </pc:sldMkLst>
        <pc:spChg chg="mod">
          <ac:chgData name="藤原 友正" userId="773db4682fb361c6" providerId="LiveId" clId="{D4EFDB6F-EE38-424B-A8AC-1F7D242CFEB1}" dt="2019-11-21T23:32:17.581" v="2693" actId="20577"/>
          <ac:spMkLst>
            <pc:docMk/>
            <pc:sldMk cId="3673017197" sldId="267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4:19:23.019" v="2567"/>
          <ac:spMkLst>
            <pc:docMk/>
            <pc:sldMk cId="3673017197" sldId="267"/>
            <ac:spMk id="3" creationId="{C555F66D-5A8E-477F-B067-D27621BFE52C}"/>
          </ac:spMkLst>
        </pc:spChg>
        <pc:picChg chg="add mod modCrop">
          <ac:chgData name="藤原 友正" userId="773db4682fb361c6" providerId="LiveId" clId="{D4EFDB6F-EE38-424B-A8AC-1F7D242CFEB1}" dt="2019-11-21T14:21:53.024" v="2599" actId="1076"/>
          <ac:picMkLst>
            <pc:docMk/>
            <pc:sldMk cId="3673017197" sldId="267"/>
            <ac:picMk id="8" creationId="{C6A4D712-DEBB-4ADD-9F27-F480697EA407}"/>
          </ac:picMkLst>
        </pc:picChg>
        <pc:picChg chg="add mod ord modCrop">
          <ac:chgData name="藤原 友正" userId="773db4682fb361c6" providerId="LiveId" clId="{D4EFDB6F-EE38-424B-A8AC-1F7D242CFEB1}" dt="2019-11-21T14:22:43.380" v="2608" actId="167"/>
          <ac:picMkLst>
            <pc:docMk/>
            <pc:sldMk cId="3673017197" sldId="267"/>
            <ac:picMk id="10" creationId="{D0B6527E-AB8E-4935-ACA2-0578F44A86E8}"/>
          </ac:picMkLst>
        </pc:picChg>
        <pc:picChg chg="add mod ord modCrop">
          <ac:chgData name="藤原 友正" userId="773db4682fb361c6" providerId="LiveId" clId="{D4EFDB6F-EE38-424B-A8AC-1F7D242CFEB1}" dt="2019-11-21T14:22:26.944" v="2604" actId="170"/>
          <ac:picMkLst>
            <pc:docMk/>
            <pc:sldMk cId="3673017197" sldId="267"/>
            <ac:picMk id="12" creationId="{188B8482-010B-498D-A466-F9CE44CCE56D}"/>
          </ac:picMkLst>
        </pc:picChg>
      </pc:sldChg>
      <pc:sldChg chg="addSp delSp modSp add">
        <pc:chgData name="藤原 友正" userId="773db4682fb361c6" providerId="LiveId" clId="{D4EFDB6F-EE38-424B-A8AC-1F7D242CFEB1}" dt="2019-11-21T23:32:19.794" v="2695" actId="20577"/>
        <pc:sldMkLst>
          <pc:docMk/>
          <pc:sldMk cId="791067706" sldId="268"/>
        </pc:sldMkLst>
        <pc:spChg chg="mod">
          <ac:chgData name="藤原 友正" userId="773db4682fb361c6" providerId="LiveId" clId="{D4EFDB6F-EE38-424B-A8AC-1F7D242CFEB1}" dt="2019-11-21T23:32:19.794" v="2695" actId="20577"/>
          <ac:spMkLst>
            <pc:docMk/>
            <pc:sldMk cId="791067706" sldId="268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4:23:30.846" v="2609"/>
          <ac:spMkLst>
            <pc:docMk/>
            <pc:sldMk cId="791067706" sldId="268"/>
            <ac:spMk id="3" creationId="{C555F66D-5A8E-477F-B067-D27621BFE52C}"/>
          </ac:spMkLst>
        </pc:spChg>
        <pc:spChg chg="add del mod">
          <ac:chgData name="藤原 友正" userId="773db4682fb361c6" providerId="LiveId" clId="{D4EFDB6F-EE38-424B-A8AC-1F7D242CFEB1}" dt="2019-11-21T14:24:14.389" v="2620"/>
          <ac:spMkLst>
            <pc:docMk/>
            <pc:sldMk cId="791067706" sldId="268"/>
            <ac:spMk id="11" creationId="{2692B91E-3BB3-4764-A70D-D867BE04707A}"/>
          </ac:spMkLst>
        </pc:spChg>
        <pc:spChg chg="add del mod">
          <ac:chgData name="藤原 友正" userId="773db4682fb361c6" providerId="LiveId" clId="{D4EFDB6F-EE38-424B-A8AC-1F7D242CFEB1}" dt="2019-11-21T14:24:47.934" v="2624"/>
          <ac:spMkLst>
            <pc:docMk/>
            <pc:sldMk cId="791067706" sldId="268"/>
            <ac:spMk id="14" creationId="{505489AA-4368-4B30-AA09-1712E77F9D82}"/>
          </ac:spMkLst>
        </pc:spChg>
        <pc:picChg chg="add del mod">
          <ac:chgData name="藤原 友正" userId="773db4682fb361c6" providerId="LiveId" clId="{D4EFDB6F-EE38-424B-A8AC-1F7D242CFEB1}" dt="2019-11-21T14:24:04.234" v="2618"/>
          <ac:picMkLst>
            <pc:docMk/>
            <pc:sldMk cId="791067706" sldId="268"/>
            <ac:picMk id="8" creationId="{D1534579-9C2A-4088-ABC0-6CAD3461922A}"/>
          </ac:picMkLst>
        </pc:picChg>
        <pc:picChg chg="add mod modCrop">
          <ac:chgData name="藤原 友正" userId="773db4682fb361c6" providerId="LiveId" clId="{D4EFDB6F-EE38-424B-A8AC-1F7D242CFEB1}" dt="2019-11-21T14:25:15.213" v="2632" actId="1076"/>
          <ac:picMkLst>
            <pc:docMk/>
            <pc:sldMk cId="791067706" sldId="268"/>
            <ac:picMk id="10" creationId="{820CCD46-830A-4C29-8457-7F587F4D6515}"/>
          </ac:picMkLst>
        </pc:picChg>
        <pc:picChg chg="add del mod">
          <ac:chgData name="藤原 友正" userId="773db4682fb361c6" providerId="LiveId" clId="{D4EFDB6F-EE38-424B-A8AC-1F7D242CFEB1}" dt="2019-11-21T14:24:35.825" v="2623"/>
          <ac:picMkLst>
            <pc:docMk/>
            <pc:sldMk cId="791067706" sldId="268"/>
            <ac:picMk id="13" creationId="{540A04CD-E7CF-4962-9AE1-D22C4E9E4419}"/>
          </ac:picMkLst>
        </pc:picChg>
        <pc:picChg chg="add mod modCrop">
          <ac:chgData name="藤原 友正" userId="773db4682fb361c6" providerId="LiveId" clId="{D4EFDB6F-EE38-424B-A8AC-1F7D242CFEB1}" dt="2019-11-21T14:25:01.621" v="2630" actId="732"/>
          <ac:picMkLst>
            <pc:docMk/>
            <pc:sldMk cId="791067706" sldId="268"/>
            <ac:picMk id="16" creationId="{117D3274-8D6E-4F5F-9BF5-13665B2DEC4F}"/>
          </ac:picMkLst>
        </pc:picChg>
      </pc:sldChg>
      <pc:sldChg chg="addSp delSp modSp add">
        <pc:chgData name="藤原 友正" userId="773db4682fb361c6" providerId="LiveId" clId="{D4EFDB6F-EE38-424B-A8AC-1F7D242CFEB1}" dt="2019-11-22T04:13:33.450" v="2915" actId="1076"/>
        <pc:sldMkLst>
          <pc:docMk/>
          <pc:sldMk cId="2218399019" sldId="269"/>
        </pc:sldMkLst>
        <pc:spChg chg="mod">
          <ac:chgData name="藤原 友正" userId="773db4682fb361c6" providerId="LiveId" clId="{D4EFDB6F-EE38-424B-A8AC-1F7D242CFEB1}" dt="2019-11-21T23:32:23.956" v="2699" actId="20577"/>
          <ac:spMkLst>
            <pc:docMk/>
            <pc:sldMk cId="2218399019" sldId="269"/>
            <ac:spMk id="2" creationId="{A791B9FC-DC25-4153-9C86-FDB8CD02E3F4}"/>
          </ac:spMkLst>
        </pc:spChg>
        <pc:spChg chg="add mod">
          <ac:chgData name="藤原 友正" userId="773db4682fb361c6" providerId="LiveId" clId="{D4EFDB6F-EE38-424B-A8AC-1F7D242CFEB1}" dt="2019-11-22T04:13:33.450" v="2915" actId="1076"/>
          <ac:spMkLst>
            <pc:docMk/>
            <pc:sldMk cId="2218399019" sldId="269"/>
            <ac:spMk id="3" creationId="{102F25B4-41FA-4E1B-8DD5-CB681BC4A83A}"/>
          </ac:spMkLst>
        </pc:spChg>
        <pc:spChg chg="del">
          <ac:chgData name="藤原 友正" userId="773db4682fb361c6" providerId="LiveId" clId="{D4EFDB6F-EE38-424B-A8AC-1F7D242CFEB1}" dt="2019-11-21T14:25:31.962" v="2633"/>
          <ac:spMkLst>
            <pc:docMk/>
            <pc:sldMk cId="2218399019" sldId="269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23:50:49.992" v="2847" actId="208"/>
          <ac:spMkLst>
            <pc:docMk/>
            <pc:sldMk cId="2218399019" sldId="269"/>
            <ac:spMk id="11" creationId="{C7AEC051-88A8-41F0-A1BF-A762F8806934}"/>
          </ac:spMkLst>
        </pc:spChg>
        <pc:spChg chg="add del mod">
          <ac:chgData name="藤原 友正" userId="773db4682fb361c6" providerId="LiveId" clId="{D4EFDB6F-EE38-424B-A8AC-1F7D242CFEB1}" dt="2019-11-21T23:51:57.454" v="2857"/>
          <ac:spMkLst>
            <pc:docMk/>
            <pc:sldMk cId="2218399019" sldId="269"/>
            <ac:spMk id="12" creationId="{859DFB33-08AF-49A3-A653-BB3996860AEB}"/>
          </ac:spMkLst>
        </pc:spChg>
        <pc:spChg chg="add mod">
          <ac:chgData name="藤原 友正" userId="773db4682fb361c6" providerId="LiveId" clId="{D4EFDB6F-EE38-424B-A8AC-1F7D242CFEB1}" dt="2019-11-21T23:52:27.276" v="2867" actId="207"/>
          <ac:spMkLst>
            <pc:docMk/>
            <pc:sldMk cId="2218399019" sldId="269"/>
            <ac:spMk id="13" creationId="{254264B2-1A3A-4A20-849C-8B33E42CA74E}"/>
          </ac:spMkLst>
        </pc:spChg>
        <pc:picChg chg="add mod modCrop">
          <ac:chgData name="藤原 友正" userId="773db4682fb361c6" providerId="LiveId" clId="{D4EFDB6F-EE38-424B-A8AC-1F7D242CFEB1}" dt="2019-11-21T14:26:10.272" v="2646" actId="732"/>
          <ac:picMkLst>
            <pc:docMk/>
            <pc:sldMk cId="2218399019" sldId="269"/>
            <ac:picMk id="8" creationId="{E5433D3D-EE3A-4646-8169-59B52A4A59AC}"/>
          </ac:picMkLst>
        </pc:picChg>
        <pc:picChg chg="add mod modCrop">
          <ac:chgData name="藤原 友正" userId="773db4682fb361c6" providerId="LiveId" clId="{D4EFDB6F-EE38-424B-A8AC-1F7D242CFEB1}" dt="2019-11-21T23:48:57.904" v="2835" actId="1076"/>
          <ac:picMkLst>
            <pc:docMk/>
            <pc:sldMk cId="2218399019" sldId="269"/>
            <ac:picMk id="9" creationId="{D9759978-A161-49AC-A919-437D6874B03F}"/>
          </ac:picMkLst>
        </pc:picChg>
        <pc:picChg chg="add mod modCrop">
          <ac:chgData name="藤原 友正" userId="773db4682fb361c6" providerId="LiveId" clId="{D4EFDB6F-EE38-424B-A8AC-1F7D242CFEB1}" dt="2019-11-21T23:47:50.616" v="2823" actId="1076"/>
          <ac:picMkLst>
            <pc:docMk/>
            <pc:sldMk cId="2218399019" sldId="269"/>
            <ac:picMk id="10" creationId="{82232C7C-9CA7-4B93-8B1C-911A358F48A9}"/>
          </ac:picMkLst>
        </pc:picChg>
      </pc:sldChg>
      <pc:sldChg chg="addSp delSp modSp add">
        <pc:chgData name="藤原 友正" userId="773db4682fb361c6" providerId="LiveId" clId="{D4EFDB6F-EE38-424B-A8AC-1F7D242CFEB1}" dt="2019-11-21T14:09:38.453" v="2543" actId="20577"/>
        <pc:sldMkLst>
          <pc:docMk/>
          <pc:sldMk cId="2919445208" sldId="270"/>
        </pc:sldMkLst>
        <pc:spChg chg="mod">
          <ac:chgData name="藤原 友正" userId="773db4682fb361c6" providerId="LiveId" clId="{D4EFDB6F-EE38-424B-A8AC-1F7D242CFEB1}" dt="2019-11-21T14:09:38.453" v="2543" actId="20577"/>
          <ac:spMkLst>
            <pc:docMk/>
            <pc:sldMk cId="2919445208" sldId="270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4:00:53.251" v="2321"/>
          <ac:spMkLst>
            <pc:docMk/>
            <pc:sldMk cId="2919445208" sldId="270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1T14:06:03.687" v="2424" actId="1036"/>
          <ac:spMkLst>
            <pc:docMk/>
            <pc:sldMk cId="2919445208" sldId="270"/>
            <ac:spMk id="11" creationId="{B2A0A398-650B-4632-8667-25AB531E6A63}"/>
          </ac:spMkLst>
        </pc:spChg>
        <pc:spChg chg="add mod">
          <ac:chgData name="藤原 友正" userId="773db4682fb361c6" providerId="LiveId" clId="{D4EFDB6F-EE38-424B-A8AC-1F7D242CFEB1}" dt="2019-11-21T14:06:15.915" v="2473" actId="1038"/>
          <ac:spMkLst>
            <pc:docMk/>
            <pc:sldMk cId="2919445208" sldId="270"/>
            <ac:spMk id="12" creationId="{52306A24-DDC4-4B2B-A03A-33B89AE0308B}"/>
          </ac:spMkLst>
        </pc:spChg>
        <pc:spChg chg="add mod">
          <ac:chgData name="藤原 友正" userId="773db4682fb361c6" providerId="LiveId" clId="{D4EFDB6F-EE38-424B-A8AC-1F7D242CFEB1}" dt="2019-11-21T14:06:03.687" v="2424" actId="1036"/>
          <ac:spMkLst>
            <pc:docMk/>
            <pc:sldMk cId="2919445208" sldId="270"/>
            <ac:spMk id="13" creationId="{479D68F8-5997-406D-9460-5BC9CF7508A6}"/>
          </ac:spMkLst>
        </pc:spChg>
        <pc:spChg chg="add mod">
          <ac:chgData name="藤原 友正" userId="773db4682fb361c6" providerId="LiveId" clId="{D4EFDB6F-EE38-424B-A8AC-1F7D242CFEB1}" dt="2019-11-21T14:06:15.915" v="2473" actId="1038"/>
          <ac:spMkLst>
            <pc:docMk/>
            <pc:sldMk cId="2919445208" sldId="270"/>
            <ac:spMk id="14" creationId="{F80EC6F2-CB05-4537-B25C-5AC5CAEE7BD2}"/>
          </ac:spMkLst>
        </pc:spChg>
        <pc:spChg chg="add mod">
          <ac:chgData name="藤原 友正" userId="773db4682fb361c6" providerId="LiveId" clId="{D4EFDB6F-EE38-424B-A8AC-1F7D242CFEB1}" dt="2019-11-21T14:06:07.683" v="2425" actId="1076"/>
          <ac:spMkLst>
            <pc:docMk/>
            <pc:sldMk cId="2919445208" sldId="270"/>
            <ac:spMk id="15" creationId="{FC0F429D-5EF6-4CE9-A92B-AEA11EC56B56}"/>
          </ac:spMkLst>
        </pc:spChg>
        <pc:spChg chg="add del mod">
          <ac:chgData name="藤原 友正" userId="773db4682fb361c6" providerId="LiveId" clId="{D4EFDB6F-EE38-424B-A8AC-1F7D242CFEB1}" dt="2019-11-21T14:07:44.869" v="2486"/>
          <ac:spMkLst>
            <pc:docMk/>
            <pc:sldMk cId="2919445208" sldId="270"/>
            <ac:spMk id="16" creationId="{37BCCB48-8DEF-4D9D-961D-F7AE4D7FEECF}"/>
          </ac:spMkLst>
        </pc:spChg>
        <pc:spChg chg="add mod">
          <ac:chgData name="藤原 友正" userId="773db4682fb361c6" providerId="LiveId" clId="{D4EFDB6F-EE38-424B-A8AC-1F7D242CFEB1}" dt="2019-11-21T14:07:54.788" v="2489" actId="1076"/>
          <ac:spMkLst>
            <pc:docMk/>
            <pc:sldMk cId="2919445208" sldId="270"/>
            <ac:spMk id="17" creationId="{F98A782B-62E3-4573-8273-9D90157740D6}"/>
          </ac:spMkLst>
        </pc:spChg>
        <pc:picChg chg="add mod">
          <ac:chgData name="藤原 友正" userId="773db4682fb361c6" providerId="LiveId" clId="{D4EFDB6F-EE38-424B-A8AC-1F7D242CFEB1}" dt="2019-11-21T14:06:03.687" v="2424" actId="1036"/>
          <ac:picMkLst>
            <pc:docMk/>
            <pc:sldMk cId="2919445208" sldId="270"/>
            <ac:picMk id="8" creationId="{B3677449-6686-4559-A59D-3DF26C5311F9}"/>
          </ac:picMkLst>
        </pc:picChg>
        <pc:picChg chg="add mod ord">
          <ac:chgData name="藤原 友正" userId="773db4682fb361c6" providerId="LiveId" clId="{D4EFDB6F-EE38-424B-A8AC-1F7D242CFEB1}" dt="2019-11-21T14:06:15.915" v="2473" actId="1038"/>
          <ac:picMkLst>
            <pc:docMk/>
            <pc:sldMk cId="2919445208" sldId="270"/>
            <ac:picMk id="10" creationId="{92E5682A-18B3-407A-84CA-B2DE1CC91B0E}"/>
          </ac:picMkLst>
        </pc:picChg>
      </pc:sldChg>
      <pc:sldChg chg="addSp delSp modSp add">
        <pc:chgData name="藤原 友正" userId="773db4682fb361c6" providerId="LiveId" clId="{D4EFDB6F-EE38-424B-A8AC-1F7D242CFEB1}" dt="2019-11-21T23:32:09.421" v="2687" actId="20577"/>
        <pc:sldMkLst>
          <pc:docMk/>
          <pc:sldMk cId="3844735317" sldId="271"/>
        </pc:sldMkLst>
        <pc:spChg chg="mod">
          <ac:chgData name="藤原 友正" userId="773db4682fb361c6" providerId="LiveId" clId="{D4EFDB6F-EE38-424B-A8AC-1F7D242CFEB1}" dt="2019-11-21T23:32:09.421" v="2687" actId="20577"/>
          <ac:spMkLst>
            <pc:docMk/>
            <pc:sldMk cId="3844735317" sldId="271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4:14:55.679" v="2544"/>
          <ac:spMkLst>
            <pc:docMk/>
            <pc:sldMk cId="3844735317" sldId="271"/>
            <ac:spMk id="3" creationId="{C555F66D-5A8E-477F-B067-D27621BFE52C}"/>
          </ac:spMkLst>
        </pc:spChg>
        <pc:picChg chg="add mod">
          <ac:chgData name="藤原 友正" userId="773db4682fb361c6" providerId="LiveId" clId="{D4EFDB6F-EE38-424B-A8AC-1F7D242CFEB1}" dt="2019-11-21T14:15:00.335" v="2547" actId="1076"/>
          <ac:picMkLst>
            <pc:docMk/>
            <pc:sldMk cId="3844735317" sldId="271"/>
            <ac:picMk id="8" creationId="{971C9E9A-FEF6-438A-AA3B-1D61F1302DDD}"/>
          </ac:picMkLst>
        </pc:picChg>
        <pc:picChg chg="add mod">
          <ac:chgData name="藤原 友正" userId="773db4682fb361c6" providerId="LiveId" clId="{D4EFDB6F-EE38-424B-A8AC-1F7D242CFEB1}" dt="2019-11-21T14:15:14.225" v="2552" actId="1076"/>
          <ac:picMkLst>
            <pc:docMk/>
            <pc:sldMk cId="3844735317" sldId="271"/>
            <ac:picMk id="10" creationId="{F6F706F3-6925-4068-9753-68B22640B007}"/>
          </ac:picMkLst>
        </pc:picChg>
      </pc:sldChg>
      <pc:sldChg chg="addSp delSp modSp add">
        <pc:chgData name="藤原 友正" userId="773db4682fb361c6" providerId="LiveId" clId="{D4EFDB6F-EE38-424B-A8AC-1F7D242CFEB1}" dt="2019-11-22T04:14:16.881" v="2939" actId="20577"/>
        <pc:sldMkLst>
          <pc:docMk/>
          <pc:sldMk cId="1691532412" sldId="272"/>
        </pc:sldMkLst>
        <pc:spChg chg="mod">
          <ac:chgData name="藤原 友正" userId="773db4682fb361c6" providerId="LiveId" clId="{D4EFDB6F-EE38-424B-A8AC-1F7D242CFEB1}" dt="2019-11-21T23:32:11.686" v="2689" actId="20577"/>
          <ac:spMkLst>
            <pc:docMk/>
            <pc:sldMk cId="1691532412" sldId="272"/>
            <ac:spMk id="2" creationId="{A791B9FC-DC25-4153-9C86-FDB8CD02E3F4}"/>
          </ac:spMkLst>
        </pc:spChg>
        <pc:spChg chg="del">
          <ac:chgData name="藤原 友正" userId="773db4682fb361c6" providerId="LiveId" clId="{D4EFDB6F-EE38-424B-A8AC-1F7D242CFEB1}" dt="2019-11-21T14:18:18.695" v="2553"/>
          <ac:spMkLst>
            <pc:docMk/>
            <pc:sldMk cId="1691532412" sldId="272"/>
            <ac:spMk id="3" creationId="{C555F66D-5A8E-477F-B067-D27621BFE52C}"/>
          </ac:spMkLst>
        </pc:spChg>
        <pc:spChg chg="add mod">
          <ac:chgData name="藤原 友正" userId="773db4682fb361c6" providerId="LiveId" clId="{D4EFDB6F-EE38-424B-A8AC-1F7D242CFEB1}" dt="2019-11-22T04:14:16.881" v="2939" actId="20577"/>
          <ac:spMkLst>
            <pc:docMk/>
            <pc:sldMk cId="1691532412" sldId="272"/>
            <ac:spMk id="7" creationId="{098F5C7A-BAEA-4C79-B396-6117F86406C2}"/>
          </ac:spMkLst>
        </pc:spChg>
        <pc:picChg chg="add mod modCrop">
          <ac:chgData name="藤原 友正" userId="773db4682fb361c6" providerId="LiveId" clId="{D4EFDB6F-EE38-424B-A8AC-1F7D242CFEB1}" dt="2019-11-21T14:18:53.083" v="2562" actId="14100"/>
          <ac:picMkLst>
            <pc:docMk/>
            <pc:sldMk cId="1691532412" sldId="272"/>
            <ac:picMk id="8" creationId="{D85AC532-9A51-423C-80D1-6506A542E86D}"/>
          </ac:picMkLst>
        </pc:picChg>
      </pc:sldChg>
      <pc:sldChg chg="addSp delSp modSp add">
        <pc:chgData name="藤原 友正" userId="773db4682fb361c6" providerId="LiveId" clId="{D4EFDB6F-EE38-424B-A8AC-1F7D242CFEB1}" dt="2019-11-21T23:46:59.414" v="2816" actId="1076"/>
        <pc:sldMkLst>
          <pc:docMk/>
          <pc:sldMk cId="3800498267" sldId="273"/>
        </pc:sldMkLst>
        <pc:spChg chg="mod">
          <ac:chgData name="藤原 友正" userId="773db4682fb361c6" providerId="LiveId" clId="{D4EFDB6F-EE38-424B-A8AC-1F7D242CFEB1}" dt="2019-11-21T23:35:51.286" v="2812" actId="20577"/>
          <ac:spMkLst>
            <pc:docMk/>
            <pc:sldMk cId="3800498267" sldId="273"/>
            <ac:spMk id="2" creationId="{47EB4688-3DCA-427E-92A7-10FB78C84DF5}"/>
          </ac:spMkLst>
        </pc:spChg>
        <pc:spChg chg="del">
          <ac:chgData name="藤原 友正" userId="773db4682fb361c6" providerId="LiveId" clId="{D4EFDB6F-EE38-424B-A8AC-1F7D242CFEB1}" dt="2019-11-21T23:36:30.655" v="2813" actId="931"/>
          <ac:spMkLst>
            <pc:docMk/>
            <pc:sldMk cId="3800498267" sldId="273"/>
            <ac:spMk id="3" creationId="{B5DC682B-5E64-4DB6-BA2D-9867A260B798}"/>
          </ac:spMkLst>
        </pc:spChg>
        <pc:picChg chg="add mod">
          <ac:chgData name="藤原 友正" userId="773db4682fb361c6" providerId="LiveId" clId="{D4EFDB6F-EE38-424B-A8AC-1F7D242CFEB1}" dt="2019-11-21T23:46:59.414" v="2816" actId="1076"/>
          <ac:picMkLst>
            <pc:docMk/>
            <pc:sldMk cId="3800498267" sldId="273"/>
            <ac:picMk id="8" creationId="{EBDAEC6A-2510-4AC0-8415-5A0B0BFFF26F}"/>
          </ac:picMkLst>
        </pc:picChg>
      </pc:sldChg>
      <pc:sldMasterChg chg="setBg modSldLayout">
        <pc:chgData name="藤原 友正" userId="773db4682fb361c6" providerId="LiveId" clId="{D4EFDB6F-EE38-424B-A8AC-1F7D242CFEB1}" dt="2019-11-23T02:26:31.085" v="3075"/>
        <pc:sldMasterMkLst>
          <pc:docMk/>
          <pc:sldMasterMk cId="3290592254" sldId="2147483660"/>
        </pc:sldMasterMkLst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1167588210" sldId="2147483661"/>
          </pc:sldLayoutMkLst>
        </pc:sldLayoutChg>
        <pc:sldLayoutChg chg="modSp 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3581017022" sldId="2147483662"/>
          </pc:sldLayoutMkLst>
          <pc:spChg chg="mod">
            <ac:chgData name="藤原 友正" userId="773db4682fb361c6" providerId="LiveId" clId="{D4EFDB6F-EE38-424B-A8AC-1F7D242CFEB1}" dt="2019-11-21T12:22:45.331" v="723" actId="255"/>
            <ac:spMkLst>
              <pc:docMk/>
              <pc:sldMasterMk cId="3290592254" sldId="2147483660"/>
              <pc:sldLayoutMk cId="3581017022" sldId="2147483662"/>
              <ac:spMk id="2" creationId="{00000000-0000-0000-0000-000000000000}"/>
            </ac:spMkLst>
          </pc:spChg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3001846457" sldId="2147483663"/>
          </pc:sldLayoutMkLst>
        </pc:sldLayoutChg>
        <pc:sldLayoutChg chg="modSp 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582095844" sldId="2147483664"/>
          </pc:sldLayoutMkLst>
          <pc:spChg chg="mod">
            <ac:chgData name="藤原 友正" userId="773db4682fb361c6" providerId="LiveId" clId="{D4EFDB6F-EE38-424B-A8AC-1F7D242CFEB1}" dt="2019-11-21T12:23:00.792" v="724" actId="255"/>
            <ac:spMkLst>
              <pc:docMk/>
              <pc:sldMasterMk cId="3290592254" sldId="2147483660"/>
              <pc:sldLayoutMk cId="582095844" sldId="2147483664"/>
              <ac:spMk id="2" creationId="{B1D61CB0-B997-4E67-81F3-50E78329549E}"/>
            </ac:spMkLst>
          </pc:spChg>
        </pc:sldLayoutChg>
        <pc:sldLayoutChg chg="modSp 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4189632990" sldId="2147483665"/>
          </pc:sldLayoutMkLst>
          <pc:spChg chg="mod">
            <ac:chgData name="藤原 友正" userId="773db4682fb361c6" providerId="LiveId" clId="{D4EFDB6F-EE38-424B-A8AC-1F7D242CFEB1}" dt="2019-11-21T12:23:06.905" v="725" actId="255"/>
            <ac:spMkLst>
              <pc:docMk/>
              <pc:sldMasterMk cId="3290592254" sldId="2147483660"/>
              <pc:sldLayoutMk cId="4189632990" sldId="2147483665"/>
              <ac:spMk id="2" creationId="{2B7FA58A-D6D2-41C1-B377-BFFCB613DD1C}"/>
            </ac:spMkLst>
          </pc:spChg>
        </pc:sldLayoutChg>
        <pc:sldLayoutChg chg="modSp 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782553826" sldId="2147483666"/>
          </pc:sldLayoutMkLst>
          <pc:spChg chg="mod">
            <ac:chgData name="藤原 友正" userId="773db4682fb361c6" providerId="LiveId" clId="{D4EFDB6F-EE38-424B-A8AC-1F7D242CFEB1}" dt="2019-11-21T12:23:13.718" v="726" actId="255"/>
            <ac:spMkLst>
              <pc:docMk/>
              <pc:sldMasterMk cId="3290592254" sldId="2147483660"/>
              <pc:sldLayoutMk cId="782553826" sldId="2147483666"/>
              <ac:spMk id="7" creationId="{15F35469-D4DD-4347-B02B-080122B64E91}"/>
            </ac:spMkLst>
          </pc:spChg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910837164" sldId="2147483667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2783637653" sldId="2147483668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563503224" sldId="2147483669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2994320616" sldId="2147483670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1082278010" sldId="2147483671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1823323579" sldId="2147483672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3628151807" sldId="2147483673"/>
          </pc:sldLayoutMkLst>
        </pc:sldLayoutChg>
        <pc:sldLayoutChg chg="setBg">
          <pc:chgData name="藤原 友正" userId="773db4682fb361c6" providerId="LiveId" clId="{D4EFDB6F-EE38-424B-A8AC-1F7D242CFEB1}" dt="2019-11-23T02:26:31.085" v="3075"/>
          <pc:sldLayoutMkLst>
            <pc:docMk/>
            <pc:sldMasterMk cId="3290592254" sldId="2147483660"/>
            <pc:sldLayoutMk cId="86486119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99C16-5AB1-4FE8-804B-30603292C48C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0EC0-D3A2-4F2B-9FF9-C68E9FAF1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6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72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675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4033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43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7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2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815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8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C67CAF-D6FA-4139-BAB6-45EB2558FC34}"/>
              </a:ext>
            </a:extLst>
          </p:cNvPr>
          <p:cNvSpPr/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26000">
                <a:srgbClr val="0070C0"/>
              </a:gs>
              <a:gs pos="100000">
                <a:srgbClr val="002060"/>
              </a:gs>
              <a:gs pos="0">
                <a:srgbClr val="F6F8FC">
                  <a:lumMod val="5000"/>
                  <a:lumOff val="9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0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820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828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96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255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3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F0F0FF"/>
            </a:gs>
            <a:gs pos="49000">
              <a:srgbClr val="F3F4FE"/>
            </a:gs>
            <a:gs pos="100000">
              <a:srgbClr val="D2D2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A56994-1891-4FE1-A4DB-5276D90CDB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059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FE7F8C-A96E-4B94-8CFF-8271808A2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Status Report #5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F4754DF-1F8B-4290-B602-31A2243D7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2019.11.22 (Fri)</a:t>
            </a:r>
          </a:p>
          <a:p>
            <a:r>
              <a:rPr lang="en-US" altLang="ja-JP" dirty="0"/>
              <a:t>B4   FUJIWARA </a:t>
            </a:r>
            <a:r>
              <a:rPr lang="en-US" altLang="ja-JP" dirty="0" err="1"/>
              <a:t>Tomomasa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9751C9-0648-4CF7-BD41-32AC73CB67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8091" y="3937818"/>
            <a:ext cx="5037909" cy="2050231"/>
          </a:xfrm>
        </p:spPr>
        <p:txBody>
          <a:bodyPr/>
          <a:lstStyle/>
          <a:p>
            <a:r>
              <a:rPr kumimoji="1" lang="en-US" altLang="ja-JP" dirty="0"/>
              <a:t>ROOT&amp;G4 Seminar</a:t>
            </a:r>
          </a:p>
          <a:p>
            <a:r>
              <a:rPr lang="en-US" altLang="ja-JP" dirty="0"/>
              <a:t>Evaluate timing resolution MPPC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7ADCADB-AB82-4C4F-8118-E52029C82D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8162" y="3429000"/>
            <a:ext cx="5007838" cy="479425"/>
          </a:xfrm>
        </p:spPr>
        <p:txBody>
          <a:bodyPr/>
          <a:lstStyle/>
          <a:p>
            <a:r>
              <a:rPr kumimoji="1" lang="en-US" altLang="ja-JP" dirty="0"/>
              <a:t>What I have done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29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p:pic>
        <p:nvPicPr>
          <p:cNvPr id="16" name="コンテンツ プレースホルダー 1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70DA039-A9D4-494A-AD52-393D6B2D1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59" y="828000"/>
            <a:ext cx="6076741" cy="5769059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254E42C6-6F91-46DC-B7D2-41372213C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" t="50000" r="2132" b="1991"/>
          <a:stretch/>
        </p:blipFill>
        <p:spPr>
          <a:xfrm>
            <a:off x="227717" y="946175"/>
            <a:ext cx="5246652" cy="2720804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8AF7CB-CBA8-4567-B0C6-E5C8FB7C0721}"/>
              </a:ext>
            </a:extLst>
          </p:cNvPr>
          <p:cNvCxnSpPr>
            <a:cxnSpLocks/>
          </p:cNvCxnSpPr>
          <p:nvPr/>
        </p:nvCxnSpPr>
        <p:spPr>
          <a:xfrm>
            <a:off x="2797340" y="1270175"/>
            <a:ext cx="0" cy="2074604"/>
          </a:xfrm>
          <a:prstGeom prst="straightConnector1">
            <a:avLst/>
          </a:prstGeom>
          <a:ln w="57150">
            <a:solidFill>
              <a:srgbClr val="FF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C3EC75E-60FE-4FD3-9A81-FEA552D2233E}"/>
              </a:ext>
            </a:extLst>
          </p:cNvPr>
          <p:cNvSpPr/>
          <p:nvPr/>
        </p:nvSpPr>
        <p:spPr>
          <a:xfrm>
            <a:off x="2812943" y="2952907"/>
            <a:ext cx="978408" cy="368648"/>
          </a:xfrm>
          <a:prstGeom prst="rightArrow">
            <a:avLst>
              <a:gd name="adj1" fmla="val 50000"/>
              <a:gd name="adj2" fmla="val 95692"/>
            </a:avLst>
          </a:prstGeom>
          <a:solidFill>
            <a:srgbClr val="FF00C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0D3364-4363-4927-919D-8FBF5F200557}"/>
              </a:ext>
            </a:extLst>
          </p:cNvPr>
          <p:cNvSpPr txBox="1"/>
          <p:nvPr/>
        </p:nvSpPr>
        <p:spPr>
          <a:xfrm>
            <a:off x="1489546" y="3465096"/>
            <a:ext cx="274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Yu Gothic UI Light" panose="020B0300000000000000" pitchFamily="50" charset="-128"/>
              </a:rPr>
              <a:t>Cut: Q1 &gt; 11.0pC</a:t>
            </a:r>
            <a:endParaRPr kumimoji="1" lang="ja-JP" altLang="en-US" sz="2400" b="1" dirty="0"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89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92E5682A-18B3-407A-84CA-B2DE1CC9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1" y="1271655"/>
            <a:ext cx="5131870" cy="48720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Case of high V</a:t>
            </a:r>
            <a:r>
              <a:rPr lang="en-US" altLang="ja-JP" baseline="-30000" dirty="0"/>
              <a:t>b  </a:t>
            </a:r>
            <a:r>
              <a:rPr lang="en-US" altLang="ja-JP" dirty="0"/>
              <a:t>region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と文字の加工写真&#10;&#10;自動的に生成された説明">
            <a:extLst>
              <a:ext uri="{FF2B5EF4-FFF2-40B4-BE49-F238E27FC236}">
                <a16:creationId xmlns:a16="http://schemas.microsoft.com/office/drawing/2014/main" id="{B3677449-6686-4559-A59D-3DF26C531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9" y="1297535"/>
            <a:ext cx="5131869" cy="5012775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2A0A398-650B-4632-8667-25AB531E6A63}"/>
              </a:ext>
            </a:extLst>
          </p:cNvPr>
          <p:cNvSpPr/>
          <p:nvPr/>
        </p:nvSpPr>
        <p:spPr>
          <a:xfrm>
            <a:off x="2237874" y="1512286"/>
            <a:ext cx="2456447" cy="821838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2306A24-DDC4-4B2B-A03A-33B89AE0308B}"/>
              </a:ext>
            </a:extLst>
          </p:cNvPr>
          <p:cNvSpPr/>
          <p:nvPr/>
        </p:nvSpPr>
        <p:spPr>
          <a:xfrm>
            <a:off x="7708233" y="1488223"/>
            <a:ext cx="2456447" cy="821838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9D68F8-5997-406D-9460-5BC9CF7508A6}"/>
              </a:ext>
            </a:extLst>
          </p:cNvPr>
          <p:cNvSpPr/>
          <p:nvPr/>
        </p:nvSpPr>
        <p:spPr>
          <a:xfrm>
            <a:off x="1906704" y="5413554"/>
            <a:ext cx="2456447" cy="365125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80EC6F2-CB05-4537-B25C-5AC5CAEE7BD2}"/>
              </a:ext>
            </a:extLst>
          </p:cNvPr>
          <p:cNvSpPr/>
          <p:nvPr/>
        </p:nvSpPr>
        <p:spPr>
          <a:xfrm>
            <a:off x="8746959" y="5390146"/>
            <a:ext cx="1717507" cy="388413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0F429D-5EF6-4CE9-A92B-AEA11EC56B56}"/>
              </a:ext>
            </a:extLst>
          </p:cNvPr>
          <p:cNvSpPr txBox="1"/>
          <p:nvPr/>
        </p:nvSpPr>
        <p:spPr>
          <a:xfrm>
            <a:off x="1077527" y="87404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Yu Gothic UI Light" panose="020B0300000000000000" pitchFamily="50" charset="-128"/>
              </a:rPr>
              <a:t>Strange structure</a:t>
            </a:r>
            <a:endParaRPr kumimoji="1" lang="ja-JP" altLang="en-US" sz="2400" dirty="0">
              <a:latin typeface="Yu Gothic UI Light" panose="020B03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98A782B-62E3-4573-8273-9D90157740D6}"/>
              </a:ext>
            </a:extLst>
          </p:cNvPr>
          <p:cNvSpPr/>
          <p:nvPr/>
        </p:nvSpPr>
        <p:spPr>
          <a:xfrm rot="891758">
            <a:off x="10894967" y="1935567"/>
            <a:ext cx="959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C8"/>
                </a:solidFill>
                <a:latin typeface="Yu Gothic UI Light" panose="020B0300000000000000" pitchFamily="50" charset="-128"/>
              </a:rPr>
              <a:t>???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944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=50.7V</a:t>
            </a:r>
            <a:endParaRPr kumimoji="1" lang="ja-JP" altLang="en-US" dirty="0"/>
          </a:p>
        </p:txBody>
      </p:sp>
      <p:pic>
        <p:nvPicPr>
          <p:cNvPr id="8" name="コンテンツ プレースホルダー 7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971C9E9A-FEF6-438A-AA3B-1D61F130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737"/>
            <a:ext cx="5355223" cy="4968875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0" name="図 9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6F706F3-6925-4068-9753-68B22640B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88" y="1107736"/>
            <a:ext cx="5355224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=50.7V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D85AC532-9A51-423C-80D1-6506A542E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" r="1971" b="51105"/>
          <a:stretch/>
        </p:blipFill>
        <p:spPr>
          <a:xfrm>
            <a:off x="372980" y="1276179"/>
            <a:ext cx="7289776" cy="3680832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8F5C7A-BAEA-4C79-B396-6117F86406C2}"/>
              </a:ext>
            </a:extLst>
          </p:cNvPr>
          <p:cNvSpPr txBox="1"/>
          <p:nvPr/>
        </p:nvSpPr>
        <p:spPr>
          <a:xfrm>
            <a:off x="8153400" y="3973358"/>
            <a:ext cx="2476500" cy="830997"/>
          </a:xfrm>
          <a:prstGeom prst="rect">
            <a:avLst/>
          </a:prstGeom>
          <a:noFill/>
          <a:ln w="25400">
            <a:solidFill>
              <a:srgbClr val="FF00C8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l-GR" altLang="ja-JP" sz="2400" b="1" dirty="0">
                <a:latin typeface="Yu Gothic UI Light" panose="020B0300000000000000" pitchFamily="50" charset="-128"/>
              </a:rPr>
              <a:t>σ</a:t>
            </a:r>
            <a:r>
              <a:rPr kumimoji="1" lang="en-US" altLang="ja-JP" sz="2400" b="1" baseline="-30000" dirty="0">
                <a:latin typeface="Yu Gothic UI Light" panose="020B0300000000000000" pitchFamily="50" charset="-128"/>
              </a:rPr>
              <a:t>ToF     </a:t>
            </a:r>
            <a:r>
              <a:rPr kumimoji="1" lang="en-US" altLang="ja-JP" sz="2400" b="1" dirty="0">
                <a:latin typeface="Yu Gothic UI Light" panose="020B0300000000000000" pitchFamily="50" charset="-128"/>
              </a:rPr>
              <a:t>= 76.9 </a:t>
            </a:r>
            <a:r>
              <a:rPr kumimoji="1" lang="en-US" altLang="ja-JP" sz="2400" b="1" dirty="0" err="1">
                <a:latin typeface="Yu Gothic UI Light" panose="020B0300000000000000" pitchFamily="50" charset="-128"/>
              </a:rPr>
              <a:t>psec</a:t>
            </a:r>
            <a:endParaRPr kumimoji="1" lang="en-US" altLang="ja-JP" sz="2400" b="1" dirty="0">
              <a:latin typeface="Yu Gothic UI Light" panose="020B0300000000000000" pitchFamily="50" charset="-128"/>
            </a:endParaRPr>
          </a:p>
          <a:p>
            <a:r>
              <a:rPr kumimoji="1" lang="en-US" altLang="ja-JP" sz="2400" b="1" dirty="0">
                <a:latin typeface="Yu Gothic UI Light" panose="020B0300000000000000" pitchFamily="50" charset="-128"/>
              </a:rPr>
              <a:t>σ </a:t>
            </a:r>
            <a:r>
              <a:rPr kumimoji="1" lang="en-US" altLang="ja-JP" sz="2400" b="1" baseline="-30000" dirty="0">
                <a:latin typeface="Yu Gothic UI Light" panose="020B0300000000000000" pitchFamily="50" charset="-128"/>
              </a:rPr>
              <a:t>MPPC</a:t>
            </a:r>
            <a:r>
              <a:rPr kumimoji="1" lang="en-US" altLang="ja-JP" sz="2400" b="1" dirty="0">
                <a:latin typeface="Yu Gothic UI Light" panose="020B0300000000000000" pitchFamily="50" charset="-128"/>
              </a:rPr>
              <a:t>= 54.4 </a:t>
            </a:r>
            <a:r>
              <a:rPr kumimoji="1" lang="en-US" altLang="ja-JP" sz="2400" b="1" dirty="0" err="1">
                <a:latin typeface="Yu Gothic UI Light" panose="020B0300000000000000" pitchFamily="50" charset="-128"/>
              </a:rPr>
              <a:t>psec</a:t>
            </a:r>
            <a:endParaRPr kumimoji="1" lang="ja-JP" altLang="en-US" sz="2400" b="1" dirty="0"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3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0B6527E-AB8E-4935-ACA2-0578F44A8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b="1643"/>
          <a:stretch/>
        </p:blipFill>
        <p:spPr>
          <a:xfrm>
            <a:off x="3753737" y="828000"/>
            <a:ext cx="3816434" cy="37942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=53.7V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と文字の加工写真&#10;&#10;自動的に生成された説明">
            <a:extLst>
              <a:ext uri="{FF2B5EF4-FFF2-40B4-BE49-F238E27FC236}">
                <a16:creationId xmlns:a16="http://schemas.microsoft.com/office/drawing/2014/main" id="{C6A4D712-DEBB-4ADD-9F27-F480697E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b="1643"/>
          <a:stretch/>
        </p:blipFill>
        <p:spPr>
          <a:xfrm>
            <a:off x="0" y="828000"/>
            <a:ext cx="3753737" cy="3794244"/>
          </a:xfr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88B8482-010B-498D-A466-F9CE44CCE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402" r="2643" b="50878"/>
          <a:stretch/>
        </p:blipFill>
        <p:spPr>
          <a:xfrm>
            <a:off x="7081578" y="4035521"/>
            <a:ext cx="5110422" cy="2525264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01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=53.7V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0" name="図 9" descr="抽象, 地図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820CCD46-830A-4C29-8457-7F587F4D6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/>
          <a:stretch/>
        </p:blipFill>
        <p:spPr>
          <a:xfrm>
            <a:off x="6273100" y="1207838"/>
            <a:ext cx="4865654" cy="4967215"/>
          </a:xfrm>
          <a:prstGeom prst="rect">
            <a:avLst/>
          </a:prstGeom>
        </p:spPr>
      </p:pic>
      <p:pic>
        <p:nvPicPr>
          <p:cNvPr id="16" name="コンテンツ プレースホルダー 15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117D3274-8D6E-4F5F-9BF5-13665B2D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/>
          <a:stretch/>
        </p:blipFill>
        <p:spPr>
          <a:xfrm>
            <a:off x="661737" y="1206178"/>
            <a:ext cx="4865654" cy="4968875"/>
          </a:xfrm>
        </p:spPr>
      </p:pic>
    </p:spTree>
    <p:extLst>
      <p:ext uri="{BB962C8B-B14F-4D97-AF65-F5344CB8AC3E}">
        <p14:creationId xmlns:p14="http://schemas.microsoft.com/office/powerpoint/2010/main" val="79106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=53.7V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5433D3D-EE3A-4646-8169-59B52A4A5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2457" b="51347"/>
          <a:stretch/>
        </p:blipFill>
        <p:spPr>
          <a:xfrm>
            <a:off x="409074" y="867106"/>
            <a:ext cx="4872789" cy="256189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2232C7C-9CA7-4B93-8B1C-911A358F4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1" r="945" b="53407"/>
          <a:stretch/>
        </p:blipFill>
        <p:spPr>
          <a:xfrm>
            <a:off x="5631617" y="1153879"/>
            <a:ext cx="6560383" cy="28882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F25B4-41FA-4E1B-8DD5-CB681BC4A83A}"/>
              </a:ext>
            </a:extLst>
          </p:cNvPr>
          <p:cNvSpPr txBox="1"/>
          <p:nvPr/>
        </p:nvSpPr>
        <p:spPr>
          <a:xfrm>
            <a:off x="9137650" y="4214658"/>
            <a:ext cx="2476500" cy="830997"/>
          </a:xfrm>
          <a:prstGeom prst="rect">
            <a:avLst/>
          </a:prstGeom>
          <a:noFill/>
          <a:ln w="25400">
            <a:solidFill>
              <a:srgbClr val="FF00C8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l-GR" altLang="ja-JP" sz="2400" b="1" dirty="0">
                <a:latin typeface="Yu Gothic UI Light" panose="020B0300000000000000" pitchFamily="50" charset="-128"/>
              </a:rPr>
              <a:t>σ</a:t>
            </a:r>
            <a:r>
              <a:rPr kumimoji="1" lang="en-US" altLang="ja-JP" sz="2400" b="1" baseline="-30000" dirty="0">
                <a:latin typeface="Yu Gothic UI Light" panose="020B0300000000000000" pitchFamily="50" charset="-128"/>
              </a:rPr>
              <a:t>ToF     </a:t>
            </a:r>
            <a:r>
              <a:rPr kumimoji="1" lang="en-US" altLang="ja-JP" sz="2400" b="1" dirty="0">
                <a:latin typeface="Yu Gothic UI Light" panose="020B0300000000000000" pitchFamily="50" charset="-128"/>
              </a:rPr>
              <a:t>= 72 </a:t>
            </a:r>
            <a:r>
              <a:rPr kumimoji="1" lang="en-US" altLang="ja-JP" sz="2400" b="1" dirty="0" err="1">
                <a:latin typeface="Yu Gothic UI Light" panose="020B0300000000000000" pitchFamily="50" charset="-128"/>
              </a:rPr>
              <a:t>psec</a:t>
            </a:r>
            <a:endParaRPr kumimoji="1" lang="en-US" altLang="ja-JP" sz="2400" b="1" dirty="0">
              <a:latin typeface="Yu Gothic UI Light" panose="020B0300000000000000" pitchFamily="50" charset="-128"/>
            </a:endParaRPr>
          </a:p>
          <a:p>
            <a:r>
              <a:rPr kumimoji="1" lang="en-US" altLang="ja-JP" sz="2400" b="1" dirty="0">
                <a:latin typeface="Yu Gothic UI Light" panose="020B0300000000000000" pitchFamily="50" charset="-128"/>
              </a:rPr>
              <a:t>σ </a:t>
            </a:r>
            <a:r>
              <a:rPr kumimoji="1" lang="en-US" altLang="ja-JP" sz="2400" b="1" baseline="-30000" dirty="0">
                <a:latin typeface="Yu Gothic UI Light" panose="020B0300000000000000" pitchFamily="50" charset="-128"/>
              </a:rPr>
              <a:t>MPPC</a:t>
            </a:r>
            <a:r>
              <a:rPr kumimoji="1" lang="en-US" altLang="ja-JP" sz="2400" b="1" dirty="0">
                <a:latin typeface="Yu Gothic UI Light" panose="020B0300000000000000" pitchFamily="50" charset="-128"/>
              </a:rPr>
              <a:t>= 51 </a:t>
            </a:r>
            <a:r>
              <a:rPr kumimoji="1" lang="en-US" altLang="ja-JP" sz="2400" b="1" dirty="0" err="1">
                <a:latin typeface="Yu Gothic UI Light" panose="020B0300000000000000" pitchFamily="50" charset="-128"/>
              </a:rPr>
              <a:t>psec</a:t>
            </a:r>
            <a:endParaRPr kumimoji="1" lang="ja-JP" altLang="en-US" sz="2400" b="1" dirty="0">
              <a:latin typeface="Yu Gothic UI Light" panose="020B0300000000000000" pitchFamily="50" charset="-128"/>
            </a:endParaRPr>
          </a:p>
        </p:txBody>
      </p:sp>
      <p:pic>
        <p:nvPicPr>
          <p:cNvPr id="9" name="図 8" descr="地図と文字の加工写真&#10;&#10;自動的に生成された説明">
            <a:extLst>
              <a:ext uri="{FF2B5EF4-FFF2-40B4-BE49-F238E27FC236}">
                <a16:creationId xmlns:a16="http://schemas.microsoft.com/office/drawing/2014/main" id="{D9759978-A161-49AC-A919-437D6874B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50000" r="1579" b="3153"/>
          <a:stretch/>
        </p:blipFill>
        <p:spPr>
          <a:xfrm>
            <a:off x="666750" y="3755350"/>
            <a:ext cx="3670300" cy="238569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7AEC051-88A8-41F0-A1BF-A762F8806934}"/>
              </a:ext>
            </a:extLst>
          </p:cNvPr>
          <p:cNvSpPr/>
          <p:nvPr/>
        </p:nvSpPr>
        <p:spPr>
          <a:xfrm>
            <a:off x="2705100" y="4042123"/>
            <a:ext cx="1068137" cy="177447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54264B2-1A3A-4A20-849C-8B33E42CA74E}"/>
              </a:ext>
            </a:extLst>
          </p:cNvPr>
          <p:cNvSpPr/>
          <p:nvPr/>
        </p:nvSpPr>
        <p:spPr>
          <a:xfrm rot="19426954">
            <a:off x="4380898" y="3885437"/>
            <a:ext cx="1655580" cy="742887"/>
          </a:xfrm>
          <a:prstGeom prst="rightArrow">
            <a:avLst>
              <a:gd name="adj1" fmla="val 39704"/>
              <a:gd name="adj2" fmla="val 7463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39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4688-3DCA-427E-92A7-10FB78C8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BDAEC6A-2510-4AC0-8415-5A0B0BFF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07738"/>
            <a:ext cx="7773605" cy="496887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8193E-C63D-4294-B3C8-5829B06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33BE6-D9F1-4B2A-8AAF-7EE3E6F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DEF5A-DD19-43CF-9905-61F269A3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49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73FC0-7B49-4312-AC3D-F52B49CF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to 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1E212-7C97-4D18-86F6-079EFF43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Continue analyzing time resolution of MPPC</a:t>
            </a:r>
          </a:p>
          <a:p>
            <a:r>
              <a:rPr lang="en-US" altLang="ja-JP" dirty="0"/>
              <a:t>ROOT &amp; G4 seminar</a:t>
            </a:r>
          </a:p>
          <a:p>
            <a:endParaRPr kumimoji="1" lang="en-US" altLang="ja-JP" dirty="0"/>
          </a:p>
          <a:p>
            <a:r>
              <a:rPr lang="en-US" altLang="ja-JP" dirty="0"/>
              <a:t>Report of lecture(deadline: 12.6)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Prepare for detector seminar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93E86-2F94-4D11-A6D9-B22BCEC8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C1E93-B2B6-40FD-8400-D8DEA0E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B6F1B3-72F8-489F-9B74-D96147D4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8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BC281A-7583-460C-8293-AC51A9B0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30172"/>
            <a:ext cx="4038600" cy="22687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F93CD7-0A60-4859-AEE9-81A8A79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Evaluate timing resolution MPPC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531E7B-CA62-40EB-AA59-0D5EEF291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analyze</a:t>
                </a:r>
                <a:r>
                  <a:rPr kumimoji="1" lang="en-US" altLang="ja-JP" dirty="0"/>
                  <a:t> timing resolution o</a:t>
                </a:r>
                <a:r>
                  <a:rPr lang="en-US" altLang="ja-JP" dirty="0"/>
                  <a:t>f MPPC under different conditions</a:t>
                </a:r>
              </a:p>
              <a:p>
                <a:pPr lvl="1"/>
                <a:r>
                  <a:rPr lang="en-US" altLang="ja-JP" sz="2400" dirty="0"/>
                  <a:t>Focus on value of </a:t>
                </a:r>
                <a:r>
                  <a:rPr lang="en-US" altLang="ja-JP" sz="2400" dirty="0">
                    <a:solidFill>
                      <a:srgbClr val="00A0FF"/>
                    </a:solidFill>
                  </a:rPr>
                  <a:t>“</a:t>
                </a:r>
                <a:r>
                  <a:rPr lang="en-US" altLang="ja-JP" sz="2400" b="1" dirty="0">
                    <a:solidFill>
                      <a:srgbClr val="00A0FF"/>
                    </a:solidFill>
                  </a:rPr>
                  <a:t>V</a:t>
                </a:r>
                <a:r>
                  <a:rPr lang="en-US" altLang="ja-JP" sz="2400" b="1" baseline="-30000" dirty="0">
                    <a:solidFill>
                      <a:srgbClr val="00A0FF"/>
                    </a:solidFill>
                  </a:rPr>
                  <a:t>b</a:t>
                </a:r>
                <a:r>
                  <a:rPr lang="en-US" altLang="ja-JP" sz="2400" dirty="0">
                    <a:solidFill>
                      <a:srgbClr val="00A0FF"/>
                    </a:solidFill>
                  </a:rPr>
                  <a:t>”</a:t>
                </a:r>
              </a:p>
              <a:p>
                <a:pPr lvl="1"/>
                <a:endParaRPr lang="en-US" altLang="ja-JP" sz="2400" dirty="0">
                  <a:solidFill>
                    <a:srgbClr val="00A0FF"/>
                  </a:solidFill>
                </a:endParaRPr>
              </a:p>
              <a:p>
                <a:r>
                  <a:rPr lang="en-US" altLang="ja-JP" dirty="0"/>
                  <a:t>Before: beta0046(data) &amp; 0047(Pedestal)</a:t>
                </a:r>
                <a:r>
                  <a:rPr lang="ja-JP" altLang="en-US" dirty="0"/>
                  <a:t>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=47.7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This time :</a:t>
                </a:r>
              </a:p>
              <a:p>
                <a:pPr marL="914400" lvl="2" indent="0">
                  <a:buNone/>
                </a:pPr>
                <a:r>
                  <a:rPr lang="en-US" altLang="ja-JP" sz="2400" b="1" dirty="0"/>
                  <a:t>V</a:t>
                </a:r>
                <a:r>
                  <a:rPr lang="en-US" altLang="ja-JP" sz="2400" b="1" baseline="-30000" dirty="0"/>
                  <a:t>b </a:t>
                </a:r>
                <a:r>
                  <a:rPr lang="en-US" altLang="ja-JP" sz="2400" b="1" dirty="0"/>
                  <a:t>=41.7V</a:t>
                </a:r>
                <a:r>
                  <a:rPr lang="en-US" altLang="ja-JP" sz="2400" dirty="0"/>
                  <a:t>	(0042 &amp; 0043)</a:t>
                </a:r>
              </a:p>
              <a:p>
                <a:pPr marL="914400" lvl="2" indent="0">
                  <a:buNone/>
                </a:pPr>
                <a:r>
                  <a:rPr lang="en-US" altLang="ja-JP" sz="2400" b="1" dirty="0"/>
                  <a:t>V</a:t>
                </a:r>
                <a:r>
                  <a:rPr lang="en-US" altLang="ja-JP" sz="2400" b="1" baseline="-30000" dirty="0"/>
                  <a:t>b </a:t>
                </a:r>
                <a:r>
                  <a:rPr lang="en-US" altLang="ja-JP" sz="2400" b="1" dirty="0"/>
                  <a:t>=44.7V</a:t>
                </a:r>
                <a:r>
                  <a:rPr lang="en-US" altLang="ja-JP" sz="2400" dirty="0"/>
                  <a:t>	(0044 &amp; 0045)</a:t>
                </a:r>
              </a:p>
              <a:p>
                <a:pPr marL="914400" lvl="2" indent="0">
                  <a:buNone/>
                </a:pPr>
                <a:r>
                  <a:rPr lang="en-US" altLang="ja-JP" sz="2400" b="1" dirty="0">
                    <a:solidFill>
                      <a:srgbClr val="F000F0"/>
                    </a:solidFill>
                  </a:rPr>
                  <a:t>V</a:t>
                </a:r>
                <a:r>
                  <a:rPr lang="en-US" altLang="ja-JP" sz="2400" b="1" baseline="-30000" dirty="0">
                    <a:solidFill>
                      <a:srgbClr val="F000F0"/>
                    </a:solidFill>
                  </a:rPr>
                  <a:t>b </a:t>
                </a:r>
                <a:r>
                  <a:rPr lang="en-US" altLang="ja-JP" sz="2400" b="1" dirty="0">
                    <a:solidFill>
                      <a:srgbClr val="F000F0"/>
                    </a:solidFill>
                  </a:rPr>
                  <a:t>=50.7V</a:t>
                </a:r>
                <a:r>
                  <a:rPr lang="en-US" altLang="ja-JP" sz="2400" dirty="0">
                    <a:solidFill>
                      <a:srgbClr val="F000F0"/>
                    </a:solidFill>
                  </a:rPr>
                  <a:t>	(0049 &amp; 0048)</a:t>
                </a:r>
              </a:p>
              <a:p>
                <a:pPr marL="914400" lvl="2" indent="0">
                  <a:buNone/>
                </a:pPr>
                <a:r>
                  <a:rPr lang="en-US" altLang="ja-JP" sz="2400" b="1" dirty="0">
                    <a:solidFill>
                      <a:srgbClr val="F000F0"/>
                    </a:solidFill>
                  </a:rPr>
                  <a:t>V</a:t>
                </a:r>
                <a:r>
                  <a:rPr lang="en-US" altLang="ja-JP" sz="2400" b="1" baseline="-30000" dirty="0">
                    <a:solidFill>
                      <a:srgbClr val="F000F0"/>
                    </a:solidFill>
                  </a:rPr>
                  <a:t>b </a:t>
                </a:r>
                <a:r>
                  <a:rPr lang="en-US" altLang="ja-JP" sz="2400" b="1" dirty="0">
                    <a:solidFill>
                      <a:srgbClr val="F000F0"/>
                    </a:solidFill>
                  </a:rPr>
                  <a:t>=53.7V</a:t>
                </a:r>
                <a:r>
                  <a:rPr lang="en-US" altLang="ja-JP" sz="2400" dirty="0">
                    <a:solidFill>
                      <a:srgbClr val="F000F0"/>
                    </a:solidFill>
                  </a:rPr>
                  <a:t>	</a:t>
                </a:r>
                <a:r>
                  <a:rPr lang="en-US" altLang="ja-JP" sz="2400" dirty="0">
                    <a:solidFill>
                      <a:srgbClr val="F000F0"/>
                    </a:solidFill>
                    <a:sym typeface="Wingdings" panose="05000000000000000000" pitchFamily="2" charset="2"/>
                  </a:rPr>
                  <a:t>(0050 &amp; 0051)</a:t>
                </a:r>
                <a:endParaRPr lang="en-US" altLang="ja-JP" sz="2400" dirty="0">
                  <a:solidFill>
                    <a:srgbClr val="F000F0"/>
                  </a:solidFill>
                </a:endParaRP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8531E7B-CA62-40EB-AA59-0D5EEF291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8" t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9CA18-2F8F-43BA-A8EA-033C3008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3768-9B81-41FB-B47E-DB0CC340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D5C6F-9E74-47D5-9E25-E31AC95C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4EE23D-B691-4206-B352-51100FC2ACF2}"/>
                  </a:ext>
                </a:extLst>
              </p:cNvPr>
              <p:cNvSpPr txBox="1"/>
              <p:nvPr/>
            </p:nvSpPr>
            <p:spPr>
              <a:xfrm>
                <a:off x="9017000" y="4198952"/>
                <a:ext cx="231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</m:oMath>
                </a14:m>
                <a:r>
                  <a:rPr kumimoji="1" lang="en-US" altLang="ja-JP" sz="2400" b="0" dirty="0">
                    <a:latin typeface="Yu Gothic UI Light" panose="020B0300000000000000" pitchFamily="50" charset="-128"/>
                  </a:rPr>
                  <a:t>= 54 </a:t>
                </a:r>
                <a:r>
                  <a:rPr kumimoji="1" lang="en-US" altLang="ja-JP" sz="2400" b="0" dirty="0" err="1">
                    <a:latin typeface="Yu Gothic UI Light" panose="020B0300000000000000" pitchFamily="50" charset="-128"/>
                  </a:rPr>
                  <a:t>psec</a:t>
                </a:r>
                <a:endParaRPr kumimoji="1" lang="en-US" altLang="ja-JP" sz="2400" b="0" dirty="0">
                  <a:latin typeface="Yu Gothic UI Light" panose="020B0300000000000000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4EE23D-B691-4206-B352-51100FC2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0" y="4198952"/>
                <a:ext cx="2311400" cy="461665"/>
              </a:xfrm>
              <a:prstGeom prst="rect">
                <a:avLst/>
              </a:prstGeom>
              <a:blipFill>
                <a:blip r:embed="rId4"/>
                <a:stretch>
                  <a:fillRect t="-9211" r="-2375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24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=44.7V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E16F56-B847-4BD0-9102-181BC0B3C39A}"/>
              </a:ext>
            </a:extLst>
          </p:cNvPr>
          <p:cNvSpPr txBox="1"/>
          <p:nvPr/>
        </p:nvSpPr>
        <p:spPr>
          <a:xfrm>
            <a:off x="463550" y="925810"/>
            <a:ext cx="49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Yu Gothic UI Light" panose="020B0300000000000000" pitchFamily="50" charset="-128"/>
              </a:rPr>
              <a:t>↓</a:t>
            </a:r>
            <a:r>
              <a:rPr kumimoji="1" lang="en-US" altLang="ja-JP" sz="2400" dirty="0">
                <a:latin typeface="Yu Gothic UI Light" panose="020B0300000000000000" pitchFamily="50" charset="-128"/>
              </a:rPr>
              <a:t> (r.T1 – r.T2)vs.Q1&amp;Q2</a:t>
            </a:r>
            <a:endParaRPr kumimoji="1" lang="ja-JP" altLang="en-US" sz="2400" dirty="0">
              <a:latin typeface="Yu Gothic UI Light" panose="020B03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25A367-68E4-4FF7-ABE6-2EAA9829FEB0}"/>
              </a:ext>
            </a:extLst>
          </p:cNvPr>
          <p:cNvSpPr txBox="1"/>
          <p:nvPr/>
        </p:nvSpPr>
        <p:spPr>
          <a:xfrm>
            <a:off x="6553200" y="923071"/>
            <a:ext cx="49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Cutoff: 18.7&lt;Q1 [</a:t>
            </a:r>
            <a:r>
              <a:rPr kumimoji="1" lang="en-US" altLang="ja-JP" sz="2400" dirty="0" err="1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pC</a:t>
            </a:r>
            <a:r>
              <a:rPr kumimoji="1"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]&lt;22.4, after </a:t>
            </a:r>
            <a:r>
              <a:rPr kumimoji="1" lang="en-US" altLang="ja-JP" sz="2400" dirty="0" err="1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twc</a:t>
            </a:r>
            <a:endParaRPr kumimoji="1" lang="ja-JP" altLang="en-US" sz="24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pic>
        <p:nvPicPr>
          <p:cNvPr id="13" name="コンテンツ プレースホルダー 1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1640483-1802-4716-A0B7-B11D0F6C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" y="1384736"/>
            <a:ext cx="4972052" cy="4856667"/>
          </a:xfrm>
        </p:spPr>
      </p:pic>
      <p:pic>
        <p:nvPicPr>
          <p:cNvPr id="15" name="図 1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1FEAF5E-B61B-4014-A1E7-279A0BD9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1390320"/>
            <a:ext cx="4966335" cy="48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=44.7V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5F66D-5A8E-477F-B067-D27621BF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108175"/>
            <a:ext cx="11520000" cy="4968000"/>
          </a:xfrm>
        </p:spPr>
        <p:txBody>
          <a:bodyPr/>
          <a:lstStyle/>
          <a:p>
            <a:r>
              <a:rPr lang="en-US" altLang="ja-JP" dirty="0">
                <a:ea typeface="Yu Gothic UI Light" panose="020B0300000000000000" pitchFamily="50" charset="-128"/>
              </a:rPr>
              <a:t>Cutoff: 14.0&lt;Q2 [</a:t>
            </a:r>
            <a:r>
              <a:rPr lang="en-US" altLang="ja-JP" dirty="0" err="1">
                <a:ea typeface="Yu Gothic UI Light" panose="020B0300000000000000" pitchFamily="50" charset="-128"/>
              </a:rPr>
              <a:t>pC</a:t>
            </a:r>
            <a:r>
              <a:rPr lang="en-US" altLang="ja-JP" dirty="0">
                <a:ea typeface="Yu Gothic UI Light" panose="020B0300000000000000" pitchFamily="50" charset="-128"/>
              </a:rPr>
              <a:t>]&lt;22.7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77A81CD0-9BA2-46A4-8C43-B0E7F815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505267"/>
            <a:ext cx="4966335" cy="48510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6CF3FB-6E73-47CD-9988-056E74532A6F}"/>
              </a:ext>
            </a:extLst>
          </p:cNvPr>
          <p:cNvSpPr txBox="1"/>
          <p:nvPr/>
        </p:nvSpPr>
        <p:spPr>
          <a:xfrm>
            <a:off x="7391400" y="1043602"/>
            <a:ext cx="307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Yu Gothic UI Light" panose="020B0300000000000000" pitchFamily="50" charset="-128"/>
              </a:rPr>
              <a:t>Result: ToF dist.</a:t>
            </a:r>
            <a:endParaRPr kumimoji="1" lang="ja-JP" altLang="en-US" sz="2400" dirty="0">
              <a:latin typeface="Yu Gothic UI Light" panose="020B0300000000000000" pitchFamily="50" charset="-128"/>
            </a:endParaRPr>
          </a:p>
        </p:txBody>
      </p:sp>
      <p:pic>
        <p:nvPicPr>
          <p:cNvPr id="11" name="図 10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30959D-7791-45C2-8300-BFBA8113F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r="1871" b="52778"/>
          <a:stretch/>
        </p:blipFill>
        <p:spPr>
          <a:xfrm>
            <a:off x="5753100" y="1505267"/>
            <a:ext cx="6350000" cy="323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DE71591-BE2D-4472-BE14-9F892B64C6CD}"/>
                  </a:ext>
                </a:extLst>
              </p:cNvPr>
              <p:cNvSpPr txBox="1"/>
              <p:nvPr/>
            </p:nvSpPr>
            <p:spPr>
              <a:xfrm>
                <a:off x="5753100" y="4875846"/>
                <a:ext cx="635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Yu Gothic UI Light" panose="020B0300000000000000" pitchFamily="50" charset="-128"/>
                  </a:rPr>
                  <a:t>V</a:t>
                </a:r>
                <a:r>
                  <a:rPr lang="en-US" altLang="ja-JP" sz="2400" baseline="-30000" dirty="0">
                    <a:latin typeface="Yu Gothic UI Light" panose="020B0300000000000000" pitchFamily="50" charset="-128"/>
                  </a:rPr>
                  <a:t>b </a:t>
                </a:r>
                <a:r>
                  <a:rPr lang="en-US" altLang="ja-JP" sz="2400">
                    <a:latin typeface="Yu Gothic UI Light" panose="020B0300000000000000" pitchFamily="50" charset="-128"/>
                  </a:rPr>
                  <a:t>=44.7V</a:t>
                </a:r>
                <a:endParaRPr lang="en-US" altLang="ja-JP" sz="2400" dirty="0">
                  <a:latin typeface="Yu Gothic UI Light" panose="020B0300000000000000" pitchFamily="50" charset="-128"/>
                </a:endParaRPr>
              </a:p>
              <a:p>
                <a:pPr lvl="1"/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ToF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[</a:t>
                </a:r>
                <a:r>
                  <a:rPr kumimoji="1" lang="en-US" altLang="ja-JP" sz="2400" dirty="0" err="1">
                    <a:latin typeface="Yu Gothic UI Light" panose="020B0300000000000000" pitchFamily="50" charset="-128"/>
                  </a:rPr>
                  <a:t>psec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]</a:t>
                </a:r>
              </a:p>
              <a:p>
                <a:pPr lvl="1"/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 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	</a:t>
                </a:r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57</m:t>
                    </m:r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[</a:t>
                </a:r>
                <a:r>
                  <a:rPr kumimoji="1" lang="en-US" altLang="ja-JP" sz="2400" dirty="0" err="1">
                    <a:latin typeface="Yu Gothic UI Light" panose="020B0300000000000000" pitchFamily="50" charset="-128"/>
                  </a:rPr>
                  <a:t>psec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]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DE71591-BE2D-4472-BE14-9F892B64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4875846"/>
                <a:ext cx="6350000" cy="1200329"/>
              </a:xfrm>
              <a:prstGeom prst="rect">
                <a:avLst/>
              </a:prstGeom>
              <a:blipFill>
                <a:blip r:embed="rId4"/>
                <a:stretch>
                  <a:fillRect l="-1537" t="-3553" b="-111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0061F118-A6C9-4175-B424-4459D902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00" y="1510752"/>
            <a:ext cx="4063365" cy="3969068"/>
          </a:xfrm>
          <a:prstGeom prst="rect">
            <a:avLst/>
          </a:prstGeom>
        </p:spPr>
      </p:pic>
      <p:pic>
        <p:nvPicPr>
          <p:cNvPr id="8" name="図 7" descr="地図と文字の加工写真&#10;&#10;自動的に生成された説明">
            <a:extLst>
              <a:ext uri="{FF2B5EF4-FFF2-40B4-BE49-F238E27FC236}">
                <a16:creationId xmlns:a16="http://schemas.microsoft.com/office/drawing/2014/main" id="{CCE1CF19-E141-4B0D-B446-4F1AA5B8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" y="1510752"/>
            <a:ext cx="3550200" cy="34678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5F66D-5A8E-477F-B067-D27621BF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049087"/>
            <a:ext cx="3550200" cy="461665"/>
          </a:xfrm>
        </p:spPr>
        <p:txBody>
          <a:bodyPr/>
          <a:lstStyle/>
          <a:p>
            <a:r>
              <a:rPr lang="ja-JP" altLang="en-US" dirty="0"/>
              <a:t>↓</a:t>
            </a:r>
            <a:r>
              <a:rPr lang="en-US" altLang="ja-JP" dirty="0"/>
              <a:t> (r.T1 – r.T2)vs.Q1&amp;Q2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AAE196-30F8-4643-92D7-3BE7532B76C1}"/>
              </a:ext>
            </a:extLst>
          </p:cNvPr>
          <p:cNvSpPr txBox="1"/>
          <p:nvPr/>
        </p:nvSpPr>
        <p:spPr>
          <a:xfrm>
            <a:off x="4546600" y="1049087"/>
            <a:ext cx="3098800" cy="461665"/>
          </a:xfrm>
          <a:prstGeom prst="rect">
            <a:avLst/>
          </a:prstGeom>
          <a:solidFill>
            <a:srgbClr val="F5F6FD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Yu Gothic UI Light" panose="020B0300000000000000" pitchFamily="50" charset="-128"/>
              </a:rPr>
              <a:t>After Q1 selection</a:t>
            </a:r>
            <a:endParaRPr kumimoji="1" lang="ja-JP" altLang="en-US" sz="2400" dirty="0">
              <a:latin typeface="Yu Gothic UI Light" panose="020B0300000000000000" pitchFamily="50" charset="-128"/>
            </a:endParaRPr>
          </a:p>
        </p:txBody>
      </p:sp>
      <p:pic>
        <p:nvPicPr>
          <p:cNvPr id="15" name="図 1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15E457A-37DD-4FE6-B1EC-E645AF7D8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17" y="1510752"/>
            <a:ext cx="4063365" cy="39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2669D3A5-6AA3-4BBF-A21D-3FE993006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r="2315" b="52716"/>
          <a:stretch/>
        </p:blipFill>
        <p:spPr>
          <a:xfrm>
            <a:off x="228600" y="1505267"/>
            <a:ext cx="5696739" cy="291936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9D9B87-6F07-41FA-97AD-808C14BA71E4}"/>
              </a:ext>
            </a:extLst>
          </p:cNvPr>
          <p:cNvSpPr txBox="1"/>
          <p:nvPr/>
        </p:nvSpPr>
        <p:spPr>
          <a:xfrm>
            <a:off x="228600" y="1043602"/>
            <a:ext cx="307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Yu Gothic UI Light" panose="020B0300000000000000" pitchFamily="50" charset="-128"/>
              </a:rPr>
              <a:t>Result: ToF dist.</a:t>
            </a:r>
            <a:endParaRPr kumimoji="1" lang="ja-JP" altLang="en-US" sz="2400" dirty="0">
              <a:latin typeface="Yu Gothic UI Light" panose="020B03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8E2B1D-4959-4267-BA94-52BE26BC2E5D}"/>
                  </a:ext>
                </a:extLst>
              </p:cNvPr>
              <p:cNvSpPr txBox="1"/>
              <p:nvPr/>
            </p:nvSpPr>
            <p:spPr>
              <a:xfrm>
                <a:off x="228600" y="4424631"/>
                <a:ext cx="5696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Yu Gothic UI Light" panose="020B0300000000000000" pitchFamily="50" charset="-128"/>
                  </a:rPr>
                  <a:t>V</a:t>
                </a:r>
                <a:r>
                  <a:rPr lang="en-US" altLang="ja-JP" sz="2400" baseline="-30000" dirty="0">
                    <a:latin typeface="Yu Gothic UI Light" panose="020B0300000000000000" pitchFamily="50" charset="-128"/>
                  </a:rPr>
                  <a:t>b </a:t>
                </a:r>
                <a:r>
                  <a:rPr lang="en-US" altLang="ja-JP" sz="2400" dirty="0">
                    <a:latin typeface="Yu Gothic UI Light" panose="020B0300000000000000" pitchFamily="50" charset="-128"/>
                  </a:rPr>
                  <a:t>=41.7V</a:t>
                </a:r>
              </a:p>
              <a:p>
                <a:pPr lvl="1"/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ToF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=128±2</m:t>
                    </m:r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</a:t>
                </a:r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⇒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1.3×</m:t>
                    </m:r>
                    <m:sSup>
                      <m:sSup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[</a:t>
                </a:r>
                <a:r>
                  <a:rPr kumimoji="1" lang="en-US" altLang="ja-JP" sz="2400" dirty="0" err="1">
                    <a:latin typeface="Yu Gothic UI Light" panose="020B0300000000000000" pitchFamily="50" charset="-128"/>
                  </a:rPr>
                  <a:t>psec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]</a:t>
                </a:r>
              </a:p>
              <a:p>
                <a:pPr lvl="1"/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 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	</a:t>
                </a:r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91±1.1</m:t>
                    </m:r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[</a:t>
                </a:r>
                <a:r>
                  <a:rPr kumimoji="1" lang="en-US" altLang="ja-JP" sz="2400" dirty="0" err="1">
                    <a:latin typeface="Yu Gothic UI Light" panose="020B0300000000000000" pitchFamily="50" charset="-128"/>
                  </a:rPr>
                  <a:t>psec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]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8E2B1D-4959-4267-BA94-52BE26BC2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24631"/>
                <a:ext cx="5696739" cy="1200329"/>
              </a:xfrm>
              <a:prstGeom prst="rect">
                <a:avLst/>
              </a:prstGeom>
              <a:blipFill>
                <a:blip r:embed="rId3"/>
                <a:stretch>
                  <a:fillRect l="-1713" t="-3553" b="-111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48CD60A5-4D2B-47FC-9AF6-1A5F7ABD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928956"/>
            <a:ext cx="4514850" cy="441007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7224A6F0-CE70-4735-B2F4-5474E47FDC80}"/>
              </a:ext>
            </a:extLst>
          </p:cNvPr>
          <p:cNvSpPr/>
          <p:nvPr/>
        </p:nvSpPr>
        <p:spPr>
          <a:xfrm>
            <a:off x="7239000" y="3653711"/>
            <a:ext cx="914400" cy="914400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3248ED-89AC-4C90-B405-7603EC5E9711}"/>
              </a:ext>
            </a:extLst>
          </p:cNvPr>
          <p:cNvSpPr txBox="1"/>
          <p:nvPr/>
        </p:nvSpPr>
        <p:spPr>
          <a:xfrm>
            <a:off x="7727863" y="3302000"/>
            <a:ext cx="137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Over</a:t>
            </a:r>
            <a:endParaRPr kumimoji="1" lang="ja-JP" altLang="en-US" sz="2800" b="1" dirty="0">
              <a:solidFill>
                <a:srgbClr val="FF00FF"/>
              </a:solidFill>
              <a:latin typeface="Yu Gothic UI Light" panose="020B03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882B8D-2B14-483C-BB31-592F74F923AC}"/>
              </a:ext>
            </a:extLst>
          </p:cNvPr>
          <p:cNvSpPr txBox="1"/>
          <p:nvPr/>
        </p:nvSpPr>
        <p:spPr>
          <a:xfrm>
            <a:off x="1177290" y="574492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0080"/>
                </a:solidFill>
                <a:latin typeface="Yu Gothic UI Light" panose="020B0300000000000000" pitchFamily="50" charset="-128"/>
              </a:rPr>
              <a:t>Bad resolution… Really??</a:t>
            </a:r>
            <a:endParaRPr kumimoji="1" lang="ja-JP" altLang="en-US" sz="2400" dirty="0">
              <a:solidFill>
                <a:srgbClr val="000080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4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55F66D-5A8E-477F-B067-D27621BFE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Modify </a:t>
                </a:r>
                <a:r>
                  <a:rPr kumimoji="1" lang="en-US" altLang="ja-JP" dirty="0" err="1"/>
                  <a:t>twc</a:t>
                </a:r>
                <a:r>
                  <a:rPr kumimoji="1" lang="en-US" altLang="ja-JP" dirty="0"/>
                  <a:t> functional type:</a:t>
                </a:r>
              </a:p>
              <a:p>
                <a:pPr marL="0" indent="0">
                  <a:buNone/>
                </a:pPr>
                <a:r>
                  <a:rPr kumimoji="1" lang="en-US" altLang="ja-JP" b="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𝑄𝐷𝐶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𝑄𝐷𝐶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𝑃𝑒𝑑</m:t>
                            </m:r>
                          </m:e>
                        </m:rad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Constrain fit range: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13.0&lt;Q2 [</a:t>
                </a:r>
                <a:r>
                  <a:rPr lang="en-US" altLang="ja-JP" dirty="0" err="1"/>
                  <a:t>pC</a:t>
                </a:r>
                <a:r>
                  <a:rPr lang="en-US" altLang="ja-JP" dirty="0"/>
                  <a:t>]&lt; 16.0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55F66D-5A8E-477F-B067-D27621BFE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 t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 descr="地図と文字の加工写真&#10;&#10;自動的に生成された説明">
            <a:extLst>
              <a:ext uri="{FF2B5EF4-FFF2-40B4-BE49-F238E27FC236}">
                <a16:creationId xmlns:a16="http://schemas.microsoft.com/office/drawing/2014/main" id="{640BBA65-EC7A-4DE8-ADB0-A5C40A93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71" y="1094675"/>
            <a:ext cx="5417820" cy="5143500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6C5E936C-9BF6-48D4-B311-8B1C4B85382E}"/>
              </a:ext>
            </a:extLst>
          </p:cNvPr>
          <p:cNvSpPr/>
          <p:nvPr/>
        </p:nvSpPr>
        <p:spPr>
          <a:xfrm>
            <a:off x="6895981" y="4532016"/>
            <a:ext cx="914400" cy="914400"/>
          </a:xfrm>
          <a:prstGeom prst="ellipse">
            <a:avLst/>
          </a:prstGeom>
          <a:noFill/>
          <a:ln w="57150">
            <a:solidFill>
              <a:srgbClr val="FF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6F2853-2C37-4587-9D7E-7EC417450414}"/>
              </a:ext>
            </a:extLst>
          </p:cNvPr>
          <p:cNvSpPr txBox="1"/>
          <p:nvPr/>
        </p:nvSpPr>
        <p:spPr>
          <a:xfrm>
            <a:off x="7753144" y="4307305"/>
            <a:ext cx="229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FF"/>
                </a:solidFill>
                <a:latin typeface="Yu Gothic UI Light" panose="020B0300000000000000" pitchFamily="50" charset="-128"/>
              </a:rPr>
              <a:t>Still over …</a:t>
            </a:r>
            <a:endParaRPr kumimoji="1" lang="ja-JP" altLang="en-US" sz="2800" b="1" dirty="0">
              <a:solidFill>
                <a:srgbClr val="FF00FF"/>
              </a:solidFill>
              <a:latin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87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p:pic>
        <p:nvPicPr>
          <p:cNvPr id="8" name="コンテンツ プレースホルダー 7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358355F-0873-4961-A5E3-9D710659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/>
          <a:stretch/>
        </p:blipFill>
        <p:spPr>
          <a:xfrm>
            <a:off x="0" y="2171626"/>
            <a:ext cx="4114800" cy="3003709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" name="図 9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6B7ECC-0158-4358-8886-9304398F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71626"/>
            <a:ext cx="4260533" cy="3003709"/>
          </a:xfrm>
          <a:prstGeom prst="rect">
            <a:avLst/>
          </a:prstGeom>
        </p:spPr>
      </p:pic>
      <p:pic>
        <p:nvPicPr>
          <p:cNvPr id="12" name="図 11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1EE7503-CAE4-4B55-87A7-AD6785CA42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"/>
          <a:stretch/>
        </p:blipFill>
        <p:spPr>
          <a:xfrm>
            <a:off x="8226477" y="2171626"/>
            <a:ext cx="3965523" cy="3008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A798065-9D13-4BA2-AF1F-1F61880EE593}"/>
                  </a:ext>
                </a:extLst>
              </p:cNvPr>
              <p:cNvSpPr txBox="1"/>
              <p:nvPr/>
            </p:nvSpPr>
            <p:spPr>
              <a:xfrm>
                <a:off x="368489" y="919623"/>
                <a:ext cx="66990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Modify fit parameter </a:t>
                </a:r>
                <a:r>
                  <a:rPr kumimoji="1" lang="en-US" altLang="ja-JP" sz="2400" dirty="0" err="1">
                    <a:latin typeface="Yu Gothic UI Light" panose="020B0300000000000000" pitchFamily="50" charset="-128"/>
                  </a:rPr>
                  <a:t>twc</a:t>
                </a: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function:</a:t>
                </a:r>
                <a:r>
                  <a:rPr kumimoji="1" lang="ja-JP" altLang="en-US" sz="2400" dirty="0">
                    <a:latin typeface="Yu Gothic UI Light" panose="020B03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Yu Gothic UI Light" panose="020B0300000000000000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400" dirty="0">
                  <a:latin typeface="Yu Gothic UI Light" panose="020B0300000000000000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Search good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ja-JP" sz="2400" dirty="0">
                    <a:latin typeface="Yu Gothic UI Light" panose="020B0300000000000000" pitchFamily="50" charset="-128"/>
                  </a:rPr>
                  <a:t> for 1.00~0.700  in step with 0.025 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A798065-9D13-4BA2-AF1F-1F61880E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" y="919623"/>
                <a:ext cx="6699060" cy="1200329"/>
              </a:xfrm>
              <a:prstGeom prst="rect">
                <a:avLst/>
              </a:prstGeom>
              <a:blipFill>
                <a:blip r:embed="rId5"/>
                <a:stretch>
                  <a:fillRect l="-1183" t="-3553" r="-1729" b="-111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4D263AD-5323-40E5-9EDE-0CE5DDC09792}"/>
                  </a:ext>
                </a:extLst>
              </p:cNvPr>
              <p:cNvSpPr txBox="1"/>
              <p:nvPr/>
            </p:nvSpPr>
            <p:spPr>
              <a:xfrm>
                <a:off x="7067549" y="1039784"/>
                <a:ext cx="3086101" cy="68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𝑄𝐷𝐶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𝑄𝐷𝐶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𝑃𝑒𝑑</m:t>
                              </m:r>
                            </m:e>
                          </m:rad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4D263AD-5323-40E5-9EDE-0CE5DDC09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49" y="1039784"/>
                <a:ext cx="3086101" cy="683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62C70104-E36C-4ABB-A401-EF3DA09D279B}"/>
              </a:ext>
            </a:extLst>
          </p:cNvPr>
          <p:cNvSpPr>
            <a:spLocks noChangeAspect="1"/>
          </p:cNvSpPr>
          <p:nvPr/>
        </p:nvSpPr>
        <p:spPr>
          <a:xfrm>
            <a:off x="4503761" y="4005617"/>
            <a:ext cx="832514" cy="832514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E1839-8F4C-44FC-AB2D-CE339D3B3EED}"/>
              </a:ext>
            </a:extLst>
          </p:cNvPr>
          <p:cNvSpPr txBox="1"/>
          <p:nvPr/>
        </p:nvSpPr>
        <p:spPr>
          <a:xfrm>
            <a:off x="4503761" y="5254838"/>
            <a:ext cx="20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 </a:t>
            </a:r>
            <a:r>
              <a:rPr kumimoji="1" lang="en-US" altLang="ja-JP" dirty="0"/>
              <a:t>x0.825  is good?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28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1B9FC-DC25-4153-9C86-FDB8CD0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Evaluate timing resolution MPPC: case of V</a:t>
            </a:r>
            <a:r>
              <a:rPr lang="en-US" altLang="ja-JP" baseline="-30000" dirty="0"/>
              <a:t>b </a:t>
            </a:r>
            <a:r>
              <a:rPr lang="en-US" altLang="ja-JP" dirty="0"/>
              <a:t>=41.7V</a:t>
            </a:r>
            <a:endParaRPr kumimoji="1" lang="ja-JP" altLang="en-US" dirty="0"/>
          </a:p>
        </p:txBody>
      </p:sp>
      <p:pic>
        <p:nvPicPr>
          <p:cNvPr id="8" name="コンテンツ プレースホルダー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EF8329C-C5B9-401D-BA0D-6964D007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r="2075" b="5423"/>
          <a:stretch/>
        </p:blipFill>
        <p:spPr>
          <a:xfrm>
            <a:off x="6853867" y="934159"/>
            <a:ext cx="5338133" cy="5422191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0273-A01D-4AE3-8BDB-E703EEE9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FF311-528D-4AE3-AE0F-91926D3E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ELS Status #5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30216-80CF-4A12-AEA2-2A56C39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6994-1891-4FE1-A4DB-5276D90CDB2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4A023DF-598E-458A-90FB-2449C9C3EC83}"/>
              </a:ext>
            </a:extLst>
          </p:cNvPr>
          <p:cNvSpPr>
            <a:spLocks noChangeAspect="1"/>
          </p:cNvSpPr>
          <p:nvPr/>
        </p:nvSpPr>
        <p:spPr>
          <a:xfrm>
            <a:off x="9212179" y="2743200"/>
            <a:ext cx="685800" cy="6858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6B0C3D-F8D8-444D-BB1F-66349FECEBCB}"/>
              </a:ext>
            </a:extLst>
          </p:cNvPr>
          <p:cNvCxnSpPr>
            <a:cxnSpLocks/>
          </p:cNvCxnSpPr>
          <p:nvPr/>
        </p:nvCxnSpPr>
        <p:spPr>
          <a:xfrm>
            <a:off x="9084201" y="5981198"/>
            <a:ext cx="1627555" cy="0"/>
          </a:xfrm>
          <a:prstGeom prst="straightConnector1">
            <a:avLst/>
          </a:prstGeom>
          <a:ln w="25400" cmpd="dbl">
            <a:solidFill>
              <a:srgbClr val="FF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B81C398-DC67-4588-9F32-343282F5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" y="934159"/>
            <a:ext cx="45148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4973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1" id="{AA0B49FD-ED53-4A7D-86DA-A606BEF8DB4F}" vid="{550BC738-3D83-4D21-AD21-7F4E4AF7429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mytheme001</Template>
  <TotalTime>238</TotalTime>
  <Words>559</Words>
  <Application>Microsoft Office PowerPoint</Application>
  <PresentationFormat>ワイド画面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Yu Gothic UI Light</vt:lpstr>
      <vt:lpstr>游ゴシック</vt:lpstr>
      <vt:lpstr>游ゴシック Light</vt:lpstr>
      <vt:lpstr>Arial</vt:lpstr>
      <vt:lpstr>Calibri</vt:lpstr>
      <vt:lpstr>Calibri Light</vt:lpstr>
      <vt:lpstr>Cambria Math</vt:lpstr>
      <vt:lpstr>mytheme001</vt:lpstr>
      <vt:lpstr>Status Report #5</vt:lpstr>
      <vt:lpstr>Evaluate timing resolution MPPC</vt:lpstr>
      <vt:lpstr>Evaluate timing resolution MPPC: case of Vb =44.7V</vt:lpstr>
      <vt:lpstr>Evaluate timing resolution MPPC: case of Vb =44.7V</vt:lpstr>
      <vt:lpstr>Evaluate timing resolution MPPC: case of Vb =41.7V</vt:lpstr>
      <vt:lpstr>Evaluate timing resolution MPPC: case of Vb =41.7V</vt:lpstr>
      <vt:lpstr>Evaluate timing resolution MPPC: case of Vb =41.7V</vt:lpstr>
      <vt:lpstr>Evaluate timing resolution MPPC: case of Vb =41.7V</vt:lpstr>
      <vt:lpstr>Evaluate timing resolution MPPC: case of Vb =41.7V</vt:lpstr>
      <vt:lpstr>Evaluate timing resolution MPPC: case of Vb =41.7V</vt:lpstr>
      <vt:lpstr>Case of high Vb  region</vt:lpstr>
      <vt:lpstr>Evaluate timing resolution MPPC: case of Vb =50.7V</vt:lpstr>
      <vt:lpstr>Evaluate timing resolution MPPC: case of Vb =50.7V</vt:lpstr>
      <vt:lpstr>Evaluate timing resolution MPPC: case of Vb =53.7V</vt:lpstr>
      <vt:lpstr>Evaluate timing resolution MPPC: case of Vb =53.7V</vt:lpstr>
      <vt:lpstr>Evaluate timing resolution MPPC: case of Vb =53.7V</vt:lpstr>
      <vt:lpstr>Result</vt:lpstr>
      <vt:lpstr>Next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#5</dc:title>
  <dc:creator>藤原 友正</dc:creator>
  <cp:lastModifiedBy>藤原 友正</cp:lastModifiedBy>
  <cp:revision>1</cp:revision>
  <dcterms:created xsi:type="dcterms:W3CDTF">2019-11-21T11:01:54Z</dcterms:created>
  <dcterms:modified xsi:type="dcterms:W3CDTF">2019-11-23T02:26:42Z</dcterms:modified>
</cp:coreProperties>
</file>