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00FF"/>
    <a:srgbClr val="00C800"/>
    <a:srgbClr val="00FF00"/>
    <a:srgbClr val="F000C8"/>
    <a:srgbClr val="FF00C8"/>
    <a:srgbClr val="FF20FF"/>
    <a:srgbClr val="FF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B9C2F-1B2F-4022-91EF-72C7D34EA98D}" v="352" dt="2020-01-09T05:21:24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原 友正" userId="773db4682fb361c6" providerId="LiveId" clId="{348B9C2F-1B2F-4022-91EF-72C7D34EA98D}"/>
    <pc:docChg chg="addSld modSld">
      <pc:chgData name="藤原 友正" userId="773db4682fb361c6" providerId="LiveId" clId="{348B9C2F-1B2F-4022-91EF-72C7D34EA98D}" dt="2019-12-26T12:01:26.785" v="352" actId="255"/>
      <pc:docMkLst>
        <pc:docMk/>
      </pc:docMkLst>
      <pc:sldChg chg="addSp modSp">
        <pc:chgData name="藤原 友正" userId="773db4682fb361c6" providerId="LiveId" clId="{348B9C2F-1B2F-4022-91EF-72C7D34EA98D}" dt="2019-12-26T11:58:04.645" v="315" actId="20577"/>
        <pc:sldMkLst>
          <pc:docMk/>
          <pc:sldMk cId="3486302856" sldId="256"/>
        </pc:sldMkLst>
        <pc:spChg chg="mod">
          <ac:chgData name="藤原 友正" userId="773db4682fb361c6" providerId="LiveId" clId="{348B9C2F-1B2F-4022-91EF-72C7D34EA98D}" dt="2019-12-26T11:52:21.541" v="45" actId="255"/>
          <ac:spMkLst>
            <pc:docMk/>
            <pc:sldMk cId="3486302856" sldId="256"/>
            <ac:spMk id="2" creationId="{E67BA46B-0106-4465-8CBA-47885DC3BB7C}"/>
          </ac:spMkLst>
        </pc:spChg>
        <pc:spChg chg="mod">
          <ac:chgData name="藤原 友正" userId="773db4682fb361c6" providerId="LiveId" clId="{348B9C2F-1B2F-4022-91EF-72C7D34EA98D}" dt="2019-12-26T11:58:04.645" v="315" actId="20577"/>
          <ac:spMkLst>
            <pc:docMk/>
            <pc:sldMk cId="3486302856" sldId="256"/>
            <ac:spMk id="3" creationId="{D55B85D6-F5C8-4FB7-9D2F-3179FB2A7F4B}"/>
          </ac:spMkLst>
        </pc:spChg>
        <pc:spChg chg="mod">
          <ac:chgData name="藤原 友正" userId="773db4682fb361c6" providerId="LiveId" clId="{348B9C2F-1B2F-4022-91EF-72C7D34EA98D}" dt="2019-12-26T11:56:49.463" v="139" actId="113"/>
          <ac:spMkLst>
            <pc:docMk/>
            <pc:sldMk cId="3486302856" sldId="256"/>
            <ac:spMk id="4" creationId="{9BFE9A50-93E6-4A43-887B-72DE3BF606EA}"/>
          </ac:spMkLst>
        </pc:spChg>
        <pc:spChg chg="mod">
          <ac:chgData name="藤原 友正" userId="773db4682fb361c6" providerId="LiveId" clId="{348B9C2F-1B2F-4022-91EF-72C7D34EA98D}" dt="2019-12-26T11:56:59.291" v="147" actId="20577"/>
          <ac:spMkLst>
            <pc:docMk/>
            <pc:sldMk cId="3486302856" sldId="256"/>
            <ac:spMk id="5" creationId="{6E987ADB-4312-4998-B0B4-52EB86D9B6C1}"/>
          </ac:spMkLst>
        </pc:spChg>
        <pc:spChg chg="add mod">
          <ac:chgData name="藤原 友正" userId="773db4682fb361c6" providerId="LiveId" clId="{348B9C2F-1B2F-4022-91EF-72C7D34EA98D}" dt="2019-12-26T11:57:37.117" v="274" actId="1035"/>
          <ac:spMkLst>
            <pc:docMk/>
            <pc:sldMk cId="3486302856" sldId="256"/>
            <ac:spMk id="6" creationId="{6BFD5374-BC3F-45FD-9C10-6E7EDFDFE865}"/>
          </ac:spMkLst>
        </pc:spChg>
      </pc:sldChg>
      <pc:sldChg chg="modSp add">
        <pc:chgData name="藤原 友正" userId="773db4682fb361c6" providerId="LiveId" clId="{348B9C2F-1B2F-4022-91EF-72C7D34EA98D}" dt="2019-12-26T12:01:26.785" v="352" actId="255"/>
        <pc:sldMkLst>
          <pc:docMk/>
          <pc:sldMk cId="2153866163" sldId="257"/>
        </pc:sldMkLst>
        <pc:spChg chg="mod">
          <ac:chgData name="藤原 友正" userId="773db4682fb361c6" providerId="LiveId" clId="{348B9C2F-1B2F-4022-91EF-72C7D34EA98D}" dt="2019-12-26T12:01:26.785" v="352" actId="255"/>
          <ac:spMkLst>
            <pc:docMk/>
            <pc:sldMk cId="2153866163" sldId="257"/>
            <ac:spMk id="2" creationId="{C937DCFA-4335-444B-AF2E-29484964831B}"/>
          </ac:spMkLst>
        </pc:spChg>
      </pc:sldChg>
    </pc:docChg>
  </pc:docChgLst>
  <pc:docChgLst>
    <pc:chgData name="Fujiwara Tomomasa" userId="773db4682fb361c6" providerId="LiveId" clId="{348B9C2F-1B2F-4022-91EF-72C7D34EA98D}"/>
    <pc:docChg chg="undo custSel addSld delSld modSld modMainMaster">
      <pc:chgData name="Fujiwara Tomomasa" userId="773db4682fb361c6" providerId="LiveId" clId="{348B9C2F-1B2F-4022-91EF-72C7D34EA98D}" dt="2020-01-09T05:21:24.947" v="2499"/>
      <pc:docMkLst>
        <pc:docMk/>
      </pc:docMkLst>
      <pc:sldChg chg="addSp delSp modSp">
        <pc:chgData name="Fujiwara Tomomasa" userId="773db4682fb361c6" providerId="LiveId" clId="{348B9C2F-1B2F-4022-91EF-72C7D34EA98D}" dt="2020-01-09T04:04:45.789" v="2364" actId="1076"/>
        <pc:sldMkLst>
          <pc:docMk/>
          <pc:sldMk cId="3486302856" sldId="256"/>
        </pc:sldMkLst>
        <pc:spChg chg="mod">
          <ac:chgData name="Fujiwara Tomomasa" userId="773db4682fb361c6" providerId="LiveId" clId="{348B9C2F-1B2F-4022-91EF-72C7D34EA98D}" dt="2020-01-08T23:16:31.379" v="122" actId="20577"/>
          <ac:spMkLst>
            <pc:docMk/>
            <pc:sldMk cId="3486302856" sldId="256"/>
            <ac:spMk id="4" creationId="{9BFE9A50-93E6-4A43-887B-72DE3BF606EA}"/>
          </ac:spMkLst>
        </pc:spChg>
        <pc:spChg chg="del">
          <ac:chgData name="Fujiwara Tomomasa" userId="773db4682fb361c6" providerId="LiveId" clId="{348B9C2F-1B2F-4022-91EF-72C7D34EA98D}" dt="2020-01-09T01:17:15.664" v="1280" actId="21"/>
          <ac:spMkLst>
            <pc:docMk/>
            <pc:sldMk cId="3486302856" sldId="256"/>
            <ac:spMk id="6" creationId="{6BFD5374-BC3F-45FD-9C10-6E7EDFDFE865}"/>
          </ac:spMkLst>
        </pc:spChg>
        <pc:spChg chg="add mod">
          <ac:chgData name="Fujiwara Tomomasa" userId="773db4682fb361c6" providerId="LiveId" clId="{348B9C2F-1B2F-4022-91EF-72C7D34EA98D}" dt="2020-01-09T04:04:45.789" v="2364" actId="1076"/>
          <ac:spMkLst>
            <pc:docMk/>
            <pc:sldMk cId="3486302856" sldId="256"/>
            <ac:spMk id="7" creationId="{711CC875-1388-4FA4-8A4D-D629BD8188EB}"/>
          </ac:spMkLst>
        </pc:spChg>
      </pc:sldChg>
      <pc:sldChg chg="addSp delSp modSp">
        <pc:chgData name="Fujiwara Tomomasa" userId="773db4682fb361c6" providerId="LiveId" clId="{348B9C2F-1B2F-4022-91EF-72C7D34EA98D}" dt="2020-01-09T04:47:23.888" v="2493" actId="14861"/>
        <pc:sldMkLst>
          <pc:docMk/>
          <pc:sldMk cId="2153866163" sldId="257"/>
        </pc:sldMkLst>
        <pc:spChg chg="mod">
          <ac:chgData name="Fujiwara Tomomasa" userId="773db4682fb361c6" providerId="LiveId" clId="{348B9C2F-1B2F-4022-91EF-72C7D34EA98D}" dt="2020-01-09T03:47:02.379" v="2302" actId="20577"/>
          <ac:spMkLst>
            <pc:docMk/>
            <pc:sldMk cId="2153866163" sldId="257"/>
            <ac:spMk id="2" creationId="{C937DCFA-4335-444B-AF2E-29484964831B}"/>
          </ac:spMkLst>
        </pc:spChg>
        <pc:spChg chg="mod">
          <ac:chgData name="Fujiwara Tomomasa" userId="773db4682fb361c6" providerId="LiveId" clId="{348B9C2F-1B2F-4022-91EF-72C7D34EA98D}" dt="2020-01-09T03:10:34.617" v="1565" actId="255"/>
          <ac:spMkLst>
            <pc:docMk/>
            <pc:sldMk cId="2153866163" sldId="257"/>
            <ac:spMk id="3" creationId="{ACB9B069-3DF3-4728-963D-5D8996D2C982}"/>
          </ac:spMkLst>
        </pc:spChg>
        <pc:spChg chg="add mod">
          <ac:chgData name="Fujiwara Tomomasa" userId="773db4682fb361c6" providerId="LiveId" clId="{348B9C2F-1B2F-4022-91EF-72C7D34EA98D}" dt="2020-01-08T23:18:09.934" v="207" actId="1036"/>
          <ac:spMkLst>
            <pc:docMk/>
            <pc:sldMk cId="2153866163" sldId="257"/>
            <ac:spMk id="8" creationId="{2E35EC53-34AE-4865-8CE4-322678B2C102}"/>
          </ac:spMkLst>
        </pc:spChg>
        <pc:spChg chg="add mod">
          <ac:chgData name="Fujiwara Tomomasa" userId="773db4682fb361c6" providerId="LiveId" clId="{348B9C2F-1B2F-4022-91EF-72C7D34EA98D}" dt="2020-01-08T23:18:37.386" v="213" actId="1076"/>
          <ac:spMkLst>
            <pc:docMk/>
            <pc:sldMk cId="2153866163" sldId="257"/>
            <ac:spMk id="9" creationId="{7C2A29F7-FD90-4A65-8B6B-42A092A547CB}"/>
          </ac:spMkLst>
        </pc:spChg>
        <pc:spChg chg="add mod">
          <ac:chgData name="Fujiwara Tomomasa" userId="773db4682fb361c6" providerId="LiveId" clId="{348B9C2F-1B2F-4022-91EF-72C7D34EA98D}" dt="2020-01-08T23:43:07.559" v="504" actId="1076"/>
          <ac:spMkLst>
            <pc:docMk/>
            <pc:sldMk cId="2153866163" sldId="257"/>
            <ac:spMk id="10" creationId="{35415325-6A61-4329-9DF0-5A34D4BBC34B}"/>
          </ac:spMkLst>
        </pc:spChg>
        <pc:spChg chg="add mod">
          <ac:chgData name="Fujiwara Tomomasa" userId="773db4682fb361c6" providerId="LiveId" clId="{348B9C2F-1B2F-4022-91EF-72C7D34EA98D}" dt="2020-01-08T23:18:20.449" v="211" actId="1076"/>
          <ac:spMkLst>
            <pc:docMk/>
            <pc:sldMk cId="2153866163" sldId="257"/>
            <ac:spMk id="11" creationId="{954D92CE-62EA-4B0F-8965-94E757573B5A}"/>
          </ac:spMkLst>
        </pc:spChg>
        <pc:spChg chg="add mod">
          <ac:chgData name="Fujiwara Tomomasa" userId="773db4682fb361c6" providerId="LiveId" clId="{348B9C2F-1B2F-4022-91EF-72C7D34EA98D}" dt="2020-01-09T04:47:23.888" v="2493" actId="14861"/>
          <ac:spMkLst>
            <pc:docMk/>
            <pc:sldMk cId="2153866163" sldId="257"/>
            <ac:spMk id="12" creationId="{0F507913-3EAF-4EA7-BF66-739A432E4193}"/>
          </ac:spMkLst>
        </pc:spChg>
        <pc:spChg chg="add mod">
          <ac:chgData name="Fujiwara Tomomasa" userId="773db4682fb361c6" providerId="LiveId" clId="{348B9C2F-1B2F-4022-91EF-72C7D34EA98D}" dt="2020-01-09T04:47:23.888" v="2493" actId="14861"/>
          <ac:spMkLst>
            <pc:docMk/>
            <pc:sldMk cId="2153866163" sldId="257"/>
            <ac:spMk id="13" creationId="{113CA911-66D9-46B6-893C-B615852938BE}"/>
          </ac:spMkLst>
        </pc:spChg>
        <pc:spChg chg="add mod">
          <ac:chgData name="Fujiwara Tomomasa" userId="773db4682fb361c6" providerId="LiveId" clId="{348B9C2F-1B2F-4022-91EF-72C7D34EA98D}" dt="2020-01-09T04:47:23.888" v="2493" actId="14861"/>
          <ac:spMkLst>
            <pc:docMk/>
            <pc:sldMk cId="2153866163" sldId="257"/>
            <ac:spMk id="14" creationId="{1E013023-8AB7-45F1-AC9B-BA04D6EC13C8}"/>
          </ac:spMkLst>
        </pc:spChg>
        <pc:spChg chg="add mod">
          <ac:chgData name="Fujiwara Tomomasa" userId="773db4682fb361c6" providerId="LiveId" clId="{348B9C2F-1B2F-4022-91EF-72C7D34EA98D}" dt="2020-01-09T04:47:23.888" v="2493" actId="14861"/>
          <ac:spMkLst>
            <pc:docMk/>
            <pc:sldMk cId="2153866163" sldId="257"/>
            <ac:spMk id="15" creationId="{B8583BA1-8B8D-4741-9901-2A17F5F60038}"/>
          </ac:spMkLst>
        </pc:spChg>
        <pc:spChg chg="add mod">
          <ac:chgData name="Fujiwara Tomomasa" userId="773db4682fb361c6" providerId="LiveId" clId="{348B9C2F-1B2F-4022-91EF-72C7D34EA98D}" dt="2020-01-09T04:47:23.888" v="2493" actId="14861"/>
          <ac:spMkLst>
            <pc:docMk/>
            <pc:sldMk cId="2153866163" sldId="257"/>
            <ac:spMk id="16" creationId="{FE2FF522-8AD6-42A9-88FE-9F9EBE186E16}"/>
          </ac:spMkLst>
        </pc:spChg>
        <pc:spChg chg="add mod">
          <ac:chgData name="Fujiwara Tomomasa" userId="773db4682fb361c6" providerId="LiveId" clId="{348B9C2F-1B2F-4022-91EF-72C7D34EA98D}" dt="2020-01-09T04:47:23.888" v="2493" actId="14861"/>
          <ac:spMkLst>
            <pc:docMk/>
            <pc:sldMk cId="2153866163" sldId="257"/>
            <ac:spMk id="17" creationId="{801305BF-7146-447D-90A6-4ED349B2C00E}"/>
          </ac:spMkLst>
        </pc:spChg>
        <pc:spChg chg="add mod">
          <ac:chgData name="Fujiwara Tomomasa" userId="773db4682fb361c6" providerId="LiveId" clId="{348B9C2F-1B2F-4022-91EF-72C7D34EA98D}" dt="2020-01-09T04:47:23.888" v="2493" actId="14861"/>
          <ac:spMkLst>
            <pc:docMk/>
            <pc:sldMk cId="2153866163" sldId="257"/>
            <ac:spMk id="18" creationId="{6CDE43E6-0C64-4260-B300-388F7F89C4A8}"/>
          </ac:spMkLst>
        </pc:spChg>
        <pc:spChg chg="add mod">
          <ac:chgData name="Fujiwara Tomomasa" userId="773db4682fb361c6" providerId="LiveId" clId="{348B9C2F-1B2F-4022-91EF-72C7D34EA98D}" dt="2020-01-09T04:47:23.888" v="2493" actId="14861"/>
          <ac:spMkLst>
            <pc:docMk/>
            <pc:sldMk cId="2153866163" sldId="257"/>
            <ac:spMk id="19" creationId="{7C71D1B5-5747-46AB-8FD3-EC415A07E661}"/>
          </ac:spMkLst>
        </pc:spChg>
        <pc:spChg chg="add mod">
          <ac:chgData name="Fujiwara Tomomasa" userId="773db4682fb361c6" providerId="LiveId" clId="{348B9C2F-1B2F-4022-91EF-72C7D34EA98D}" dt="2020-01-09T04:47:23.888" v="2493" actId="14861"/>
          <ac:spMkLst>
            <pc:docMk/>
            <pc:sldMk cId="2153866163" sldId="257"/>
            <ac:spMk id="20" creationId="{CEBFA567-C6A3-4451-AC01-C49F4D19F8AB}"/>
          </ac:spMkLst>
        </pc:spChg>
        <pc:spChg chg="add mod">
          <ac:chgData name="Fujiwara Tomomasa" userId="773db4682fb361c6" providerId="LiveId" clId="{348B9C2F-1B2F-4022-91EF-72C7D34EA98D}" dt="2020-01-09T04:47:23.888" v="2493" actId="14861"/>
          <ac:spMkLst>
            <pc:docMk/>
            <pc:sldMk cId="2153866163" sldId="257"/>
            <ac:spMk id="21" creationId="{7A717F38-1D75-4DB6-B432-B04228C4918A}"/>
          </ac:spMkLst>
        </pc:spChg>
        <pc:spChg chg="add del">
          <ac:chgData name="Fujiwara Tomomasa" userId="773db4682fb361c6" providerId="LiveId" clId="{348B9C2F-1B2F-4022-91EF-72C7D34EA98D}" dt="2020-01-09T03:14:18.491" v="1675"/>
          <ac:spMkLst>
            <pc:docMk/>
            <pc:sldMk cId="2153866163" sldId="257"/>
            <ac:spMk id="22" creationId="{0D3C1788-8562-40DB-BB7A-95D1207CA39E}"/>
          </ac:spMkLst>
        </pc:spChg>
        <pc:spChg chg="add mod">
          <ac:chgData name="Fujiwara Tomomasa" userId="773db4682fb361c6" providerId="LiveId" clId="{348B9C2F-1B2F-4022-91EF-72C7D34EA98D}" dt="2020-01-09T04:47:23.888" v="2493" actId="14861"/>
          <ac:spMkLst>
            <pc:docMk/>
            <pc:sldMk cId="2153866163" sldId="257"/>
            <ac:spMk id="26" creationId="{40B05532-8E33-47DC-BB75-DEA6D95D85ED}"/>
          </ac:spMkLst>
        </pc:spChg>
        <pc:picChg chg="add mod modCrop">
          <ac:chgData name="Fujiwara Tomomasa" userId="773db4682fb361c6" providerId="LiveId" clId="{348B9C2F-1B2F-4022-91EF-72C7D34EA98D}" dt="2020-01-08T23:19:04.368" v="218" actId="692"/>
          <ac:picMkLst>
            <pc:docMk/>
            <pc:sldMk cId="2153866163" sldId="257"/>
            <ac:picMk id="7" creationId="{769C3C08-DF21-46EA-A2B0-2961DF3E50A1}"/>
          </ac:picMkLst>
        </pc:picChg>
        <pc:cxnChg chg="add mod">
          <ac:chgData name="Fujiwara Tomomasa" userId="773db4682fb361c6" providerId="LiveId" clId="{348B9C2F-1B2F-4022-91EF-72C7D34EA98D}" dt="2020-01-09T04:47:23.888" v="2493" actId="14861"/>
          <ac:cxnSpMkLst>
            <pc:docMk/>
            <pc:sldMk cId="2153866163" sldId="257"/>
            <ac:cxnSpMk id="23" creationId="{F299C228-8D57-4003-88C3-80B3BCE1CC1E}"/>
          </ac:cxnSpMkLst>
        </pc:cxnChg>
      </pc:sldChg>
      <pc:sldChg chg="addSp delSp modSp add">
        <pc:chgData name="Fujiwara Tomomasa" userId="773db4682fb361c6" providerId="LiveId" clId="{348B9C2F-1B2F-4022-91EF-72C7D34EA98D}" dt="2020-01-09T00:09:59.216" v="673" actId="20577"/>
        <pc:sldMkLst>
          <pc:docMk/>
          <pc:sldMk cId="1524258734" sldId="258"/>
        </pc:sldMkLst>
        <pc:spChg chg="mod">
          <ac:chgData name="Fujiwara Tomomasa" userId="773db4682fb361c6" providerId="LiveId" clId="{348B9C2F-1B2F-4022-91EF-72C7D34EA98D}" dt="2020-01-09T00:09:59.216" v="673" actId="20577"/>
          <ac:spMkLst>
            <pc:docMk/>
            <pc:sldMk cId="1524258734" sldId="258"/>
            <ac:spMk id="2" creationId="{9671DC2B-7413-4B26-98C9-0786382238CA}"/>
          </ac:spMkLst>
        </pc:spChg>
        <pc:spChg chg="mod">
          <ac:chgData name="Fujiwara Tomomasa" userId="773db4682fb361c6" providerId="LiveId" clId="{348B9C2F-1B2F-4022-91EF-72C7D34EA98D}" dt="2020-01-08T23:38:50.012" v="496" actId="20577"/>
          <ac:spMkLst>
            <pc:docMk/>
            <pc:sldMk cId="1524258734" sldId="258"/>
            <ac:spMk id="3" creationId="{A8465332-42D3-4A7B-9BD7-198D9DAAA6D5}"/>
          </ac:spMkLst>
        </pc:spChg>
        <pc:spChg chg="add mod">
          <ac:chgData name="Fujiwara Tomomasa" userId="773db4682fb361c6" providerId="LiveId" clId="{348B9C2F-1B2F-4022-91EF-72C7D34EA98D}" dt="2020-01-08T23:46:01.033" v="589" actId="1038"/>
          <ac:spMkLst>
            <pc:docMk/>
            <pc:sldMk cId="1524258734" sldId="258"/>
            <ac:spMk id="8" creationId="{C5BF2D7A-A7E2-42D2-B3B3-81B6B164773D}"/>
          </ac:spMkLst>
        </pc:spChg>
        <pc:spChg chg="add del">
          <ac:chgData name="Fujiwara Tomomasa" userId="773db4682fb361c6" providerId="LiveId" clId="{348B9C2F-1B2F-4022-91EF-72C7D34EA98D}" dt="2020-01-08T23:44:08.415" v="516" actId="21"/>
          <ac:spMkLst>
            <pc:docMk/>
            <pc:sldMk cId="1524258734" sldId="258"/>
            <ac:spMk id="9" creationId="{D5FFDA25-AA01-405A-A5B6-2776C55E9624}"/>
          </ac:spMkLst>
        </pc:spChg>
        <pc:spChg chg="add mod">
          <ac:chgData name="Fujiwara Tomomasa" userId="773db4682fb361c6" providerId="LiveId" clId="{348B9C2F-1B2F-4022-91EF-72C7D34EA98D}" dt="2020-01-08T23:46:01.033" v="589" actId="1038"/>
          <ac:spMkLst>
            <pc:docMk/>
            <pc:sldMk cId="1524258734" sldId="258"/>
            <ac:spMk id="10" creationId="{F3BC3226-4C55-4F98-8DA0-A887CD129DAB}"/>
          </ac:spMkLst>
        </pc:spChg>
        <pc:spChg chg="add mod">
          <ac:chgData name="Fujiwara Tomomasa" userId="773db4682fb361c6" providerId="LiveId" clId="{348B9C2F-1B2F-4022-91EF-72C7D34EA98D}" dt="2020-01-08T23:46:01.033" v="589" actId="1038"/>
          <ac:spMkLst>
            <pc:docMk/>
            <pc:sldMk cId="1524258734" sldId="258"/>
            <ac:spMk id="11" creationId="{0C54164A-9891-44D2-8578-7C391B57EC02}"/>
          </ac:spMkLst>
        </pc:spChg>
        <pc:spChg chg="add mod">
          <ac:chgData name="Fujiwara Tomomasa" userId="773db4682fb361c6" providerId="LiveId" clId="{348B9C2F-1B2F-4022-91EF-72C7D34EA98D}" dt="2020-01-08T23:46:01.033" v="589" actId="1038"/>
          <ac:spMkLst>
            <pc:docMk/>
            <pc:sldMk cId="1524258734" sldId="258"/>
            <ac:spMk id="12" creationId="{991F72C7-60FB-43ED-8048-E053256CD939}"/>
          </ac:spMkLst>
        </pc:spChg>
        <pc:spChg chg="add mod">
          <ac:chgData name="Fujiwara Tomomasa" userId="773db4682fb361c6" providerId="LiveId" clId="{348B9C2F-1B2F-4022-91EF-72C7D34EA98D}" dt="2020-01-08T23:46:01.033" v="589" actId="1038"/>
          <ac:spMkLst>
            <pc:docMk/>
            <pc:sldMk cId="1524258734" sldId="258"/>
            <ac:spMk id="13" creationId="{114EFAA7-75A9-4866-AEC1-808555D9B152}"/>
          </ac:spMkLst>
        </pc:spChg>
        <pc:picChg chg="add mod modCrop">
          <ac:chgData name="Fujiwara Tomomasa" userId="773db4682fb361c6" providerId="LiveId" clId="{348B9C2F-1B2F-4022-91EF-72C7D34EA98D}" dt="2020-01-08T23:46:01.033" v="589" actId="1038"/>
          <ac:picMkLst>
            <pc:docMk/>
            <pc:sldMk cId="1524258734" sldId="258"/>
            <ac:picMk id="7" creationId="{586237C0-748D-44CC-9462-9ED36C56D555}"/>
          </ac:picMkLst>
        </pc:picChg>
      </pc:sldChg>
      <pc:sldChg chg="addSp delSp modSp add">
        <pc:chgData name="Fujiwara Tomomasa" userId="773db4682fb361c6" providerId="LiveId" clId="{348B9C2F-1B2F-4022-91EF-72C7D34EA98D}" dt="2020-01-09T04:47:00.508" v="2492" actId="14861"/>
        <pc:sldMkLst>
          <pc:docMk/>
          <pc:sldMk cId="3291159903" sldId="259"/>
        </pc:sldMkLst>
        <pc:spChg chg="mod">
          <ac:chgData name="Fujiwara Tomomasa" userId="773db4682fb361c6" providerId="LiveId" clId="{348B9C2F-1B2F-4022-91EF-72C7D34EA98D}" dt="2020-01-09T00:09:44.553" v="669" actId="20577"/>
          <ac:spMkLst>
            <pc:docMk/>
            <pc:sldMk cId="3291159903" sldId="259"/>
            <ac:spMk id="2" creationId="{AE583E81-C838-454C-8990-C3788D551FB0}"/>
          </ac:spMkLst>
        </pc:spChg>
        <pc:spChg chg="del">
          <ac:chgData name="Fujiwara Tomomasa" userId="773db4682fb361c6" providerId="LiveId" clId="{348B9C2F-1B2F-4022-91EF-72C7D34EA98D}" dt="2020-01-09T00:01:32.174" v="603" actId="931"/>
          <ac:spMkLst>
            <pc:docMk/>
            <pc:sldMk cId="3291159903" sldId="259"/>
            <ac:spMk id="3" creationId="{9D613143-2A89-4C64-8622-0BC16A6A231A}"/>
          </ac:spMkLst>
        </pc:spChg>
        <pc:spChg chg="add mod">
          <ac:chgData name="Fujiwara Tomomasa" userId="773db4682fb361c6" providerId="LiveId" clId="{348B9C2F-1B2F-4022-91EF-72C7D34EA98D}" dt="2020-01-09T03:42:44.687" v="2253" actId="1038"/>
          <ac:spMkLst>
            <pc:docMk/>
            <pc:sldMk cId="3291159903" sldId="259"/>
            <ac:spMk id="8" creationId="{39BF7B6A-819D-4DC6-8747-9E81618AA6A3}"/>
          </ac:spMkLst>
        </pc:spChg>
        <pc:spChg chg="add mod">
          <ac:chgData name="Fujiwara Tomomasa" userId="773db4682fb361c6" providerId="LiveId" clId="{348B9C2F-1B2F-4022-91EF-72C7D34EA98D}" dt="2020-01-09T03:42:44.687" v="2253" actId="1038"/>
          <ac:spMkLst>
            <pc:docMk/>
            <pc:sldMk cId="3291159903" sldId="259"/>
            <ac:spMk id="9" creationId="{31EB15C1-AAB3-4D04-B4F1-FD95A6FC587D}"/>
          </ac:spMkLst>
        </pc:spChg>
        <pc:spChg chg="add mod">
          <ac:chgData name="Fujiwara Tomomasa" userId="773db4682fb361c6" providerId="LiveId" clId="{348B9C2F-1B2F-4022-91EF-72C7D34EA98D}" dt="2020-01-09T03:42:44.687" v="2253" actId="1038"/>
          <ac:spMkLst>
            <pc:docMk/>
            <pc:sldMk cId="3291159903" sldId="259"/>
            <ac:spMk id="10" creationId="{67C17A86-8332-4089-AA17-097998048226}"/>
          </ac:spMkLst>
        </pc:spChg>
        <pc:spChg chg="add mod">
          <ac:chgData name="Fujiwara Tomomasa" userId="773db4682fb361c6" providerId="LiveId" clId="{348B9C2F-1B2F-4022-91EF-72C7D34EA98D}" dt="2020-01-09T03:42:44.687" v="2253" actId="1038"/>
          <ac:spMkLst>
            <pc:docMk/>
            <pc:sldMk cId="3291159903" sldId="259"/>
            <ac:spMk id="11" creationId="{4B484DF5-3FC5-4122-8B29-78A48D1001F6}"/>
          </ac:spMkLst>
        </pc:spChg>
        <pc:spChg chg="add mod">
          <ac:chgData name="Fujiwara Tomomasa" userId="773db4682fb361c6" providerId="LiveId" clId="{348B9C2F-1B2F-4022-91EF-72C7D34EA98D}" dt="2020-01-09T00:32:07.644" v="973" actId="20577"/>
          <ac:spMkLst>
            <pc:docMk/>
            <pc:sldMk cId="3291159903" sldId="259"/>
            <ac:spMk id="12" creationId="{02BAB79B-3610-42D8-834F-FC8FA2191D17}"/>
          </ac:spMkLst>
        </pc:spChg>
        <pc:spChg chg="add mod">
          <ac:chgData name="Fujiwara Tomomasa" userId="773db4682fb361c6" providerId="LiveId" clId="{348B9C2F-1B2F-4022-91EF-72C7D34EA98D}" dt="2020-01-09T03:42:44.687" v="2253" actId="1038"/>
          <ac:spMkLst>
            <pc:docMk/>
            <pc:sldMk cId="3291159903" sldId="259"/>
            <ac:spMk id="13" creationId="{56714E1A-70A9-4618-8416-8CEE7F34DC6A}"/>
          </ac:spMkLst>
        </pc:spChg>
        <pc:spChg chg="add mod">
          <ac:chgData name="Fujiwara Tomomasa" userId="773db4682fb361c6" providerId="LiveId" clId="{348B9C2F-1B2F-4022-91EF-72C7D34EA98D}" dt="2020-01-09T03:42:44.687" v="2253" actId="1038"/>
          <ac:spMkLst>
            <pc:docMk/>
            <pc:sldMk cId="3291159903" sldId="259"/>
            <ac:spMk id="14" creationId="{088FDA50-BADC-4FD6-869C-DC4C36125A5D}"/>
          </ac:spMkLst>
        </pc:spChg>
        <pc:spChg chg="add mod">
          <ac:chgData name="Fujiwara Tomomasa" userId="773db4682fb361c6" providerId="LiveId" clId="{348B9C2F-1B2F-4022-91EF-72C7D34EA98D}" dt="2020-01-09T03:42:44.687" v="2253" actId="1038"/>
          <ac:spMkLst>
            <pc:docMk/>
            <pc:sldMk cId="3291159903" sldId="259"/>
            <ac:spMk id="15" creationId="{59B984B1-814B-4F24-9E85-91BB71511F49}"/>
          </ac:spMkLst>
        </pc:spChg>
        <pc:spChg chg="add mod">
          <ac:chgData name="Fujiwara Tomomasa" userId="773db4682fb361c6" providerId="LiveId" clId="{348B9C2F-1B2F-4022-91EF-72C7D34EA98D}" dt="2020-01-09T03:42:44.687" v="2253" actId="1038"/>
          <ac:spMkLst>
            <pc:docMk/>
            <pc:sldMk cId="3291159903" sldId="259"/>
            <ac:spMk id="16" creationId="{763B40E5-0A2C-4A63-9E69-6695DB24C93F}"/>
          </ac:spMkLst>
        </pc:spChg>
        <pc:spChg chg="add mod">
          <ac:chgData name="Fujiwara Tomomasa" userId="773db4682fb361c6" providerId="LiveId" clId="{348B9C2F-1B2F-4022-91EF-72C7D34EA98D}" dt="2020-01-09T03:42:44.687" v="2253" actId="1038"/>
          <ac:spMkLst>
            <pc:docMk/>
            <pc:sldMk cId="3291159903" sldId="259"/>
            <ac:spMk id="17" creationId="{AC3BC5A7-95CA-4485-A050-EB10CFB47A43}"/>
          </ac:spMkLst>
        </pc:spChg>
        <pc:spChg chg="add mod">
          <ac:chgData name="Fujiwara Tomomasa" userId="773db4682fb361c6" providerId="LiveId" clId="{348B9C2F-1B2F-4022-91EF-72C7D34EA98D}" dt="2020-01-09T03:42:44.687" v="2253" actId="1038"/>
          <ac:spMkLst>
            <pc:docMk/>
            <pc:sldMk cId="3291159903" sldId="259"/>
            <ac:spMk id="26" creationId="{FAC798FB-18CC-401A-99E1-52D60111A126}"/>
          </ac:spMkLst>
        </pc:spChg>
        <pc:spChg chg="add mod">
          <ac:chgData name="Fujiwara Tomomasa" userId="773db4682fb361c6" providerId="LiveId" clId="{348B9C2F-1B2F-4022-91EF-72C7D34EA98D}" dt="2020-01-09T04:47:00.508" v="2492" actId="14861"/>
          <ac:spMkLst>
            <pc:docMk/>
            <pc:sldMk cId="3291159903" sldId="259"/>
            <ac:spMk id="27" creationId="{35863EB8-700F-4CAF-9D37-08E8F424E59D}"/>
          </ac:spMkLst>
        </pc:spChg>
        <pc:spChg chg="add mod">
          <ac:chgData name="Fujiwara Tomomasa" userId="773db4682fb361c6" providerId="LiveId" clId="{348B9C2F-1B2F-4022-91EF-72C7D34EA98D}" dt="2020-01-09T04:47:00.508" v="2492" actId="14861"/>
          <ac:spMkLst>
            <pc:docMk/>
            <pc:sldMk cId="3291159903" sldId="259"/>
            <ac:spMk id="28" creationId="{F3895173-DDA8-4CA2-8A07-9C5D4978401B}"/>
          </ac:spMkLst>
        </pc:spChg>
        <pc:spChg chg="add mod">
          <ac:chgData name="Fujiwara Tomomasa" userId="773db4682fb361c6" providerId="LiveId" clId="{348B9C2F-1B2F-4022-91EF-72C7D34EA98D}" dt="2020-01-09T04:47:00.508" v="2492" actId="14861"/>
          <ac:spMkLst>
            <pc:docMk/>
            <pc:sldMk cId="3291159903" sldId="259"/>
            <ac:spMk id="29" creationId="{60E28464-4C52-428A-A163-49FBDFBB48FB}"/>
          </ac:spMkLst>
        </pc:spChg>
        <pc:spChg chg="add mod">
          <ac:chgData name="Fujiwara Tomomasa" userId="773db4682fb361c6" providerId="LiveId" clId="{348B9C2F-1B2F-4022-91EF-72C7D34EA98D}" dt="2020-01-09T04:47:00.508" v="2492" actId="14861"/>
          <ac:spMkLst>
            <pc:docMk/>
            <pc:sldMk cId="3291159903" sldId="259"/>
            <ac:spMk id="30" creationId="{E0C51928-DD8D-4263-9DC7-6ADD2AD0912C}"/>
          </ac:spMkLst>
        </pc:spChg>
        <pc:spChg chg="add mod">
          <ac:chgData name="Fujiwara Tomomasa" userId="773db4682fb361c6" providerId="LiveId" clId="{348B9C2F-1B2F-4022-91EF-72C7D34EA98D}" dt="2020-01-09T04:47:00.508" v="2492" actId="14861"/>
          <ac:spMkLst>
            <pc:docMk/>
            <pc:sldMk cId="3291159903" sldId="259"/>
            <ac:spMk id="31" creationId="{AAA68614-6A5D-40B4-ADB3-F8D7E53A318A}"/>
          </ac:spMkLst>
        </pc:spChg>
        <pc:spChg chg="add mod">
          <ac:chgData name="Fujiwara Tomomasa" userId="773db4682fb361c6" providerId="LiveId" clId="{348B9C2F-1B2F-4022-91EF-72C7D34EA98D}" dt="2020-01-09T04:47:00.508" v="2492" actId="14861"/>
          <ac:spMkLst>
            <pc:docMk/>
            <pc:sldMk cId="3291159903" sldId="259"/>
            <ac:spMk id="32" creationId="{72F3585C-D3A2-4896-A84A-E9810EFF2665}"/>
          </ac:spMkLst>
        </pc:spChg>
        <pc:spChg chg="add mod">
          <ac:chgData name="Fujiwara Tomomasa" userId="773db4682fb361c6" providerId="LiveId" clId="{348B9C2F-1B2F-4022-91EF-72C7D34EA98D}" dt="2020-01-09T04:47:00.508" v="2492" actId="14861"/>
          <ac:spMkLst>
            <pc:docMk/>
            <pc:sldMk cId="3291159903" sldId="259"/>
            <ac:spMk id="33" creationId="{8BC49811-1846-4AA0-9954-D104150A93AE}"/>
          </ac:spMkLst>
        </pc:spChg>
        <pc:spChg chg="add mod">
          <ac:chgData name="Fujiwara Tomomasa" userId="773db4682fb361c6" providerId="LiveId" clId="{348B9C2F-1B2F-4022-91EF-72C7D34EA98D}" dt="2020-01-09T04:47:00.508" v="2492" actId="14861"/>
          <ac:spMkLst>
            <pc:docMk/>
            <pc:sldMk cId="3291159903" sldId="259"/>
            <ac:spMk id="34" creationId="{4562DAD7-1083-4F17-8700-7EBCBB1E6F9F}"/>
          </ac:spMkLst>
        </pc:spChg>
        <pc:spChg chg="add mod">
          <ac:chgData name="Fujiwara Tomomasa" userId="773db4682fb361c6" providerId="LiveId" clId="{348B9C2F-1B2F-4022-91EF-72C7D34EA98D}" dt="2020-01-09T04:47:00.508" v="2492" actId="14861"/>
          <ac:spMkLst>
            <pc:docMk/>
            <pc:sldMk cId="3291159903" sldId="259"/>
            <ac:spMk id="35" creationId="{56296132-08C1-43AE-A5A5-B6FB54889C10}"/>
          </ac:spMkLst>
        </pc:spChg>
        <pc:spChg chg="add mod">
          <ac:chgData name="Fujiwara Tomomasa" userId="773db4682fb361c6" providerId="LiveId" clId="{348B9C2F-1B2F-4022-91EF-72C7D34EA98D}" dt="2020-01-09T04:47:00.508" v="2492" actId="14861"/>
          <ac:spMkLst>
            <pc:docMk/>
            <pc:sldMk cId="3291159903" sldId="259"/>
            <ac:spMk id="36" creationId="{37586CE4-920C-477E-9E24-B07AE0B55BEF}"/>
          </ac:spMkLst>
        </pc:spChg>
        <pc:spChg chg="add mod">
          <ac:chgData name="Fujiwara Tomomasa" userId="773db4682fb361c6" providerId="LiveId" clId="{348B9C2F-1B2F-4022-91EF-72C7D34EA98D}" dt="2020-01-09T04:47:00.508" v="2492" actId="14861"/>
          <ac:spMkLst>
            <pc:docMk/>
            <pc:sldMk cId="3291159903" sldId="259"/>
            <ac:spMk id="38" creationId="{760B194A-F10B-4F3E-B737-A7032283FF67}"/>
          </ac:spMkLst>
        </pc:spChg>
        <pc:picChg chg="add mod">
          <ac:chgData name="Fujiwara Tomomasa" userId="773db4682fb361c6" providerId="LiveId" clId="{348B9C2F-1B2F-4022-91EF-72C7D34EA98D}" dt="2020-01-09T03:42:57.108" v="2256" actId="692"/>
          <ac:picMkLst>
            <pc:docMk/>
            <pc:sldMk cId="3291159903" sldId="259"/>
            <ac:picMk id="7" creationId="{B38D6CAA-07ED-404B-88E1-64516E7D0780}"/>
          </ac:picMkLst>
        </pc:picChg>
        <pc:cxnChg chg="add mod">
          <ac:chgData name="Fujiwara Tomomasa" userId="773db4682fb361c6" providerId="LiveId" clId="{348B9C2F-1B2F-4022-91EF-72C7D34EA98D}" dt="2020-01-09T03:42:44.687" v="2253" actId="1038"/>
          <ac:cxnSpMkLst>
            <pc:docMk/>
            <pc:sldMk cId="3291159903" sldId="259"/>
            <ac:cxnSpMk id="18" creationId="{414DB881-7511-4E89-893C-FE5B9817BAD8}"/>
          </ac:cxnSpMkLst>
        </pc:cxnChg>
        <pc:cxnChg chg="add mod">
          <ac:chgData name="Fujiwara Tomomasa" userId="773db4682fb361c6" providerId="LiveId" clId="{348B9C2F-1B2F-4022-91EF-72C7D34EA98D}" dt="2020-01-09T03:42:44.687" v="2253" actId="1038"/>
          <ac:cxnSpMkLst>
            <pc:docMk/>
            <pc:sldMk cId="3291159903" sldId="259"/>
            <ac:cxnSpMk id="23" creationId="{CECD869F-B8CD-4882-9900-F3D629D5F3D4}"/>
          </ac:cxnSpMkLst>
        </pc:cxnChg>
        <pc:cxnChg chg="add mod">
          <ac:chgData name="Fujiwara Tomomasa" userId="773db4682fb361c6" providerId="LiveId" clId="{348B9C2F-1B2F-4022-91EF-72C7D34EA98D}" dt="2020-01-09T04:47:00.508" v="2492" actId="14861"/>
          <ac:cxnSpMkLst>
            <pc:docMk/>
            <pc:sldMk cId="3291159903" sldId="259"/>
            <ac:cxnSpMk id="37" creationId="{677E0E55-A163-4110-9A2A-A25A1A5390A4}"/>
          </ac:cxnSpMkLst>
        </pc:cxnChg>
      </pc:sldChg>
      <pc:sldChg chg="addSp delSp modSp add">
        <pc:chgData name="Fujiwara Tomomasa" userId="773db4682fb361c6" providerId="LiveId" clId="{348B9C2F-1B2F-4022-91EF-72C7D34EA98D}" dt="2020-01-09T05:21:24.947" v="2499"/>
        <pc:sldMkLst>
          <pc:docMk/>
          <pc:sldMk cId="3377845556" sldId="260"/>
        </pc:sldMkLst>
        <pc:spChg chg="mod">
          <ac:chgData name="Fujiwara Tomomasa" userId="773db4682fb361c6" providerId="LiveId" clId="{348B9C2F-1B2F-4022-91EF-72C7D34EA98D}" dt="2020-01-09T03:18:47.164" v="1787" actId="20577"/>
          <ac:spMkLst>
            <pc:docMk/>
            <pc:sldMk cId="3377845556" sldId="260"/>
            <ac:spMk id="2" creationId="{564EFF5C-CC77-493E-BF99-3A254506E86D}"/>
          </ac:spMkLst>
        </pc:spChg>
        <pc:spChg chg="del">
          <ac:chgData name="Fujiwara Tomomasa" userId="773db4682fb361c6" providerId="LiveId" clId="{348B9C2F-1B2F-4022-91EF-72C7D34EA98D}" dt="2020-01-09T00:33:46.426" v="986" actId="931"/>
          <ac:spMkLst>
            <pc:docMk/>
            <pc:sldMk cId="3377845556" sldId="260"/>
            <ac:spMk id="3" creationId="{AD41AD83-E688-4A7D-9419-F94827CC453E}"/>
          </ac:spMkLst>
        </pc:spChg>
        <pc:spChg chg="add mod">
          <ac:chgData name="Fujiwara Tomomasa" userId="773db4682fb361c6" providerId="LiveId" clId="{348B9C2F-1B2F-4022-91EF-72C7D34EA98D}" dt="2020-01-09T03:45:02.749" v="2283"/>
          <ac:spMkLst>
            <pc:docMk/>
            <pc:sldMk cId="3377845556" sldId="260"/>
            <ac:spMk id="14" creationId="{F3BF09A5-A8B4-492E-815D-BD81ECC5B769}"/>
          </ac:spMkLst>
        </pc:spChg>
        <pc:spChg chg="add mod">
          <ac:chgData name="Fujiwara Tomomasa" userId="773db4682fb361c6" providerId="LiveId" clId="{348B9C2F-1B2F-4022-91EF-72C7D34EA98D}" dt="2020-01-09T05:21:24.947" v="2499"/>
          <ac:spMkLst>
            <pc:docMk/>
            <pc:sldMk cId="3377845556" sldId="260"/>
            <ac:spMk id="15" creationId="{0533EE28-8EE7-4B25-8C01-92159F700261}"/>
          </ac:spMkLst>
        </pc:spChg>
        <pc:picChg chg="add mod">
          <ac:chgData name="Fujiwara Tomomasa" userId="773db4682fb361c6" providerId="LiveId" clId="{348B9C2F-1B2F-4022-91EF-72C7D34EA98D}" dt="2020-01-09T00:34:52.365" v="997"/>
          <ac:picMkLst>
            <pc:docMk/>
            <pc:sldMk cId="3377845556" sldId="260"/>
            <ac:picMk id="7" creationId="{664D639E-EF0A-4A98-A2ED-DB68E668AF6E}"/>
          </ac:picMkLst>
        </pc:picChg>
        <pc:picChg chg="add mod modCrop">
          <ac:chgData name="Fujiwara Tomomasa" userId="773db4682fb361c6" providerId="LiveId" clId="{348B9C2F-1B2F-4022-91EF-72C7D34EA98D}" dt="2020-01-09T00:38:04.865" v="1014" actId="1076"/>
          <ac:picMkLst>
            <pc:docMk/>
            <pc:sldMk cId="3377845556" sldId="260"/>
            <ac:picMk id="9" creationId="{574D7858-3903-4176-94C8-08EDC4E9A0B7}"/>
          </ac:picMkLst>
        </pc:picChg>
        <pc:cxnChg chg="add mod">
          <ac:chgData name="Fujiwara Tomomasa" userId="773db4682fb361c6" providerId="LiveId" clId="{348B9C2F-1B2F-4022-91EF-72C7D34EA98D}" dt="2020-01-09T00:39:15.867" v="1024" actId="14100"/>
          <ac:cxnSpMkLst>
            <pc:docMk/>
            <pc:sldMk cId="3377845556" sldId="260"/>
            <ac:cxnSpMk id="10" creationId="{972E2927-9DC7-4F6D-AA62-A1062D5C3B7E}"/>
          </ac:cxnSpMkLst>
        </pc:cxnChg>
        <pc:cxnChg chg="add mod">
          <ac:chgData name="Fujiwara Tomomasa" userId="773db4682fb361c6" providerId="LiveId" clId="{348B9C2F-1B2F-4022-91EF-72C7D34EA98D}" dt="2020-01-09T00:40:17.769" v="1027" actId="1076"/>
          <ac:cxnSpMkLst>
            <pc:docMk/>
            <pc:sldMk cId="3377845556" sldId="260"/>
            <ac:cxnSpMk id="13" creationId="{84F4A8A8-7B99-4D44-BE13-63F675D39519}"/>
          </ac:cxnSpMkLst>
        </pc:cxnChg>
      </pc:sldChg>
      <pc:sldChg chg="addSp delSp modSp add">
        <pc:chgData name="Fujiwara Tomomasa" userId="773db4682fb361c6" providerId="LiveId" clId="{348B9C2F-1B2F-4022-91EF-72C7D34EA98D}" dt="2020-01-09T03:47:24.824" v="2304" actId="20577"/>
        <pc:sldMkLst>
          <pc:docMk/>
          <pc:sldMk cId="359448114" sldId="261"/>
        </pc:sldMkLst>
        <pc:spChg chg="mod">
          <ac:chgData name="Fujiwara Tomomasa" userId="773db4682fb361c6" providerId="LiveId" clId="{348B9C2F-1B2F-4022-91EF-72C7D34EA98D}" dt="2020-01-09T01:11:43.869" v="1038" actId="20577"/>
          <ac:spMkLst>
            <pc:docMk/>
            <pc:sldMk cId="359448114" sldId="261"/>
            <ac:spMk id="2" creationId="{BD9A4933-9B0C-447F-B03C-746ABA7D8D8A}"/>
          </ac:spMkLst>
        </pc:spChg>
        <pc:spChg chg="mod">
          <ac:chgData name="Fujiwara Tomomasa" userId="773db4682fb361c6" providerId="LiveId" clId="{348B9C2F-1B2F-4022-91EF-72C7D34EA98D}" dt="2020-01-09T03:47:24.824" v="2304" actId="20577"/>
          <ac:spMkLst>
            <pc:docMk/>
            <pc:sldMk cId="359448114" sldId="261"/>
            <ac:spMk id="3" creationId="{1264D275-7B19-4CE1-A33F-12A00E344B14}"/>
          </ac:spMkLst>
        </pc:spChg>
        <pc:spChg chg="add del mod">
          <ac:chgData name="Fujiwara Tomomasa" userId="773db4682fb361c6" providerId="LiveId" clId="{348B9C2F-1B2F-4022-91EF-72C7D34EA98D}" dt="2020-01-09T03:17:25.413" v="1737" actId="21"/>
          <ac:spMkLst>
            <pc:docMk/>
            <pc:sldMk cId="359448114" sldId="261"/>
            <ac:spMk id="6" creationId="{1F61201C-6906-4ADC-8591-363C3EE509F0}"/>
          </ac:spMkLst>
        </pc:spChg>
        <pc:picChg chg="add mod">
          <ac:chgData name="Fujiwara Tomomasa" userId="773db4682fb361c6" providerId="LiveId" clId="{348B9C2F-1B2F-4022-91EF-72C7D34EA98D}" dt="2020-01-09T03:47:21.652" v="2303" actId="1076"/>
          <ac:picMkLst>
            <pc:docMk/>
            <pc:sldMk cId="359448114" sldId="261"/>
            <ac:picMk id="7" creationId="{712C506A-A876-4EAA-B4BF-B35CED0EAEDC}"/>
          </ac:picMkLst>
        </pc:picChg>
      </pc:sldChg>
      <pc:sldChg chg="addSp modSp add">
        <pc:chgData name="Fujiwara Tomomasa" userId="773db4682fb361c6" providerId="LiveId" clId="{348B9C2F-1B2F-4022-91EF-72C7D34EA98D}" dt="2020-01-09T03:43:45.192" v="2264" actId="14100"/>
        <pc:sldMkLst>
          <pc:docMk/>
          <pc:sldMk cId="1826419429" sldId="262"/>
        </pc:sldMkLst>
        <pc:spChg chg="mod">
          <ac:chgData name="Fujiwara Tomomasa" userId="773db4682fb361c6" providerId="LiveId" clId="{348B9C2F-1B2F-4022-91EF-72C7D34EA98D}" dt="2020-01-09T03:19:01.882" v="1790" actId="20577"/>
          <ac:spMkLst>
            <pc:docMk/>
            <pc:sldMk cId="1826419429" sldId="262"/>
            <ac:spMk id="2" creationId="{AE75299D-0D63-4C76-9A4D-EB15C0BD0431}"/>
          </ac:spMkLst>
        </pc:spChg>
        <pc:spChg chg="mod">
          <ac:chgData name="Fujiwara Tomomasa" userId="773db4682fb361c6" providerId="LiveId" clId="{348B9C2F-1B2F-4022-91EF-72C7D34EA98D}" dt="2020-01-09T03:38:28.221" v="2227" actId="20577"/>
          <ac:spMkLst>
            <pc:docMk/>
            <pc:sldMk cId="1826419429" sldId="262"/>
            <ac:spMk id="3" creationId="{69E22AE3-36AD-4593-AFB6-1FC1E2B49D2D}"/>
          </ac:spMkLst>
        </pc:spChg>
        <pc:spChg chg="add mod">
          <ac:chgData name="Fujiwara Tomomasa" userId="773db4682fb361c6" providerId="LiveId" clId="{348B9C2F-1B2F-4022-91EF-72C7D34EA98D}" dt="2020-01-09T03:38:36.298" v="2245" actId="1035"/>
          <ac:spMkLst>
            <pc:docMk/>
            <pc:sldMk cId="1826419429" sldId="262"/>
            <ac:spMk id="6" creationId="{F565412C-2807-4EFC-B265-7B69C87D34DE}"/>
          </ac:spMkLst>
        </pc:spChg>
        <pc:spChg chg="add mod">
          <ac:chgData name="Fujiwara Tomomasa" userId="773db4682fb361c6" providerId="LiveId" clId="{348B9C2F-1B2F-4022-91EF-72C7D34EA98D}" dt="2020-01-09T03:37:39.809" v="2215" actId="692"/>
          <ac:spMkLst>
            <pc:docMk/>
            <pc:sldMk cId="1826419429" sldId="262"/>
            <ac:spMk id="14" creationId="{8A7E6DAA-A3A8-4AC2-A051-3C071B25D75F}"/>
          </ac:spMkLst>
        </pc:spChg>
        <pc:spChg chg="add mod">
          <ac:chgData name="Fujiwara Tomomasa" userId="773db4682fb361c6" providerId="LiveId" clId="{348B9C2F-1B2F-4022-91EF-72C7D34EA98D}" dt="2020-01-09T03:38:20.385" v="2225" actId="14100"/>
          <ac:spMkLst>
            <pc:docMk/>
            <pc:sldMk cId="1826419429" sldId="262"/>
            <ac:spMk id="15" creationId="{1DA3D40D-A8E8-4DCE-B3E4-0B79D2DF3723}"/>
          </ac:spMkLst>
        </pc:spChg>
        <pc:picChg chg="add mod modCrop">
          <ac:chgData name="Fujiwara Tomomasa" userId="773db4682fb361c6" providerId="LiveId" clId="{348B9C2F-1B2F-4022-91EF-72C7D34EA98D}" dt="2020-01-09T03:43:22.897" v="2259" actId="14100"/>
          <ac:picMkLst>
            <pc:docMk/>
            <pc:sldMk cId="1826419429" sldId="262"/>
            <ac:picMk id="8" creationId="{6D76046F-32B6-41B9-A1D2-CA3D2699DFCE}"/>
          </ac:picMkLst>
        </pc:picChg>
        <pc:picChg chg="add mod modCrop">
          <ac:chgData name="Fujiwara Tomomasa" userId="773db4682fb361c6" providerId="LiveId" clId="{348B9C2F-1B2F-4022-91EF-72C7D34EA98D}" dt="2020-01-09T03:43:12.069" v="2258" actId="692"/>
          <ac:picMkLst>
            <pc:docMk/>
            <pc:sldMk cId="1826419429" sldId="262"/>
            <ac:picMk id="13" creationId="{516118D8-F911-4E14-808C-873624817203}"/>
          </ac:picMkLst>
        </pc:picChg>
        <pc:cxnChg chg="add mod">
          <ac:chgData name="Fujiwara Tomomasa" userId="773db4682fb361c6" providerId="LiveId" clId="{348B9C2F-1B2F-4022-91EF-72C7D34EA98D}" dt="2020-01-09T03:43:45.192" v="2264" actId="14100"/>
          <ac:cxnSpMkLst>
            <pc:docMk/>
            <pc:sldMk cId="1826419429" sldId="262"/>
            <ac:cxnSpMk id="9" creationId="{F85144B5-1BFB-4343-82BF-C1F1A45521BF}"/>
          </ac:cxnSpMkLst>
        </pc:cxnChg>
      </pc:sldChg>
      <pc:sldChg chg="modSp add del">
        <pc:chgData name="Fujiwara Tomomasa" userId="773db4682fb361c6" providerId="LiveId" clId="{348B9C2F-1B2F-4022-91EF-72C7D34EA98D}" dt="2020-01-09T04:44:22.259" v="2394" actId="2696"/>
        <pc:sldMkLst>
          <pc:docMk/>
          <pc:sldMk cId="1982439" sldId="263"/>
        </pc:sldMkLst>
        <pc:spChg chg="mod">
          <ac:chgData name="Fujiwara Tomomasa" userId="773db4682fb361c6" providerId="LiveId" clId="{348B9C2F-1B2F-4022-91EF-72C7D34EA98D}" dt="2020-01-09T04:44:11.049" v="2393" actId="20577"/>
          <ac:spMkLst>
            <pc:docMk/>
            <pc:sldMk cId="1982439" sldId="263"/>
            <ac:spMk id="2" creationId="{720D1BC7-7680-400E-8423-12757A8E1764}"/>
          </ac:spMkLst>
        </pc:spChg>
      </pc:sldChg>
      <pc:sldMasterChg chg="modSldLayout">
        <pc:chgData name="Fujiwara Tomomasa" userId="773db4682fb361c6" providerId="LiveId" clId="{348B9C2F-1B2F-4022-91EF-72C7D34EA98D}" dt="2020-01-08T23:02:44.287" v="10" actId="167"/>
        <pc:sldMasterMkLst>
          <pc:docMk/>
          <pc:sldMasterMk cId="3290592254" sldId="2147483660"/>
        </pc:sldMasterMkLst>
        <pc:sldLayoutChg chg="modSp">
          <pc:chgData name="Fujiwara Tomomasa" userId="773db4682fb361c6" providerId="LiveId" clId="{348B9C2F-1B2F-4022-91EF-72C7D34EA98D}" dt="2020-01-08T12:02:29.785" v="0" actId="113"/>
          <pc:sldLayoutMkLst>
            <pc:docMk/>
            <pc:sldMasterMk cId="3290592254" sldId="2147483660"/>
            <pc:sldLayoutMk cId="1167588210" sldId="2147483661"/>
          </pc:sldLayoutMkLst>
          <pc:spChg chg="mod">
            <ac:chgData name="Fujiwara Tomomasa" userId="773db4682fb361c6" providerId="LiveId" clId="{348B9C2F-1B2F-4022-91EF-72C7D34EA98D}" dt="2020-01-08T12:02:29.785" v="0" actId="113"/>
            <ac:spMkLst>
              <pc:docMk/>
              <pc:sldMasterMk cId="3290592254" sldId="2147483660"/>
              <pc:sldLayoutMk cId="1167588210" sldId="2147483661"/>
              <ac:spMk id="5" creationId="{00000000-0000-0000-0000-000000000000}"/>
            </ac:spMkLst>
          </pc:spChg>
        </pc:sldLayoutChg>
        <pc:sldLayoutChg chg="modSp">
          <pc:chgData name="Fujiwara Tomomasa" userId="773db4682fb361c6" providerId="LiveId" clId="{348B9C2F-1B2F-4022-91EF-72C7D34EA98D}" dt="2020-01-08T23:02:27.757" v="9" actId="255"/>
          <pc:sldLayoutMkLst>
            <pc:docMk/>
            <pc:sldMasterMk cId="3290592254" sldId="2147483660"/>
            <pc:sldLayoutMk cId="3581017022" sldId="2147483662"/>
          </pc:sldLayoutMkLst>
          <pc:spChg chg="mod">
            <ac:chgData name="Fujiwara Tomomasa" userId="773db4682fb361c6" providerId="LiveId" clId="{348B9C2F-1B2F-4022-91EF-72C7D34EA98D}" dt="2020-01-08T23:02:27.757" v="9" actId="255"/>
            <ac:spMkLst>
              <pc:docMk/>
              <pc:sldMasterMk cId="3290592254" sldId="2147483660"/>
              <pc:sldLayoutMk cId="3581017022" sldId="2147483662"/>
              <ac:spMk id="2" creationId="{00000000-0000-0000-0000-000000000000}"/>
            </ac:spMkLst>
          </pc:spChg>
          <pc:spChg chg="mod">
            <ac:chgData name="Fujiwara Tomomasa" userId="773db4682fb361c6" providerId="LiveId" clId="{348B9C2F-1B2F-4022-91EF-72C7D34EA98D}" dt="2020-01-08T23:02:05.821" v="8" actId="255"/>
            <ac:spMkLst>
              <pc:docMk/>
              <pc:sldMasterMk cId="3290592254" sldId="2147483660"/>
              <pc:sldLayoutMk cId="3581017022" sldId="2147483662"/>
              <ac:spMk id="3" creationId="{00000000-0000-0000-0000-000000000000}"/>
            </ac:spMkLst>
          </pc:spChg>
        </pc:sldLayoutChg>
        <pc:sldLayoutChg chg="addSp delSp modSp">
          <pc:chgData name="Fujiwara Tomomasa" userId="773db4682fb361c6" providerId="LiveId" clId="{348B9C2F-1B2F-4022-91EF-72C7D34EA98D}" dt="2020-01-08T23:02:44.287" v="10" actId="167"/>
          <pc:sldLayoutMkLst>
            <pc:docMk/>
            <pc:sldMasterMk cId="3290592254" sldId="2147483660"/>
            <pc:sldLayoutMk cId="582095844" sldId="2147483664"/>
          </pc:sldLayoutMkLst>
          <pc:spChg chg="del mod">
            <ac:chgData name="Fujiwara Tomomasa" userId="773db4682fb361c6" providerId="LiveId" clId="{348B9C2F-1B2F-4022-91EF-72C7D34EA98D}" dt="2020-01-08T12:06:19.389" v="3" actId="21"/>
            <ac:spMkLst>
              <pc:docMk/>
              <pc:sldMasterMk cId="3290592254" sldId="2147483660"/>
              <pc:sldLayoutMk cId="582095844" sldId="2147483664"/>
              <ac:spMk id="10" creationId="{A1C67CAF-D6FA-4139-BAB6-45EB2558FC34}"/>
            </ac:spMkLst>
          </pc:spChg>
          <pc:spChg chg="add ord">
            <ac:chgData name="Fujiwara Tomomasa" userId="773db4682fb361c6" providerId="LiveId" clId="{348B9C2F-1B2F-4022-91EF-72C7D34EA98D}" dt="2020-01-08T23:02:44.287" v="10" actId="167"/>
            <ac:spMkLst>
              <pc:docMk/>
              <pc:sldMasterMk cId="3290592254" sldId="2147483660"/>
              <pc:sldLayoutMk cId="582095844" sldId="2147483664"/>
              <ac:spMk id="11" creationId="{AA34C11A-6BCD-4C6D-B43B-0710BDA496DE}"/>
            </ac:spMkLst>
          </pc:spChg>
        </pc:sldLayoutChg>
        <pc:sldLayoutChg chg="modSp">
          <pc:chgData name="Fujiwara Tomomasa" userId="773db4682fb361c6" providerId="LiveId" clId="{348B9C2F-1B2F-4022-91EF-72C7D34EA98D}" dt="2020-01-08T12:06:25.444" v="5" actId="1076"/>
          <pc:sldLayoutMkLst>
            <pc:docMk/>
            <pc:sldMasterMk cId="3290592254" sldId="2147483660"/>
            <pc:sldLayoutMk cId="4189632990" sldId="2147483665"/>
          </pc:sldLayoutMkLst>
          <pc:spChg chg="mod">
            <ac:chgData name="Fujiwara Tomomasa" userId="773db4682fb361c6" providerId="LiveId" clId="{348B9C2F-1B2F-4022-91EF-72C7D34EA98D}" dt="2020-01-08T12:06:25.444" v="5" actId="1076"/>
            <ac:spMkLst>
              <pc:docMk/>
              <pc:sldMasterMk cId="3290592254" sldId="2147483660"/>
              <pc:sldLayoutMk cId="4189632990" sldId="2147483665"/>
              <ac:spMk id="10" creationId="{5DFDE3A9-B449-4A9D-86AD-8CBD29602CF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6F93D-A628-427A-85F2-DF834770468F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97E62-999A-470E-AE7F-E54CAAB9F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4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72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 baseline="0">
                <a:solidFill>
                  <a:srgbClr val="002060"/>
                </a:solidFill>
                <a:latin typeface="Yu Gothic UI Light" panose="020B0300000000000000" pitchFamily="50" charset="-128"/>
              </a:defRPr>
            </a:lvl1pPr>
          </a:lstStyle>
          <a:p>
            <a:r>
              <a:rPr kumimoji="1" lang="en-US" altLang="ja-JP"/>
              <a:t>2020. 01. 09 (Thu)   ELS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baseline="0">
                <a:solidFill>
                  <a:srgbClr val="002060"/>
                </a:solidFill>
                <a:latin typeface="Yu Gothic UI Light" panose="020B0300000000000000" pitchFamily="50" charset="-128"/>
              </a:defRPr>
            </a:lvl1pPr>
          </a:lstStyle>
          <a:p>
            <a:r>
              <a:rPr kumimoji="1" lang="en-US" altLang="ja-JP"/>
              <a:t>Status #10   T. Fujiwara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>
                <a:solidFill>
                  <a:srgbClr val="002060"/>
                </a:solidFill>
                <a:latin typeface="Yu Gothic UI Light" panose="020B0300000000000000" pitchFamily="50" charset="-128"/>
              </a:defRPr>
            </a:lvl1pPr>
          </a:lstStyle>
          <a:p>
            <a:fld id="{1DA56994-1891-4FE1-A4DB-5276D90CDB2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6758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4033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432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27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323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2815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86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8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1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84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A34C11A-6BCD-4C6D-B43B-0710BDA496D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50"/>
            <a:ext cx="10515600" cy="828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209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68"/>
            <a:ext cx="10515600" cy="828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963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828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255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83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63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5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F0F0FF"/>
            </a:gs>
            <a:gs pos="49000">
              <a:srgbClr val="F3F4FE"/>
            </a:gs>
            <a:gs pos="100000">
              <a:srgbClr val="D2D2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2060"/>
                </a:solidFill>
                <a:latin typeface="Yu Gothic UI Light" panose="020B0300000000000000" pitchFamily="50" charset="-128"/>
              </a:defRPr>
            </a:lvl1pPr>
          </a:lstStyle>
          <a:p>
            <a:r>
              <a:rPr kumimoji="1" lang="en-US" altLang="ja-JP"/>
              <a:t>2020. 01. 09 (Thu)   ELS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060"/>
                </a:solidFill>
                <a:latin typeface="Yu Gothic UI Light" panose="020B0300000000000000" pitchFamily="50" charset="-128"/>
              </a:defRPr>
            </a:lvl1pPr>
          </a:lstStyle>
          <a:p>
            <a:r>
              <a:rPr kumimoji="1" lang="en-US" altLang="ja-JP"/>
              <a:t>Status #10   T. Fujiwara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rgbClr val="002060"/>
                </a:solidFill>
                <a:latin typeface="Yu Gothic UI Light" panose="020B0300000000000000" pitchFamily="50" charset="-128"/>
              </a:defRPr>
            </a:lvl1pPr>
          </a:lstStyle>
          <a:p>
            <a:fld id="{1DA56994-1891-4FE1-A4DB-5276D90CDB2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059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BA46B-0106-4465-8CBA-47885DC3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6400" dirty="0"/>
              <a:t>Status report #10</a:t>
            </a:r>
            <a:endParaRPr kumimoji="1" lang="ja-JP" altLang="en-US" sz="6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5B85D6-F5C8-4FB7-9D2F-3179FB2A7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2020. 01. 09 (Thu)</a:t>
            </a:r>
          </a:p>
          <a:p>
            <a:r>
              <a:rPr lang="en-US" altLang="ja-JP" dirty="0"/>
              <a:t>B4 T. Fujiwara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FE9A50-93E6-4A43-887B-72DE3BF606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b="1" dirty="0"/>
              <a:t>status of beam time data analysis</a:t>
            </a:r>
          </a:p>
          <a:p>
            <a:r>
              <a:rPr lang="en-US" altLang="ja-JP" sz="2000" b="1" dirty="0"/>
              <a:t>Hyper nuclear seminar</a:t>
            </a:r>
            <a:r>
              <a:rPr kumimoji="1" lang="en-US" altLang="ja-JP" sz="2000" b="1" dirty="0"/>
              <a:t> </a:t>
            </a:r>
            <a:endParaRPr kumimoji="1" lang="ja-JP" altLang="en-US" sz="2000" b="1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987ADB-4312-4998-B0B4-52EB86D9B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1CC875-1388-4FA4-8A4D-D629BD8188EB}"/>
              </a:ext>
            </a:extLst>
          </p:cNvPr>
          <p:cNvSpPr txBox="1"/>
          <p:nvPr/>
        </p:nvSpPr>
        <p:spPr>
          <a:xfrm>
            <a:off x="9739562" y="6381066"/>
            <a:ext cx="218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  <a:latin typeface="Yu Gothic UI Light" panose="020B0300000000000000" pitchFamily="50" charset="-128"/>
              </a:rPr>
              <a:t>Happy</a:t>
            </a:r>
            <a:r>
              <a:rPr kumimoji="1" lang="ja-JP" altLang="en-US" b="1" dirty="0">
                <a:solidFill>
                  <a:srgbClr val="FF00FF"/>
                </a:solidFill>
                <a:latin typeface="Yu Gothic UI Light" panose="020B0300000000000000" pitchFamily="50" charset="-128"/>
              </a:rPr>
              <a:t> </a:t>
            </a:r>
            <a:r>
              <a:rPr kumimoji="1" lang="en-US" altLang="ja-JP" b="1" dirty="0">
                <a:solidFill>
                  <a:srgbClr val="FF00FF"/>
                </a:solidFill>
                <a:latin typeface="Yu Gothic UI Light" panose="020B0300000000000000" pitchFamily="50" charset="-128"/>
              </a:rPr>
              <a:t>new</a:t>
            </a:r>
            <a:r>
              <a:rPr kumimoji="1" lang="ja-JP" altLang="en-US" b="1" dirty="0">
                <a:solidFill>
                  <a:srgbClr val="FF00FF"/>
                </a:solidFill>
                <a:latin typeface="Yu Gothic UI Light" panose="020B0300000000000000" pitchFamily="50" charset="-128"/>
              </a:rPr>
              <a:t> </a:t>
            </a:r>
            <a:r>
              <a:rPr kumimoji="1" lang="en-US" altLang="ja-JP" b="1" dirty="0">
                <a:solidFill>
                  <a:srgbClr val="FF00FF"/>
                </a:solidFill>
                <a:latin typeface="Yu Gothic UI Light" panose="020B0300000000000000" pitchFamily="50" charset="-128"/>
              </a:rPr>
              <a:t>year!</a:t>
            </a:r>
            <a:endParaRPr kumimoji="1" lang="ja-JP" altLang="en-US" b="1" dirty="0">
              <a:solidFill>
                <a:srgbClr val="FF00FF"/>
              </a:solidFill>
              <a:latin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630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DCFA-4335-444B-AF2E-29484964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Consideration for cutoff conditions -i-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9B069-3DF3-4728-963D-5D8996D2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b="1" dirty="0">
                <a:solidFill>
                  <a:srgbClr val="002060"/>
                </a:solidFill>
              </a:rPr>
              <a:t>Case of run0123 data (V</a:t>
            </a:r>
            <a:r>
              <a:rPr kumimoji="1" lang="en-US" altLang="ja-JP" b="1" baseline="-30000" dirty="0">
                <a:solidFill>
                  <a:srgbClr val="002060"/>
                </a:solidFill>
              </a:rPr>
              <a:t>b</a:t>
            </a:r>
            <a:r>
              <a:rPr kumimoji="1" lang="en-US" altLang="ja-JP" b="1" dirty="0">
                <a:solidFill>
                  <a:srgbClr val="002060"/>
                </a:solidFill>
              </a:rPr>
              <a:t> = 44.7V)</a:t>
            </a:r>
          </a:p>
          <a:p>
            <a:r>
              <a:rPr kumimoji="1" lang="en-US" altLang="ja-JP" sz="1800" dirty="0"/>
              <a:t>What I </a:t>
            </a:r>
            <a:r>
              <a:rPr lang="en-US" altLang="ja-JP" sz="1800" dirty="0"/>
              <a:t>want to do: remove QDC ~ 0 region</a:t>
            </a:r>
          </a:p>
          <a:p>
            <a:r>
              <a:rPr kumimoji="1" lang="en-US" altLang="ja-JP" sz="1800" dirty="0"/>
              <a:t>Total entry: ~ 18000, these region ~ 4000-5000 </a:t>
            </a:r>
            <a:r>
              <a:rPr kumimoji="1" lang="ja-JP" altLang="en-US" sz="1800" dirty="0"/>
              <a:t>⇒ </a:t>
            </a:r>
            <a:r>
              <a:rPr kumimoji="1" lang="en-US" altLang="ja-JP" sz="1800" dirty="0"/>
              <a:t>accidental ?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45BD1D-5BBC-4F0C-A6A6-6607D0CA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28C4FD-FEEF-4FCF-B415-402B5B76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69C3C08-DF21-46EA-A2B0-2961DF3E5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804385" y="2731477"/>
            <a:ext cx="10283213" cy="3624873"/>
          </a:xfrm>
          <a:prstGeom prst="rect">
            <a:avLst/>
          </a:prstGeom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2E35EC53-34AE-4865-8CE4-322678B2C102}"/>
              </a:ext>
            </a:extLst>
          </p:cNvPr>
          <p:cNvSpPr>
            <a:spLocks noChangeAspect="1"/>
          </p:cNvSpPr>
          <p:nvPr/>
        </p:nvSpPr>
        <p:spPr>
          <a:xfrm>
            <a:off x="2543907" y="3305905"/>
            <a:ext cx="457200" cy="457200"/>
          </a:xfrm>
          <a:prstGeom prst="ellipse">
            <a:avLst/>
          </a:prstGeom>
          <a:noFill/>
          <a:ln w="38100">
            <a:solidFill>
              <a:srgbClr val="FF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C2A29F7-FD90-4A65-8B6B-42A092A547CB}"/>
              </a:ext>
            </a:extLst>
          </p:cNvPr>
          <p:cNvSpPr>
            <a:spLocks noChangeAspect="1"/>
          </p:cNvSpPr>
          <p:nvPr/>
        </p:nvSpPr>
        <p:spPr>
          <a:xfrm>
            <a:off x="7671321" y="5130625"/>
            <a:ext cx="457200" cy="457200"/>
          </a:xfrm>
          <a:prstGeom prst="ellipse">
            <a:avLst/>
          </a:prstGeom>
          <a:noFill/>
          <a:ln w="38100">
            <a:solidFill>
              <a:srgbClr val="FF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5415325-6A61-4329-9DF0-5A34D4BBC34B}"/>
              </a:ext>
            </a:extLst>
          </p:cNvPr>
          <p:cNvSpPr>
            <a:spLocks noChangeAspect="1"/>
          </p:cNvSpPr>
          <p:nvPr/>
        </p:nvSpPr>
        <p:spPr>
          <a:xfrm>
            <a:off x="7561384" y="3297642"/>
            <a:ext cx="457200" cy="457200"/>
          </a:xfrm>
          <a:prstGeom prst="ellipse">
            <a:avLst/>
          </a:prstGeom>
          <a:noFill/>
          <a:ln w="38100">
            <a:solidFill>
              <a:srgbClr val="FF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54D92CE-62EA-4B0F-8965-94E757573B5A}"/>
              </a:ext>
            </a:extLst>
          </p:cNvPr>
          <p:cNvSpPr>
            <a:spLocks noChangeAspect="1"/>
          </p:cNvSpPr>
          <p:nvPr/>
        </p:nvSpPr>
        <p:spPr>
          <a:xfrm>
            <a:off x="2460413" y="5130625"/>
            <a:ext cx="457200" cy="457200"/>
          </a:xfrm>
          <a:prstGeom prst="ellipse">
            <a:avLst/>
          </a:prstGeom>
          <a:noFill/>
          <a:ln w="38100">
            <a:solidFill>
              <a:srgbClr val="FF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507913-3EAF-4EA7-BF66-739A432E4193}"/>
              </a:ext>
            </a:extLst>
          </p:cNvPr>
          <p:cNvSpPr/>
          <p:nvPr/>
        </p:nvSpPr>
        <p:spPr>
          <a:xfrm>
            <a:off x="8271248" y="1059730"/>
            <a:ext cx="228600" cy="155357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3CA911-66D9-46B6-893C-B615852938BE}"/>
              </a:ext>
            </a:extLst>
          </p:cNvPr>
          <p:cNvSpPr/>
          <p:nvPr/>
        </p:nvSpPr>
        <p:spPr>
          <a:xfrm>
            <a:off x="8700375" y="1059730"/>
            <a:ext cx="228600" cy="155357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E013023-8AB7-45F1-AC9B-BA04D6EC13C8}"/>
              </a:ext>
            </a:extLst>
          </p:cNvPr>
          <p:cNvSpPr/>
          <p:nvPr/>
        </p:nvSpPr>
        <p:spPr>
          <a:xfrm>
            <a:off x="8269465" y="986054"/>
            <a:ext cx="228600" cy="104782"/>
          </a:xfrm>
          <a:prstGeom prst="rect">
            <a:avLst/>
          </a:prstGeom>
          <a:solidFill>
            <a:srgbClr val="00FF00"/>
          </a:solidFill>
          <a:ln>
            <a:solidFill>
              <a:srgbClr val="00C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583BA1-8B8D-4741-9901-2A17F5F60038}"/>
              </a:ext>
            </a:extLst>
          </p:cNvPr>
          <p:cNvSpPr/>
          <p:nvPr/>
        </p:nvSpPr>
        <p:spPr>
          <a:xfrm>
            <a:off x="8700375" y="2504496"/>
            <a:ext cx="228600" cy="104782"/>
          </a:xfrm>
          <a:prstGeom prst="rect">
            <a:avLst/>
          </a:prstGeom>
          <a:solidFill>
            <a:srgbClr val="00FF00"/>
          </a:solidFill>
          <a:ln>
            <a:solidFill>
              <a:srgbClr val="00C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E2FF522-8AD6-42A9-88FE-9F9EBE186E16}"/>
              </a:ext>
            </a:extLst>
          </p:cNvPr>
          <p:cNvSpPr/>
          <p:nvPr/>
        </p:nvSpPr>
        <p:spPr>
          <a:xfrm>
            <a:off x="8269465" y="2504496"/>
            <a:ext cx="228600" cy="104782"/>
          </a:xfrm>
          <a:prstGeom prst="rect">
            <a:avLst/>
          </a:prstGeom>
          <a:solidFill>
            <a:srgbClr val="00FF00"/>
          </a:solidFill>
          <a:ln>
            <a:solidFill>
              <a:srgbClr val="00C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01305BF-7146-447D-90A6-4ED349B2C00E}"/>
              </a:ext>
            </a:extLst>
          </p:cNvPr>
          <p:cNvSpPr/>
          <p:nvPr/>
        </p:nvSpPr>
        <p:spPr>
          <a:xfrm>
            <a:off x="8700375" y="986054"/>
            <a:ext cx="228600" cy="104782"/>
          </a:xfrm>
          <a:prstGeom prst="rect">
            <a:avLst/>
          </a:prstGeom>
          <a:solidFill>
            <a:srgbClr val="00FF00"/>
          </a:solidFill>
          <a:ln>
            <a:solidFill>
              <a:srgbClr val="00C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CDE43E6-0C64-4260-B300-388F7F89C4A8}"/>
              </a:ext>
            </a:extLst>
          </p:cNvPr>
          <p:cNvSpPr txBox="1"/>
          <p:nvPr/>
        </p:nvSpPr>
        <p:spPr>
          <a:xfrm>
            <a:off x="7767536" y="2301046"/>
            <a:ext cx="5161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70C0"/>
                </a:solidFill>
                <a:latin typeface="Yu Gothic UI Light" panose="020B0300000000000000" pitchFamily="50" charset="-128"/>
              </a:rPr>
              <a:t>R1</a:t>
            </a:r>
            <a:endParaRPr kumimoji="1" lang="ja-JP" altLang="en-US" b="1" dirty="0">
              <a:solidFill>
                <a:srgbClr val="0070C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71D1B5-5747-46AB-8FD3-EC415A07E661}"/>
              </a:ext>
            </a:extLst>
          </p:cNvPr>
          <p:cNvSpPr txBox="1"/>
          <p:nvPr/>
        </p:nvSpPr>
        <p:spPr>
          <a:xfrm>
            <a:off x="8871424" y="901676"/>
            <a:ext cx="5161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70C0"/>
                </a:solidFill>
                <a:latin typeface="Yu Gothic UI Light" panose="020B0300000000000000" pitchFamily="50" charset="-128"/>
              </a:rPr>
              <a:t>L2</a:t>
            </a:r>
            <a:endParaRPr kumimoji="1" lang="ja-JP" altLang="en-US" b="1" dirty="0">
              <a:solidFill>
                <a:srgbClr val="0070C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BFA567-C6A3-4451-AC01-C49F4D19F8AB}"/>
              </a:ext>
            </a:extLst>
          </p:cNvPr>
          <p:cNvSpPr txBox="1"/>
          <p:nvPr/>
        </p:nvSpPr>
        <p:spPr>
          <a:xfrm>
            <a:off x="8970504" y="2239946"/>
            <a:ext cx="5161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70C0"/>
                </a:solidFill>
                <a:latin typeface="Yu Gothic UI Light" panose="020B0300000000000000" pitchFamily="50" charset="-128"/>
              </a:rPr>
              <a:t>L1</a:t>
            </a:r>
            <a:endParaRPr kumimoji="1" lang="ja-JP" altLang="en-US" b="1" dirty="0">
              <a:solidFill>
                <a:srgbClr val="0070C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A717F38-1D75-4DB6-B432-B04228C4918A}"/>
              </a:ext>
            </a:extLst>
          </p:cNvPr>
          <p:cNvSpPr txBox="1"/>
          <p:nvPr/>
        </p:nvSpPr>
        <p:spPr>
          <a:xfrm>
            <a:off x="7779789" y="930191"/>
            <a:ext cx="5161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70C0"/>
                </a:solidFill>
                <a:latin typeface="Yu Gothic UI Light" panose="020B0300000000000000" pitchFamily="50" charset="-128"/>
              </a:rPr>
              <a:t>R2</a:t>
            </a:r>
            <a:endParaRPr kumimoji="1" lang="ja-JP" altLang="en-US" b="1" dirty="0">
              <a:solidFill>
                <a:srgbClr val="0070C0"/>
              </a:solidFill>
              <a:latin typeface="Yu Gothic UI Light" panose="020B0300000000000000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299C228-8D57-4003-88C3-80B3BCE1CC1E}"/>
              </a:ext>
            </a:extLst>
          </p:cNvPr>
          <p:cNvCxnSpPr>
            <a:cxnSpLocks/>
          </p:cNvCxnSpPr>
          <p:nvPr/>
        </p:nvCxnSpPr>
        <p:spPr>
          <a:xfrm>
            <a:off x="7050615" y="1666372"/>
            <a:ext cx="23369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B05532-8E33-47DC-BB75-DEA6D95D85ED}"/>
              </a:ext>
            </a:extLst>
          </p:cNvPr>
          <p:cNvSpPr txBox="1"/>
          <p:nvPr/>
        </p:nvSpPr>
        <p:spPr>
          <a:xfrm>
            <a:off x="6515218" y="1302545"/>
            <a:ext cx="1692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  <a:latin typeface="Yu Gothic UI Light" panose="020B0300000000000000" pitchFamily="50" charset="-128"/>
              </a:rPr>
              <a:t>Beam direction</a:t>
            </a:r>
            <a:endParaRPr kumimoji="1" lang="ja-JP" altLang="en-US" b="1" dirty="0">
              <a:solidFill>
                <a:srgbClr val="FF0000"/>
              </a:solidFill>
              <a:latin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386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1DC2B-7413-4B26-98C9-07863822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Consideration for cutoff conditions -ii-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65332-42D3-4A7B-9BD7-198D9DAA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/>
              <a:t>Apply ToF(BLT – T1) cut: (tdc of T1-1, 2, 3 &amp; BLT1t, b &gt; 0) </a:t>
            </a:r>
            <a:r>
              <a:rPr kumimoji="1" lang="ja-JP" altLang="en-US" sz="1800" dirty="0"/>
              <a:t>⊕ </a:t>
            </a:r>
            <a:r>
              <a:rPr kumimoji="1" lang="en-US" altLang="ja-JP" sz="1800" dirty="0"/>
              <a:t>-23 [nsec]&lt;(tdc mean of BLT1t, b – T1-1, 2, 3)&lt;5[nsec]</a:t>
            </a:r>
            <a:endParaRPr kumimoji="1" lang="ja-JP" altLang="en-US" sz="1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1FDD5-0AE3-4035-A03E-683AC3F9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22B1CF-44C5-4CB6-9C91-E2AFB64B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Status #10   T. Fujiwara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86237C0-748D-44CC-9462-9ED36C56D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960613" y="2181337"/>
            <a:ext cx="10093693" cy="3558066"/>
          </a:xfrm>
          <a:prstGeom prst="rect">
            <a:avLst/>
          </a:prstGeom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C5BF2D7A-A7E2-42D2-B3B3-81B6B164773D}"/>
              </a:ext>
            </a:extLst>
          </p:cNvPr>
          <p:cNvSpPr>
            <a:spLocks noChangeAspect="1"/>
          </p:cNvSpPr>
          <p:nvPr/>
        </p:nvSpPr>
        <p:spPr>
          <a:xfrm>
            <a:off x="7809407" y="2583453"/>
            <a:ext cx="457200" cy="457200"/>
          </a:xfrm>
          <a:prstGeom prst="ellipse">
            <a:avLst/>
          </a:prstGeom>
          <a:noFill/>
          <a:ln w="38100">
            <a:solidFill>
              <a:srgbClr val="FF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3BC3226-4C55-4F98-8DA0-A887CD129DAB}"/>
              </a:ext>
            </a:extLst>
          </p:cNvPr>
          <p:cNvSpPr>
            <a:spLocks noChangeAspect="1"/>
          </p:cNvSpPr>
          <p:nvPr/>
        </p:nvSpPr>
        <p:spPr>
          <a:xfrm>
            <a:off x="2745180" y="2680695"/>
            <a:ext cx="457200" cy="457200"/>
          </a:xfrm>
          <a:prstGeom prst="ellipse">
            <a:avLst/>
          </a:prstGeom>
          <a:noFill/>
          <a:ln w="38100">
            <a:solidFill>
              <a:srgbClr val="FF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C54164A-9891-44D2-8578-7C391B57EC02}"/>
              </a:ext>
            </a:extLst>
          </p:cNvPr>
          <p:cNvSpPr>
            <a:spLocks noChangeAspect="1"/>
          </p:cNvSpPr>
          <p:nvPr/>
        </p:nvSpPr>
        <p:spPr>
          <a:xfrm>
            <a:off x="2710434" y="4520802"/>
            <a:ext cx="457200" cy="457200"/>
          </a:xfrm>
          <a:prstGeom prst="ellipse">
            <a:avLst/>
          </a:prstGeom>
          <a:noFill/>
          <a:ln w="38100">
            <a:solidFill>
              <a:srgbClr val="FF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91F72C7-60FB-43ED-8048-E053256CD939}"/>
              </a:ext>
            </a:extLst>
          </p:cNvPr>
          <p:cNvSpPr>
            <a:spLocks noChangeAspect="1"/>
          </p:cNvSpPr>
          <p:nvPr/>
        </p:nvSpPr>
        <p:spPr>
          <a:xfrm>
            <a:off x="7809407" y="4520802"/>
            <a:ext cx="457200" cy="457200"/>
          </a:xfrm>
          <a:prstGeom prst="ellipse">
            <a:avLst/>
          </a:prstGeom>
          <a:noFill/>
          <a:ln w="38100">
            <a:solidFill>
              <a:srgbClr val="FF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4EFAA7-75A9-4866-AEC1-808555D9B152}"/>
              </a:ext>
            </a:extLst>
          </p:cNvPr>
          <p:cNvSpPr txBox="1"/>
          <p:nvPr/>
        </p:nvSpPr>
        <p:spPr>
          <a:xfrm>
            <a:off x="2555916" y="1693830"/>
            <a:ext cx="155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60D8"/>
                </a:solidFill>
                <a:latin typeface="Yu Gothic UI Light" panose="020B0300000000000000" pitchFamily="50" charset="-128"/>
              </a:rPr>
              <a:t>Still left...</a:t>
            </a:r>
            <a:endParaRPr kumimoji="1" lang="ja-JP" altLang="en-US" b="1" dirty="0">
              <a:solidFill>
                <a:srgbClr val="0060D8"/>
              </a:solidFill>
              <a:latin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25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83E81-C838-454C-8990-C3788D55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Time walk correction -i-</a:t>
            </a:r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B38D6CAA-07ED-404B-88E1-64516E7D0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42" y="800389"/>
            <a:ext cx="7966040" cy="5616121"/>
          </a:xfr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ABF3C-DAB4-4FCA-B4F4-27B5F2A6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9FFA93-57D7-4FB7-8C2A-A7A10F02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BF7B6A-819D-4DC6-8747-9E81618AA6A3}"/>
              </a:ext>
            </a:extLst>
          </p:cNvPr>
          <p:cNvSpPr txBox="1"/>
          <p:nvPr/>
        </p:nvSpPr>
        <p:spPr>
          <a:xfrm>
            <a:off x="4959518" y="3811173"/>
            <a:ext cx="56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  <a:latin typeface="Yu Gothic UI Light" panose="020B0300000000000000" pitchFamily="50" charset="-128"/>
              </a:rPr>
              <a:t>R1</a:t>
            </a:r>
            <a:endParaRPr kumimoji="1" lang="ja-JP" altLang="en-US" sz="2400" b="1" dirty="0">
              <a:solidFill>
                <a:srgbClr val="FF000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EB15C1-AAB3-4D04-B4F1-FD95A6FC587D}"/>
              </a:ext>
            </a:extLst>
          </p:cNvPr>
          <p:cNvSpPr txBox="1"/>
          <p:nvPr/>
        </p:nvSpPr>
        <p:spPr>
          <a:xfrm>
            <a:off x="4959518" y="5186619"/>
            <a:ext cx="56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  <a:latin typeface="Yu Gothic UI Light" panose="020B0300000000000000" pitchFamily="50" charset="-128"/>
              </a:rPr>
              <a:t>R2</a:t>
            </a:r>
            <a:endParaRPr kumimoji="1" lang="ja-JP" altLang="en-US" sz="2400" b="1" dirty="0">
              <a:solidFill>
                <a:srgbClr val="FF000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C17A86-8332-4089-AA17-097998048226}"/>
              </a:ext>
            </a:extLst>
          </p:cNvPr>
          <p:cNvSpPr txBox="1"/>
          <p:nvPr/>
        </p:nvSpPr>
        <p:spPr>
          <a:xfrm>
            <a:off x="4970200" y="2444264"/>
            <a:ext cx="56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  <a:latin typeface="Yu Gothic UI Light" panose="020B0300000000000000" pitchFamily="50" charset="-128"/>
              </a:rPr>
              <a:t>L2</a:t>
            </a:r>
            <a:endParaRPr kumimoji="1" lang="ja-JP" altLang="en-US" sz="2400" b="1" dirty="0">
              <a:solidFill>
                <a:srgbClr val="FF000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484DF5-3FC5-4122-8B29-78A48D1001F6}"/>
              </a:ext>
            </a:extLst>
          </p:cNvPr>
          <p:cNvSpPr txBox="1"/>
          <p:nvPr/>
        </p:nvSpPr>
        <p:spPr>
          <a:xfrm>
            <a:off x="4906010" y="954741"/>
            <a:ext cx="644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  <a:latin typeface="Yu Gothic UI Light" panose="020B0300000000000000" pitchFamily="50" charset="-128"/>
              </a:rPr>
              <a:t>L1</a:t>
            </a:r>
            <a:endParaRPr kumimoji="1" lang="ja-JP" altLang="en-US" sz="2400" b="1" dirty="0">
              <a:solidFill>
                <a:srgbClr val="FF000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BAB79B-3610-42D8-834F-FC8FA2191D17}"/>
              </a:ext>
            </a:extLst>
          </p:cNvPr>
          <p:cNvSpPr txBox="1"/>
          <p:nvPr/>
        </p:nvSpPr>
        <p:spPr>
          <a:xfrm>
            <a:off x="156411" y="1372677"/>
            <a:ext cx="3882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Yu Gothic UI Light" panose="020B0300000000000000" pitchFamily="50" charset="-128"/>
              </a:rPr>
              <a:t>For now, twc with R1.qdc: </a:t>
            </a:r>
          </a:p>
          <a:p>
            <a:r>
              <a:rPr kumimoji="1" lang="en-US" altLang="ja-JP" dirty="0">
                <a:latin typeface="Yu Gothic UI Light" panose="020B0300000000000000" pitchFamily="50" charset="-128"/>
              </a:rPr>
              <a:t>	</a:t>
            </a:r>
            <a:r>
              <a:rPr kumimoji="1" lang="en-US" altLang="ja-JP" b="1" dirty="0">
                <a:latin typeface="Yu Gothic UI Light" panose="020B0300000000000000" pitchFamily="50" charset="-128"/>
              </a:rPr>
              <a:t>500[ch] &lt; qdc2[10] (R1.qdc)&lt;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Yu Gothic UI Light" panose="020B03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Yu Gothic UI Light" panose="020B03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Yu Gothic UI Light" panose="020B0300000000000000" pitchFamily="50" charset="-128"/>
              </a:rPr>
              <a:t>From the result of correction for L2,</a:t>
            </a:r>
          </a:p>
          <a:p>
            <a:r>
              <a:rPr kumimoji="1" lang="en-US" altLang="ja-JP" dirty="0">
                <a:latin typeface="Yu Gothic UI Light" panose="020B0300000000000000" pitchFamily="50" charset="-128"/>
              </a:rPr>
              <a:t>	</a:t>
            </a:r>
            <a:r>
              <a:rPr kumimoji="1" lang="en-US" altLang="ja-JP" b="1" dirty="0">
                <a:latin typeface="Yu Gothic UI Light" panose="020B0300000000000000" pitchFamily="50" charset="-128"/>
              </a:rPr>
              <a:t>690[ch] &lt; qdc2[13] &lt; 4095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6714E1A-70A9-4618-8416-8CEE7F34DC6A}"/>
              </a:ext>
            </a:extLst>
          </p:cNvPr>
          <p:cNvSpPr/>
          <p:nvPr/>
        </p:nvSpPr>
        <p:spPr>
          <a:xfrm>
            <a:off x="7820528" y="1422019"/>
            <a:ext cx="962527" cy="320521"/>
          </a:xfrm>
          <a:prstGeom prst="rightArrow">
            <a:avLst/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88FDA50-BADC-4FD6-869C-DC4C36125A5D}"/>
              </a:ext>
            </a:extLst>
          </p:cNvPr>
          <p:cNvSpPr/>
          <p:nvPr/>
        </p:nvSpPr>
        <p:spPr>
          <a:xfrm rot="8762263">
            <a:off x="7786513" y="2072465"/>
            <a:ext cx="806176" cy="320521"/>
          </a:xfrm>
          <a:prstGeom prst="rightArrow">
            <a:avLst/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59B984B1-814B-4F24-9E85-91BB71511F49}"/>
              </a:ext>
            </a:extLst>
          </p:cNvPr>
          <p:cNvSpPr/>
          <p:nvPr/>
        </p:nvSpPr>
        <p:spPr>
          <a:xfrm>
            <a:off x="7789596" y="4227229"/>
            <a:ext cx="962527" cy="320521"/>
          </a:xfrm>
          <a:prstGeom prst="rightArrow">
            <a:avLst/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763B40E5-0A2C-4A63-9E69-6695DB24C93F}"/>
              </a:ext>
            </a:extLst>
          </p:cNvPr>
          <p:cNvSpPr/>
          <p:nvPr/>
        </p:nvSpPr>
        <p:spPr>
          <a:xfrm rot="8769589">
            <a:off x="7922136" y="4923683"/>
            <a:ext cx="711156" cy="320521"/>
          </a:xfrm>
          <a:prstGeom prst="rightArrow">
            <a:avLst/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AC3BC5A7-95CA-4485-A050-EB10CFB47A43}"/>
              </a:ext>
            </a:extLst>
          </p:cNvPr>
          <p:cNvSpPr/>
          <p:nvPr/>
        </p:nvSpPr>
        <p:spPr>
          <a:xfrm>
            <a:off x="7775870" y="2829404"/>
            <a:ext cx="962527" cy="320521"/>
          </a:xfrm>
          <a:prstGeom prst="rightArrow">
            <a:avLst/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14DB881-7511-4E89-893C-FE5B9817BAD8}"/>
              </a:ext>
            </a:extLst>
          </p:cNvPr>
          <p:cNvCxnSpPr>
            <a:cxnSpLocks/>
          </p:cNvCxnSpPr>
          <p:nvPr/>
        </p:nvCxnSpPr>
        <p:spPr>
          <a:xfrm>
            <a:off x="9228223" y="2406318"/>
            <a:ext cx="0" cy="985405"/>
          </a:xfrm>
          <a:prstGeom prst="straightConnector1">
            <a:avLst/>
          </a:prstGeom>
          <a:ln w="38100">
            <a:solidFill>
              <a:srgbClr val="FF00C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ECD869F-B8CD-4882-9900-F3D629D5F3D4}"/>
              </a:ext>
            </a:extLst>
          </p:cNvPr>
          <p:cNvCxnSpPr>
            <a:cxnSpLocks/>
          </p:cNvCxnSpPr>
          <p:nvPr/>
        </p:nvCxnSpPr>
        <p:spPr>
          <a:xfrm>
            <a:off x="9320465" y="2586999"/>
            <a:ext cx="1580148" cy="0"/>
          </a:xfrm>
          <a:prstGeom prst="straightConnector1">
            <a:avLst/>
          </a:prstGeom>
          <a:ln w="38100">
            <a:solidFill>
              <a:srgbClr val="FF00C8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AC798FB-18CC-401A-99E1-52D60111A126}"/>
              </a:ext>
            </a:extLst>
          </p:cNvPr>
          <p:cNvSpPr/>
          <p:nvPr/>
        </p:nvSpPr>
        <p:spPr>
          <a:xfrm>
            <a:off x="7812501" y="5620137"/>
            <a:ext cx="962527" cy="320521"/>
          </a:xfrm>
          <a:prstGeom prst="rightArrow">
            <a:avLst/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5863EB8-700F-4CAF-9D37-08E8F424E59D}"/>
              </a:ext>
            </a:extLst>
          </p:cNvPr>
          <p:cNvSpPr/>
          <p:nvPr/>
        </p:nvSpPr>
        <p:spPr>
          <a:xfrm>
            <a:off x="2736720" y="3883141"/>
            <a:ext cx="228600" cy="155357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3895173-DDA8-4CA2-8A07-9C5D4978401B}"/>
              </a:ext>
            </a:extLst>
          </p:cNvPr>
          <p:cNvSpPr/>
          <p:nvPr/>
        </p:nvSpPr>
        <p:spPr>
          <a:xfrm>
            <a:off x="3165847" y="3883141"/>
            <a:ext cx="228600" cy="155357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0E28464-4C52-428A-A163-49FBDFBB48FB}"/>
              </a:ext>
            </a:extLst>
          </p:cNvPr>
          <p:cNvSpPr/>
          <p:nvPr/>
        </p:nvSpPr>
        <p:spPr>
          <a:xfrm>
            <a:off x="2734937" y="3809465"/>
            <a:ext cx="228600" cy="104782"/>
          </a:xfrm>
          <a:prstGeom prst="rect">
            <a:avLst/>
          </a:prstGeom>
          <a:solidFill>
            <a:srgbClr val="00FF00"/>
          </a:solidFill>
          <a:ln>
            <a:solidFill>
              <a:srgbClr val="00C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0C51928-DD8D-4263-9DC7-6ADD2AD0912C}"/>
              </a:ext>
            </a:extLst>
          </p:cNvPr>
          <p:cNvSpPr/>
          <p:nvPr/>
        </p:nvSpPr>
        <p:spPr>
          <a:xfrm>
            <a:off x="3165847" y="5327907"/>
            <a:ext cx="228600" cy="104782"/>
          </a:xfrm>
          <a:prstGeom prst="rect">
            <a:avLst/>
          </a:prstGeom>
          <a:solidFill>
            <a:srgbClr val="00FF00"/>
          </a:solidFill>
          <a:ln>
            <a:solidFill>
              <a:srgbClr val="00C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AA68614-6A5D-40B4-ADB3-F8D7E53A318A}"/>
              </a:ext>
            </a:extLst>
          </p:cNvPr>
          <p:cNvSpPr/>
          <p:nvPr/>
        </p:nvSpPr>
        <p:spPr>
          <a:xfrm>
            <a:off x="2734937" y="5327907"/>
            <a:ext cx="228600" cy="104782"/>
          </a:xfrm>
          <a:prstGeom prst="rect">
            <a:avLst/>
          </a:prstGeom>
          <a:solidFill>
            <a:srgbClr val="00FF00"/>
          </a:solidFill>
          <a:ln>
            <a:solidFill>
              <a:srgbClr val="00C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2F3585C-D3A2-4896-A84A-E9810EFF2665}"/>
              </a:ext>
            </a:extLst>
          </p:cNvPr>
          <p:cNvSpPr/>
          <p:nvPr/>
        </p:nvSpPr>
        <p:spPr>
          <a:xfrm>
            <a:off x="3165847" y="3809465"/>
            <a:ext cx="228600" cy="104782"/>
          </a:xfrm>
          <a:prstGeom prst="rect">
            <a:avLst/>
          </a:prstGeom>
          <a:solidFill>
            <a:srgbClr val="00FF00"/>
          </a:solidFill>
          <a:ln>
            <a:solidFill>
              <a:srgbClr val="00C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BC49811-1846-4AA0-9954-D104150A93AE}"/>
              </a:ext>
            </a:extLst>
          </p:cNvPr>
          <p:cNvSpPr txBox="1"/>
          <p:nvPr/>
        </p:nvSpPr>
        <p:spPr>
          <a:xfrm>
            <a:off x="2233008" y="5124457"/>
            <a:ext cx="5161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70C0"/>
                </a:solidFill>
                <a:latin typeface="Yu Gothic UI Light" panose="020B0300000000000000" pitchFamily="50" charset="-128"/>
              </a:rPr>
              <a:t>R1</a:t>
            </a:r>
            <a:endParaRPr kumimoji="1" lang="ja-JP" altLang="en-US" b="1" dirty="0">
              <a:solidFill>
                <a:srgbClr val="0070C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562DAD7-1083-4F17-8700-7EBCBB1E6F9F}"/>
              </a:ext>
            </a:extLst>
          </p:cNvPr>
          <p:cNvSpPr txBox="1"/>
          <p:nvPr/>
        </p:nvSpPr>
        <p:spPr>
          <a:xfrm>
            <a:off x="3336896" y="3725087"/>
            <a:ext cx="5161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70C0"/>
                </a:solidFill>
                <a:latin typeface="Yu Gothic UI Light" panose="020B0300000000000000" pitchFamily="50" charset="-128"/>
              </a:rPr>
              <a:t>L2</a:t>
            </a:r>
            <a:endParaRPr kumimoji="1" lang="ja-JP" altLang="en-US" b="1" dirty="0">
              <a:solidFill>
                <a:srgbClr val="0070C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6296132-08C1-43AE-A5A5-B6FB54889C10}"/>
              </a:ext>
            </a:extLst>
          </p:cNvPr>
          <p:cNvSpPr txBox="1"/>
          <p:nvPr/>
        </p:nvSpPr>
        <p:spPr>
          <a:xfrm>
            <a:off x="3435976" y="5063357"/>
            <a:ext cx="5161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70C0"/>
                </a:solidFill>
                <a:latin typeface="Yu Gothic UI Light" panose="020B0300000000000000" pitchFamily="50" charset="-128"/>
              </a:rPr>
              <a:t>L1</a:t>
            </a:r>
            <a:endParaRPr kumimoji="1" lang="ja-JP" altLang="en-US" b="1" dirty="0">
              <a:solidFill>
                <a:srgbClr val="0070C0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586CE4-920C-477E-9E24-B07AE0B55BEF}"/>
              </a:ext>
            </a:extLst>
          </p:cNvPr>
          <p:cNvSpPr txBox="1"/>
          <p:nvPr/>
        </p:nvSpPr>
        <p:spPr>
          <a:xfrm>
            <a:off x="2245261" y="3753602"/>
            <a:ext cx="5161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70C0"/>
                </a:solidFill>
                <a:latin typeface="Yu Gothic UI Light" panose="020B0300000000000000" pitchFamily="50" charset="-128"/>
              </a:rPr>
              <a:t>R2</a:t>
            </a:r>
            <a:endParaRPr kumimoji="1" lang="ja-JP" altLang="en-US" b="1" dirty="0">
              <a:solidFill>
                <a:srgbClr val="0070C0"/>
              </a:solidFill>
              <a:latin typeface="Yu Gothic UI Light" panose="020B0300000000000000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77E0E55-A163-4110-9A2A-A25A1A5390A4}"/>
              </a:ext>
            </a:extLst>
          </p:cNvPr>
          <p:cNvCxnSpPr>
            <a:cxnSpLocks/>
          </p:cNvCxnSpPr>
          <p:nvPr/>
        </p:nvCxnSpPr>
        <p:spPr>
          <a:xfrm>
            <a:off x="1516087" y="4489783"/>
            <a:ext cx="23369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60B194A-F10B-4F3E-B737-A7032283FF67}"/>
              </a:ext>
            </a:extLst>
          </p:cNvPr>
          <p:cNvSpPr txBox="1"/>
          <p:nvPr/>
        </p:nvSpPr>
        <p:spPr>
          <a:xfrm>
            <a:off x="980690" y="4125956"/>
            <a:ext cx="1692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  <a:latin typeface="Yu Gothic UI Light" panose="020B0300000000000000" pitchFamily="50" charset="-128"/>
              </a:rPr>
              <a:t>Beam direction</a:t>
            </a:r>
            <a:endParaRPr kumimoji="1" lang="ja-JP" altLang="en-US" b="1" dirty="0">
              <a:solidFill>
                <a:srgbClr val="FF0000"/>
              </a:solidFill>
              <a:latin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115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5299D-0D63-4C76-9A4D-EB15C0BD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Time walk correction -ii-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E22AE3-36AD-4593-AFB6-1FC1E2B4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b="1" dirty="0">
                <a:solidFill>
                  <a:srgbClr val="002060"/>
                </a:solidFill>
              </a:rPr>
              <a:t>About decision of cutoff condition of L2.qdc</a:t>
            </a:r>
            <a:endParaRPr lang="en-US" altLang="ja-JP" dirty="0"/>
          </a:p>
          <a:p>
            <a:r>
              <a:rPr kumimoji="1" lang="en-US" altLang="ja-JP" sz="1800" dirty="0"/>
              <a:t>What I wanted to do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→ </a:t>
            </a:r>
            <a:r>
              <a:rPr lang="en-US" altLang="ja-JP" sz="1800" dirty="0"/>
              <a:t>get position (x, y) of bin with maximum entry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	</a:t>
            </a:r>
            <a:r>
              <a:rPr lang="ja-JP" altLang="en-US" sz="1800" dirty="0"/>
              <a:t>→ </a:t>
            </a:r>
            <a:r>
              <a:rPr lang="en-US" altLang="ja-JP" sz="1800" dirty="0"/>
              <a:t>return “69”  but...</a:t>
            </a:r>
            <a:endParaRPr kumimoji="1" lang="en-US" altLang="ja-JP" sz="1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AA35A8-E596-411A-8B50-C1FCC86C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5CF33D-BCD1-402B-B942-85782E1A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65412C-2807-4EFC-B265-7B69C87D34DE}"/>
              </a:ext>
            </a:extLst>
          </p:cNvPr>
          <p:cNvSpPr txBox="1"/>
          <p:nvPr/>
        </p:nvSpPr>
        <p:spPr>
          <a:xfrm>
            <a:off x="374984" y="2526082"/>
            <a:ext cx="7327231" cy="553998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sz="1500" dirty="0">
                <a:latin typeface="Consolas" panose="020B0609020204030204" pitchFamily="49" charset="0"/>
              </a:rPr>
              <a:t>double max = h_twc[3] -&gt; GetBinContent(h_twc[3] -&gt; GetMaximumBin());</a:t>
            </a:r>
          </a:p>
          <a:p>
            <a:r>
              <a:rPr kumimoji="1" lang="en-US" altLang="ja-JP" sz="1500" dirty="0">
                <a:latin typeface="Consolas" panose="020B0609020204030204" pitchFamily="49" charset="0"/>
              </a:rPr>
              <a:t>double M_X = h_twc[3] -&gt; GetXaxis() -&gt; FindFixBin(max);</a:t>
            </a:r>
            <a:endParaRPr kumimoji="1" lang="ja-JP" altLang="en-US" sz="1500" dirty="0">
              <a:latin typeface="Consolas" panose="020B0609020204030204" pitchFamily="49" charset="0"/>
            </a:endParaRPr>
          </a:p>
        </p:txBody>
      </p:sp>
      <p:pic>
        <p:nvPicPr>
          <p:cNvPr id="8" name="図 7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6D76046F-32B6-41B9-A1D2-CA3D2699D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1" t="29825" r="2190" b="47719"/>
          <a:stretch/>
        </p:blipFill>
        <p:spPr>
          <a:xfrm>
            <a:off x="223724" y="3777922"/>
            <a:ext cx="5954859" cy="222735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85144B5-1BFB-4343-82BF-C1F1A45521BF}"/>
              </a:ext>
            </a:extLst>
          </p:cNvPr>
          <p:cNvCxnSpPr>
            <a:cxnSpLocks/>
          </p:cNvCxnSpPr>
          <p:nvPr/>
        </p:nvCxnSpPr>
        <p:spPr>
          <a:xfrm flipH="1">
            <a:off x="2388269" y="4128607"/>
            <a:ext cx="1" cy="1610456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516118D8-F911-4E14-808C-8736248172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0" t="24386" r="2464" b="50000"/>
          <a:stretch/>
        </p:blipFill>
        <p:spPr>
          <a:xfrm>
            <a:off x="7255042" y="3547175"/>
            <a:ext cx="4427621" cy="175661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A7E6DAA-A3A8-4AC2-A051-3C071B25D75F}"/>
              </a:ext>
            </a:extLst>
          </p:cNvPr>
          <p:cNvSpPr/>
          <p:nvPr/>
        </p:nvSpPr>
        <p:spPr>
          <a:xfrm>
            <a:off x="8051865" y="4247146"/>
            <a:ext cx="839472" cy="595141"/>
          </a:xfrm>
          <a:prstGeom prst="ellipse">
            <a:avLst/>
          </a:prstGeom>
          <a:noFill/>
          <a:ln w="2540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1DA3D40D-A8E8-4DCE-B3E4-0B79D2DF3723}"/>
              </a:ext>
            </a:extLst>
          </p:cNvPr>
          <p:cNvSpPr/>
          <p:nvPr/>
        </p:nvSpPr>
        <p:spPr>
          <a:xfrm rot="9693264">
            <a:off x="6025080" y="4675723"/>
            <a:ext cx="1929514" cy="622848"/>
          </a:xfrm>
          <a:prstGeom prst="rightArrow">
            <a:avLst>
              <a:gd name="adj1" fmla="val 50000"/>
              <a:gd name="adj2" fmla="val 109256"/>
            </a:avLst>
          </a:prstGeom>
          <a:solidFill>
            <a:srgbClr val="FF80FF">
              <a:alpha val="6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41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EFF5C-CC77-493E-BF99-3A254506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Time walk correction -iii-</a:t>
            </a:r>
            <a:endParaRPr kumimoji="1" lang="ja-JP" altLang="en-US" dirty="0"/>
          </a:p>
        </p:txBody>
      </p:sp>
      <p:pic>
        <p:nvPicPr>
          <p:cNvPr id="7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64D639E-EF0A-4A98-A2ED-DB68E668A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57" y="1107737"/>
            <a:ext cx="5660887" cy="4968875"/>
          </a:xfrm>
          <a:ln w="12700">
            <a:solidFill>
              <a:srgbClr val="F000C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DFBFCE-70B5-485C-92A9-B343F144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698A5-E110-48D8-92CC-70D0F499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pic>
        <p:nvPicPr>
          <p:cNvPr id="9" name="図 8" descr="カラフル が含まれている画像&#10;&#10;自動的に生成された説明">
            <a:extLst>
              <a:ext uri="{FF2B5EF4-FFF2-40B4-BE49-F238E27FC236}">
                <a16:creationId xmlns:a16="http://schemas.microsoft.com/office/drawing/2014/main" id="{574D7858-3903-4176-94C8-08EDC4E9A0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4737"/>
          <a:stretch/>
        </p:blipFill>
        <p:spPr>
          <a:xfrm>
            <a:off x="1090868" y="993354"/>
            <a:ext cx="4863776" cy="1732547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72E2927-9DC7-4F6D-AA62-A1062D5C3B7E}"/>
              </a:ext>
            </a:extLst>
          </p:cNvPr>
          <p:cNvCxnSpPr>
            <a:cxnSpLocks/>
          </p:cNvCxnSpPr>
          <p:nvPr/>
        </p:nvCxnSpPr>
        <p:spPr>
          <a:xfrm flipH="1">
            <a:off x="1882254" y="1235122"/>
            <a:ext cx="1137" cy="1228088"/>
          </a:xfrm>
          <a:prstGeom prst="straightConnector1">
            <a:avLst/>
          </a:prstGeom>
          <a:ln w="254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4F4A8A8-7B99-4D44-BE13-63F675D39519}"/>
              </a:ext>
            </a:extLst>
          </p:cNvPr>
          <p:cNvCxnSpPr>
            <a:cxnSpLocks/>
          </p:cNvCxnSpPr>
          <p:nvPr/>
        </p:nvCxnSpPr>
        <p:spPr>
          <a:xfrm rot="10800000">
            <a:off x="2001252" y="1768850"/>
            <a:ext cx="1580148" cy="0"/>
          </a:xfrm>
          <a:prstGeom prst="straightConnector1">
            <a:avLst/>
          </a:prstGeom>
          <a:ln w="38100">
            <a:solidFill>
              <a:srgbClr val="FF00C8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3BF09A5-A8B4-492E-815D-BD81ECC5B769}"/>
                  </a:ext>
                </a:extLst>
              </p:cNvPr>
              <p:cNvSpPr txBox="1"/>
              <p:nvPr/>
            </p:nvSpPr>
            <p:spPr>
              <a:xfrm>
                <a:off x="2001252" y="4020234"/>
                <a:ext cx="32545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Yu Gothic UI Light" panose="020B0300000000000000" pitchFamily="50" charset="-128"/>
                  </a:rPr>
                  <a:t>*As a result, For ‘run0123’,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𝐃𝐞𝐭𝐞𝐜𝐭𝐨𝐫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ja-JP" b="1" i="0" smtClean="0">
                          <a:solidFill>
                            <a:srgbClr val="FF00FF"/>
                          </a:solidFill>
                          <a:latin typeface="Yu Gothic UI Light" panose="020B0300000000000000" pitchFamily="50" charset="-128"/>
                        </a:rPr>
                        <m:t>249</m:t>
                      </m:r>
                      <m:r>
                        <a:rPr kumimoji="1" lang="en-US" altLang="ja-JP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𝐩𝐬𝐞𝐜</m:t>
                          </m:r>
                        </m:e>
                      </m:d>
                    </m:oMath>
                  </m:oMathPara>
                </a14:m>
                <a:endParaRPr kumimoji="1" lang="en-US" altLang="ja-JP" b="1" dirty="0">
                  <a:solidFill>
                    <a:srgbClr val="FF00FF"/>
                  </a:solidFill>
                  <a:latin typeface="Yu Gothic UI Light" panose="020B0300000000000000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3BF09A5-A8B4-492E-815D-BD81ECC5B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252" y="4020234"/>
                <a:ext cx="3254543" cy="646331"/>
              </a:xfrm>
              <a:prstGeom prst="rect">
                <a:avLst/>
              </a:prstGeom>
              <a:blipFill>
                <a:blip r:embed="rId5"/>
                <a:stretch>
                  <a:fillRect l="-1498" t="-3738" b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33EE28-8EE7-4B25-8C01-92159F700261}"/>
              </a:ext>
            </a:extLst>
          </p:cNvPr>
          <p:cNvSpPr txBox="1"/>
          <p:nvPr/>
        </p:nvSpPr>
        <p:spPr>
          <a:xfrm>
            <a:off x="7230979" y="6075144"/>
            <a:ext cx="477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年末休み（とゼミ</a:t>
            </a:r>
            <a:r>
              <a:rPr kumimoji="1" lang="ja-JP" altLang="en-US" sz="1200" b="1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の準備等）</a:t>
            </a:r>
            <a:r>
              <a:rPr kumimoji="1" lang="ja-JP" altLang="en-US" sz="1200" b="1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にかまけて解析に全然手を付けてませんでした</a:t>
            </a:r>
            <a:r>
              <a:rPr kumimoji="1" lang="en-US" altLang="ja-JP" sz="1200" b="1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...</a:t>
            </a:r>
          </a:p>
          <a:p>
            <a:r>
              <a:rPr kumimoji="1" lang="ja-JP" altLang="en-US" sz="1200" b="1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申し訳ありません．</a:t>
            </a:r>
            <a:endParaRPr kumimoji="1" lang="en-US" altLang="ja-JP" sz="1200" b="1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  <a:p>
            <a:r>
              <a:rPr kumimoji="1" lang="ja-JP" altLang="en-US" sz="1200" b="1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今日から頑張ります</a:t>
            </a:r>
            <a:r>
              <a:rPr kumimoji="1" lang="en-US" altLang="ja-JP" sz="1200" b="1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...</a:t>
            </a:r>
            <a:endParaRPr kumimoji="1" lang="ja-JP" altLang="en-US" sz="1200" b="1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84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A4933-9B0C-447F-B03C-746ABA7D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 do next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64D275-7B19-4CE1-A33F-12A00E34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To continue analysis: V</a:t>
            </a:r>
            <a:r>
              <a:rPr kumimoji="1" lang="en-US" altLang="ja-JP" baseline="-25000" dirty="0"/>
              <a:t>b</a:t>
            </a:r>
            <a:r>
              <a:rPr kumimoji="1" lang="en-US" altLang="ja-JP" dirty="0"/>
              <a:t>, V</a:t>
            </a:r>
            <a:r>
              <a:rPr kumimoji="1" lang="en-US" altLang="ja-JP" baseline="-25000" dirty="0"/>
              <a:t>th</a:t>
            </a:r>
            <a:r>
              <a:rPr kumimoji="1" lang="en-US" altLang="ja-JP" dirty="0"/>
              <a:t>T1 dependence</a:t>
            </a:r>
          </a:p>
          <a:p>
            <a:endParaRPr lang="en-US" altLang="ja-JP" dirty="0"/>
          </a:p>
          <a:p>
            <a:r>
              <a:rPr kumimoji="1" lang="en-US" altLang="ja-JP" dirty="0"/>
              <a:t>“ToF counter” test at testbench using cosmic ray and β-ray source</a:t>
            </a:r>
          </a:p>
          <a:p>
            <a:endParaRPr lang="en-US" altLang="ja-JP" dirty="0"/>
          </a:p>
          <a:p>
            <a:r>
              <a:rPr lang="en-US" altLang="ja-JP" dirty="0"/>
              <a:t>Hypernuclear physics seminar</a:t>
            </a:r>
          </a:p>
          <a:p>
            <a:endParaRPr lang="en-US" altLang="ja-JP" dirty="0"/>
          </a:p>
          <a:p>
            <a:r>
              <a:rPr kumimoji="1" lang="en-US" altLang="ja-JP" dirty="0"/>
              <a:t>JPS abstract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967CF-205A-4894-BF82-474B24A0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01. 09 (Thu)   ELS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72DC9D-E963-4340-9E17-AF7CE70F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#10   T. Fujiwara</a:t>
            </a:r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12C506A-A876-4EAA-B4BF-B35CED0EA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18" y="2966630"/>
            <a:ext cx="4060503" cy="2862471"/>
          </a:xfrm>
          <a:prstGeom prst="rect">
            <a:avLst/>
          </a:prstGeom>
          <a:ln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4811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002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002" id="{2CEAA93D-49AE-4401-96F5-4AB90D07186D}" vid="{22F45B45-E5CB-4DBA-9113-7B80A80E011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97</TotalTime>
  <Words>436</Words>
  <Application>Microsoft Office PowerPoint</Application>
  <PresentationFormat>ワイド画面</PresentationFormat>
  <Paragraphs>70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Yu Gothic UI Light</vt:lpstr>
      <vt:lpstr>游ゴシック</vt:lpstr>
      <vt:lpstr>游ゴシック Light</vt:lpstr>
      <vt:lpstr>Arial</vt:lpstr>
      <vt:lpstr>Calibri</vt:lpstr>
      <vt:lpstr>Calibri Light</vt:lpstr>
      <vt:lpstr>Cambria Math</vt:lpstr>
      <vt:lpstr>Consolas</vt:lpstr>
      <vt:lpstr>Wingdings</vt:lpstr>
      <vt:lpstr>mytheme002</vt:lpstr>
      <vt:lpstr>Status report #10</vt:lpstr>
      <vt:lpstr>Consideration for cutoff conditions -i-</vt:lpstr>
      <vt:lpstr>Consideration for cutoff conditions -ii-</vt:lpstr>
      <vt:lpstr>Time walk correction -i-</vt:lpstr>
      <vt:lpstr>Time walk correction -ii-</vt:lpstr>
      <vt:lpstr>Time walk correction -iii-</vt:lpstr>
      <vt:lpstr>To do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ELS_status_fujiwara_200109</dc:title>
  <dc:creator>藤原 友正</dc:creator>
  <cp:lastModifiedBy>Fujiwara Tomomasa</cp:lastModifiedBy>
  <cp:revision>1</cp:revision>
  <dcterms:created xsi:type="dcterms:W3CDTF">2019-12-26T11:45:58Z</dcterms:created>
  <dcterms:modified xsi:type="dcterms:W3CDTF">2020-01-09T06:07:46Z</dcterms:modified>
</cp:coreProperties>
</file>