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68" r:id="rId17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106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47110-E653-4205-92EB-452C1E456879}" v="517" dt="2020-01-17T07:10:17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wara Tomomasa" userId="773db4682fb361c6" providerId="LiveId" clId="{4F147110-E653-4205-92EB-452C1E456879}"/>
    <pc:docChg chg="undo custSel addSld modSld sldOrd modMainMaster modNotesMaster">
      <pc:chgData name="Fujiwara Tomomasa" userId="773db4682fb361c6" providerId="LiveId" clId="{4F147110-E653-4205-92EB-452C1E456879}" dt="2020-01-17T06:47:55.343" v="5142" actId="20577"/>
      <pc:docMkLst>
        <pc:docMk/>
      </pc:docMkLst>
      <pc:sldChg chg="modSp">
        <pc:chgData name="Fujiwara Tomomasa" userId="773db4682fb361c6" providerId="LiveId" clId="{4F147110-E653-4205-92EB-452C1E456879}" dt="2020-01-17T06:47:55.343" v="5142" actId="20577"/>
        <pc:sldMkLst>
          <pc:docMk/>
          <pc:sldMk cId="1572970469" sldId="256"/>
        </pc:sldMkLst>
        <pc:spChg chg="mod">
          <ac:chgData name="Fujiwara Tomomasa" userId="773db4682fb361c6" providerId="LiveId" clId="{4F147110-E653-4205-92EB-452C1E456879}" dt="2020-01-14T00:33:08.492" v="16" actId="20577"/>
          <ac:spMkLst>
            <pc:docMk/>
            <pc:sldMk cId="1572970469" sldId="256"/>
            <ac:spMk id="2" creationId="{B0F5CE69-F007-43F6-A820-FCB7A0B54623}"/>
          </ac:spMkLst>
        </pc:spChg>
        <pc:spChg chg="mod">
          <ac:chgData name="Fujiwara Tomomasa" userId="773db4682fb361c6" providerId="LiveId" clId="{4F147110-E653-4205-92EB-452C1E456879}" dt="2020-01-14T00:33:40.724" v="66" actId="20577"/>
          <ac:spMkLst>
            <pc:docMk/>
            <pc:sldMk cId="1572970469" sldId="256"/>
            <ac:spMk id="3" creationId="{613CFEE3-8B62-4A57-930C-FAFD5EE6402B}"/>
          </ac:spMkLst>
        </pc:spChg>
        <pc:spChg chg="mod">
          <ac:chgData name="Fujiwara Tomomasa" userId="773db4682fb361c6" providerId="LiveId" clId="{4F147110-E653-4205-92EB-452C1E456879}" dt="2020-01-17T06:47:55.343" v="5142" actId="20577"/>
          <ac:spMkLst>
            <pc:docMk/>
            <pc:sldMk cId="1572970469" sldId="256"/>
            <ac:spMk id="4" creationId="{7ACFAA13-C724-41E5-833A-E2BE345A312D}"/>
          </ac:spMkLst>
        </pc:spChg>
      </pc:sldChg>
      <pc:sldChg chg="addSp delSp modSp add">
        <pc:chgData name="Fujiwara Tomomasa" userId="773db4682fb361c6" providerId="LiveId" clId="{4F147110-E653-4205-92EB-452C1E456879}" dt="2020-01-17T04:26:48.291" v="4652" actId="20577"/>
        <pc:sldMkLst>
          <pc:docMk/>
          <pc:sldMk cId="761671648" sldId="257"/>
        </pc:sldMkLst>
        <pc:spChg chg="mod">
          <ac:chgData name="Fujiwara Tomomasa" userId="773db4682fb361c6" providerId="LiveId" clId="{4F147110-E653-4205-92EB-452C1E456879}" dt="2020-01-14T00:35:16.624" v="183" actId="20577"/>
          <ac:spMkLst>
            <pc:docMk/>
            <pc:sldMk cId="761671648" sldId="257"/>
            <ac:spMk id="2" creationId="{F39C2859-5282-4CBA-B270-FC390AF73417}"/>
          </ac:spMkLst>
        </pc:spChg>
        <pc:spChg chg="mod ord">
          <ac:chgData name="Fujiwara Tomomasa" userId="773db4682fb361c6" providerId="LiveId" clId="{4F147110-E653-4205-92EB-452C1E456879}" dt="2020-01-17T04:26:48.291" v="4652" actId="20577"/>
          <ac:spMkLst>
            <pc:docMk/>
            <pc:sldMk cId="761671648" sldId="257"/>
            <ac:spMk id="3" creationId="{5769D400-A27C-4647-B2AB-D9B441F793F3}"/>
          </ac:spMkLst>
        </pc:spChg>
        <pc:graphicFrameChg chg="add del mod">
          <ac:chgData name="Fujiwara Tomomasa" userId="773db4682fb361c6" providerId="LiveId" clId="{4F147110-E653-4205-92EB-452C1E456879}" dt="2020-01-14T10:52:08.439" v="691" actId="21"/>
          <ac:graphicFrameMkLst>
            <pc:docMk/>
            <pc:sldMk cId="761671648" sldId="257"/>
            <ac:graphicFrameMk id="6" creationId="{5B0174E1-9572-43E1-A56A-5005DA1D6B38}"/>
          </ac:graphicFrameMkLst>
        </pc:graphicFrameChg>
        <pc:picChg chg="add del mod modCrop">
          <ac:chgData name="Fujiwara Tomomasa" userId="773db4682fb361c6" providerId="LiveId" clId="{4F147110-E653-4205-92EB-452C1E456879}" dt="2020-01-14T10:49:46.674" v="678" actId="21"/>
          <ac:picMkLst>
            <pc:docMk/>
            <pc:sldMk cId="761671648" sldId="257"/>
            <ac:picMk id="8" creationId="{3161456B-CCB5-4C1F-8F74-764E4FDC89AC}"/>
          </ac:picMkLst>
        </pc:picChg>
        <pc:picChg chg="add mod">
          <ac:chgData name="Fujiwara Tomomasa" userId="773db4682fb361c6" providerId="LiveId" clId="{4F147110-E653-4205-92EB-452C1E456879}" dt="2020-01-14T11:52:55.206" v="1447" actId="14100"/>
          <ac:picMkLst>
            <pc:docMk/>
            <pc:sldMk cId="761671648" sldId="257"/>
            <ac:picMk id="9" creationId="{C84D25AB-590A-4134-848F-5C183A4E7371}"/>
          </ac:picMkLst>
        </pc:picChg>
      </pc:sldChg>
      <pc:sldChg chg="addSp delSp modSp add">
        <pc:chgData name="Fujiwara Tomomasa" userId="773db4682fb361c6" providerId="LiveId" clId="{4F147110-E653-4205-92EB-452C1E456879}" dt="2020-01-17T06:47:46.012" v="5139" actId="20577"/>
        <pc:sldMkLst>
          <pc:docMk/>
          <pc:sldMk cId="1845735403" sldId="258"/>
        </pc:sldMkLst>
        <pc:spChg chg="mod">
          <ac:chgData name="Fujiwara Tomomasa" userId="773db4682fb361c6" providerId="LiveId" clId="{4F147110-E653-4205-92EB-452C1E456879}" dt="2020-01-17T06:47:46.012" v="5139" actId="20577"/>
          <ac:spMkLst>
            <pc:docMk/>
            <pc:sldMk cId="1845735403" sldId="258"/>
            <ac:spMk id="2" creationId="{2ECCBD47-3CD2-421B-926B-05AAE36B04D2}"/>
          </ac:spMkLst>
        </pc:spChg>
        <pc:spChg chg="mod ord">
          <ac:chgData name="Fujiwara Tomomasa" userId="773db4682fb361c6" providerId="LiveId" clId="{4F147110-E653-4205-92EB-452C1E456879}" dt="2020-01-17T03:42:58.001" v="4086" actId="20577"/>
          <ac:spMkLst>
            <pc:docMk/>
            <pc:sldMk cId="1845735403" sldId="258"/>
            <ac:spMk id="3" creationId="{9B3949E2-02B7-4D46-A18A-40B12476E6B0}"/>
          </ac:spMkLst>
        </pc:spChg>
        <pc:graphicFrameChg chg="add del mod">
          <ac:chgData name="Fujiwara Tomomasa" userId="773db4682fb361c6" providerId="LiveId" clId="{4F147110-E653-4205-92EB-452C1E456879}" dt="2020-01-14T06:30:11.970" v="241" actId="21"/>
          <ac:graphicFrameMkLst>
            <pc:docMk/>
            <pc:sldMk cId="1845735403" sldId="258"/>
            <ac:graphicFrameMk id="6" creationId="{34988DBB-1098-4090-8BAA-9E7E25120676}"/>
          </ac:graphicFrameMkLst>
        </pc:graphicFrameChg>
        <pc:picChg chg="add mod ord modCrop">
          <ac:chgData name="Fujiwara Tomomasa" userId="773db4682fb361c6" providerId="LiveId" clId="{4F147110-E653-4205-92EB-452C1E456879}" dt="2020-01-14T12:13:03.367" v="1745" actId="1037"/>
          <ac:picMkLst>
            <pc:docMk/>
            <pc:sldMk cId="1845735403" sldId="258"/>
            <ac:picMk id="8" creationId="{9DF85863-962A-4013-B86B-A544F4F4ECB5}"/>
          </ac:picMkLst>
        </pc:picChg>
        <pc:picChg chg="add mod modCrop">
          <ac:chgData name="Fujiwara Tomomasa" userId="773db4682fb361c6" providerId="LiveId" clId="{4F147110-E653-4205-92EB-452C1E456879}" dt="2020-01-14T12:13:03.367" v="1745" actId="1037"/>
          <ac:picMkLst>
            <pc:docMk/>
            <pc:sldMk cId="1845735403" sldId="258"/>
            <ac:picMk id="10" creationId="{A77E2E65-4B93-4709-BBCC-3B4910D9873F}"/>
          </ac:picMkLst>
        </pc:picChg>
      </pc:sldChg>
      <pc:sldChg chg="addSp delSp modSp add">
        <pc:chgData name="Fujiwara Tomomasa" userId="773db4682fb361c6" providerId="LiveId" clId="{4F147110-E653-4205-92EB-452C1E456879}" dt="2020-01-15T13:11:51.044" v="3120" actId="1037"/>
        <pc:sldMkLst>
          <pc:docMk/>
          <pc:sldMk cId="481002813" sldId="259"/>
        </pc:sldMkLst>
        <pc:spChg chg="mod">
          <ac:chgData name="Fujiwara Tomomasa" userId="773db4682fb361c6" providerId="LiveId" clId="{4F147110-E653-4205-92EB-452C1E456879}" dt="2020-01-14T07:25:13.478" v="648"/>
          <ac:spMkLst>
            <pc:docMk/>
            <pc:sldMk cId="481002813" sldId="259"/>
            <ac:spMk id="2" creationId="{0515EA90-4DE1-431C-8F85-DC14A978788A}"/>
          </ac:spMkLst>
        </pc:spChg>
        <pc:spChg chg="mod">
          <ac:chgData name="Fujiwara Tomomasa" userId="773db4682fb361c6" providerId="LiveId" clId="{4F147110-E653-4205-92EB-452C1E456879}" dt="2020-01-14T12:05:31.802" v="1503" actId="20577"/>
          <ac:spMkLst>
            <pc:docMk/>
            <pc:sldMk cId="481002813" sldId="259"/>
            <ac:spMk id="3" creationId="{ED0A7243-E05D-46C7-B882-9CA816CE339C}"/>
          </ac:spMkLst>
        </pc:spChg>
        <pc:spChg chg="add mod">
          <ac:chgData name="Fujiwara Tomomasa" userId="773db4682fb361c6" providerId="LiveId" clId="{4F147110-E653-4205-92EB-452C1E456879}" dt="2020-01-15T13:11:51.044" v="3120" actId="1037"/>
          <ac:spMkLst>
            <pc:docMk/>
            <pc:sldMk cId="481002813" sldId="259"/>
            <ac:spMk id="9" creationId="{4E1FFBC6-68F2-46FA-B2E0-67779270D64F}"/>
          </ac:spMkLst>
        </pc:spChg>
        <pc:spChg chg="add mod">
          <ac:chgData name="Fujiwara Tomomasa" userId="773db4682fb361c6" providerId="LiveId" clId="{4F147110-E653-4205-92EB-452C1E456879}" dt="2020-01-15T13:11:12.881" v="3088" actId="1038"/>
          <ac:spMkLst>
            <pc:docMk/>
            <pc:sldMk cId="481002813" sldId="259"/>
            <ac:spMk id="10" creationId="{1B6972A0-AE06-4E71-9674-2143ACC959B4}"/>
          </ac:spMkLst>
        </pc:spChg>
        <pc:spChg chg="add mod">
          <ac:chgData name="Fujiwara Tomomasa" userId="773db4682fb361c6" providerId="LiveId" clId="{4F147110-E653-4205-92EB-452C1E456879}" dt="2020-01-15T13:11:51.044" v="3120" actId="1037"/>
          <ac:spMkLst>
            <pc:docMk/>
            <pc:sldMk cId="481002813" sldId="259"/>
            <ac:spMk id="12" creationId="{26E81911-0FD3-49B6-B87D-39BF606108F4}"/>
          </ac:spMkLst>
        </pc:spChg>
        <pc:spChg chg="add mod">
          <ac:chgData name="Fujiwara Tomomasa" userId="773db4682fb361c6" providerId="LiveId" clId="{4F147110-E653-4205-92EB-452C1E456879}" dt="2020-01-15T13:11:12.881" v="3088" actId="1038"/>
          <ac:spMkLst>
            <pc:docMk/>
            <pc:sldMk cId="481002813" sldId="259"/>
            <ac:spMk id="17" creationId="{B6F13EFF-AC59-4F70-AF16-0E0BEBA9B6B6}"/>
          </ac:spMkLst>
        </pc:spChg>
        <pc:graphicFrameChg chg="add mod">
          <ac:chgData name="Fujiwara Tomomasa" userId="773db4682fb361c6" providerId="LiveId" clId="{4F147110-E653-4205-92EB-452C1E456879}" dt="2020-01-15T13:11:36.941" v="3092" actId="1037"/>
          <ac:graphicFrameMkLst>
            <pc:docMk/>
            <pc:sldMk cId="481002813" sldId="259"/>
            <ac:graphicFrameMk id="6" creationId="{76FDFEBF-E854-41D3-85DE-5022FF7C7FD9}"/>
          </ac:graphicFrameMkLst>
        </pc:graphicFrameChg>
        <pc:graphicFrameChg chg="add del mod">
          <ac:chgData name="Fujiwara Tomomasa" userId="773db4682fb361c6" providerId="LiveId" clId="{4F147110-E653-4205-92EB-452C1E456879}" dt="2020-01-14T11:47:47.124" v="1294" actId="21"/>
          <ac:graphicFrameMkLst>
            <pc:docMk/>
            <pc:sldMk cId="481002813" sldId="259"/>
            <ac:graphicFrameMk id="7" creationId="{EAAA8778-ED72-4561-93BF-72486A470F0A}"/>
          </ac:graphicFrameMkLst>
        </pc:graphicFrameChg>
        <pc:graphicFrameChg chg="add del mod">
          <ac:chgData name="Fujiwara Tomomasa" userId="773db4682fb361c6" providerId="LiveId" clId="{4F147110-E653-4205-92EB-452C1E456879}" dt="2020-01-14T11:47:30.113" v="1292" actId="21"/>
          <ac:graphicFrameMkLst>
            <pc:docMk/>
            <pc:sldMk cId="481002813" sldId="259"/>
            <ac:graphicFrameMk id="8" creationId="{D2FFA14B-D704-4B43-9CB5-124816D254A6}"/>
          </ac:graphicFrameMkLst>
        </pc:graphicFrameChg>
        <pc:cxnChg chg="add mod">
          <ac:chgData name="Fujiwara Tomomasa" userId="773db4682fb361c6" providerId="LiveId" clId="{4F147110-E653-4205-92EB-452C1E456879}" dt="2020-01-15T13:11:51.044" v="3120" actId="1037"/>
          <ac:cxnSpMkLst>
            <pc:docMk/>
            <pc:sldMk cId="481002813" sldId="259"/>
            <ac:cxnSpMk id="11" creationId="{0AB4EBEE-0CA0-4BF2-9B75-F7457C34623F}"/>
          </ac:cxnSpMkLst>
        </pc:cxnChg>
        <pc:cxnChg chg="add mod">
          <ac:chgData name="Fujiwara Tomomasa" userId="773db4682fb361c6" providerId="LiveId" clId="{4F147110-E653-4205-92EB-452C1E456879}" dt="2020-01-15T13:11:12.881" v="3088" actId="1038"/>
          <ac:cxnSpMkLst>
            <pc:docMk/>
            <pc:sldMk cId="481002813" sldId="259"/>
            <ac:cxnSpMk id="16" creationId="{56657C60-6C7E-4F92-B524-202C5CB6E490}"/>
          </ac:cxnSpMkLst>
        </pc:cxnChg>
      </pc:sldChg>
      <pc:sldChg chg="addSp modSp add">
        <pc:chgData name="Fujiwara Tomomasa" userId="773db4682fb361c6" providerId="LiveId" clId="{4F147110-E653-4205-92EB-452C1E456879}" dt="2020-01-14T12:11:51.661" v="1727" actId="20577"/>
        <pc:sldMkLst>
          <pc:docMk/>
          <pc:sldMk cId="1276307668" sldId="260"/>
        </pc:sldMkLst>
        <pc:spChg chg="mod">
          <ac:chgData name="Fujiwara Tomomasa" userId="773db4682fb361c6" providerId="LiveId" clId="{4F147110-E653-4205-92EB-452C1E456879}" dt="2020-01-14T11:47:56.018" v="1295"/>
          <ac:spMkLst>
            <pc:docMk/>
            <pc:sldMk cId="1276307668" sldId="260"/>
            <ac:spMk id="2" creationId="{EAD8CA10-2385-4C3D-8A56-D9C5EF1C366C}"/>
          </ac:spMkLst>
        </pc:spChg>
        <pc:spChg chg="mod">
          <ac:chgData name="Fujiwara Tomomasa" userId="773db4682fb361c6" providerId="LiveId" clId="{4F147110-E653-4205-92EB-452C1E456879}" dt="2020-01-14T12:11:51.661" v="1727" actId="20577"/>
          <ac:spMkLst>
            <pc:docMk/>
            <pc:sldMk cId="1276307668" sldId="260"/>
            <ac:spMk id="3" creationId="{8C16189E-A7F3-4A02-B7FF-133784058324}"/>
          </ac:spMkLst>
        </pc:spChg>
        <pc:graphicFrameChg chg="add mod">
          <ac:chgData name="Fujiwara Tomomasa" userId="773db4682fb361c6" providerId="LiveId" clId="{4F147110-E653-4205-92EB-452C1E456879}" dt="2020-01-14T11:50:14.827" v="1315"/>
          <ac:graphicFrameMkLst>
            <pc:docMk/>
            <pc:sldMk cId="1276307668" sldId="260"/>
            <ac:graphicFrameMk id="6" creationId="{BA85449C-9347-4679-8C67-980434704CC2}"/>
          </ac:graphicFrameMkLst>
        </pc:graphicFrameChg>
        <pc:graphicFrameChg chg="add mod">
          <ac:chgData name="Fujiwara Tomomasa" userId="773db4682fb361c6" providerId="LiveId" clId="{4F147110-E653-4205-92EB-452C1E456879}" dt="2020-01-14T11:50:18.452" v="1316"/>
          <ac:graphicFrameMkLst>
            <pc:docMk/>
            <pc:sldMk cId="1276307668" sldId="260"/>
            <ac:graphicFrameMk id="7" creationId="{A3D8BB0C-E3EE-48DD-A419-7E502E0CC931}"/>
          </ac:graphicFrameMkLst>
        </pc:graphicFrameChg>
      </pc:sldChg>
      <pc:sldChg chg="addSp delSp modSp add">
        <pc:chgData name="Fujiwara Tomomasa" userId="773db4682fb361c6" providerId="LiveId" clId="{4F147110-E653-4205-92EB-452C1E456879}" dt="2020-01-17T03:18:46.385" v="3457" actId="113"/>
        <pc:sldMkLst>
          <pc:docMk/>
          <pc:sldMk cId="540522976" sldId="261"/>
        </pc:sldMkLst>
        <pc:spChg chg="mod">
          <ac:chgData name="Fujiwara Tomomasa" userId="773db4682fb361c6" providerId="LiveId" clId="{4F147110-E653-4205-92EB-452C1E456879}" dt="2020-01-15T12:15:12.473" v="1970" actId="20577"/>
          <ac:spMkLst>
            <pc:docMk/>
            <pc:sldMk cId="540522976" sldId="261"/>
            <ac:spMk id="2" creationId="{A4CB2CF0-ECDB-4D49-A602-3DD4F5031DB1}"/>
          </ac:spMkLst>
        </pc:spChg>
        <pc:spChg chg="mod ord">
          <ac:chgData name="Fujiwara Tomomasa" userId="773db4682fb361c6" providerId="LiveId" clId="{4F147110-E653-4205-92EB-452C1E456879}" dt="2020-01-17T03:18:46.385" v="3457" actId="113"/>
          <ac:spMkLst>
            <pc:docMk/>
            <pc:sldMk cId="540522976" sldId="261"/>
            <ac:spMk id="3" creationId="{DE77B23D-EBDC-4089-89B6-008C46F72561}"/>
          </ac:spMkLst>
        </pc:spChg>
        <pc:spChg chg="add mod">
          <ac:chgData name="Fujiwara Tomomasa" userId="773db4682fb361c6" providerId="LiveId" clId="{4F147110-E653-4205-92EB-452C1E456879}" dt="2020-01-15T12:15:24.827" v="1971" actId="1076"/>
          <ac:spMkLst>
            <pc:docMk/>
            <pc:sldMk cId="540522976" sldId="261"/>
            <ac:spMk id="12" creationId="{9BDAF0A0-3E44-4FF3-B548-D16EC63C08CA}"/>
          </ac:spMkLst>
        </pc:spChg>
        <pc:spChg chg="add mod">
          <ac:chgData name="Fujiwara Tomomasa" userId="773db4682fb361c6" providerId="LiveId" clId="{4F147110-E653-4205-92EB-452C1E456879}" dt="2020-01-15T12:21:01.260" v="2026" actId="1076"/>
          <ac:spMkLst>
            <pc:docMk/>
            <pc:sldMk cId="540522976" sldId="261"/>
            <ac:spMk id="13" creationId="{3CC565BA-8FAC-4F78-9568-36FCF0D02A26}"/>
          </ac:spMkLst>
        </pc:spChg>
        <pc:spChg chg="add mod">
          <ac:chgData name="Fujiwara Tomomasa" userId="773db4682fb361c6" providerId="LiveId" clId="{4F147110-E653-4205-92EB-452C1E456879}" dt="2020-01-15T12:15:27.100" v="1973" actId="1076"/>
          <ac:spMkLst>
            <pc:docMk/>
            <pc:sldMk cId="540522976" sldId="261"/>
            <ac:spMk id="14" creationId="{BEF47E75-2E9D-4697-AD15-388DE5B3F419}"/>
          </ac:spMkLst>
        </pc:spChg>
        <pc:spChg chg="add mod">
          <ac:chgData name="Fujiwara Tomomasa" userId="773db4682fb361c6" providerId="LiveId" clId="{4F147110-E653-4205-92EB-452C1E456879}" dt="2020-01-15T12:21:32.378" v="2030" actId="1076"/>
          <ac:spMkLst>
            <pc:docMk/>
            <pc:sldMk cId="540522976" sldId="261"/>
            <ac:spMk id="15" creationId="{1511ADBD-6FAB-4AD3-9A0B-9C07B4D01FBB}"/>
          </ac:spMkLst>
        </pc:spChg>
        <pc:spChg chg="add del mod">
          <ac:chgData name="Fujiwara Tomomasa" userId="773db4682fb361c6" providerId="LiveId" clId="{4F147110-E653-4205-92EB-452C1E456879}" dt="2020-01-15T12:18:21.842" v="1987" actId="21"/>
          <ac:spMkLst>
            <pc:docMk/>
            <pc:sldMk cId="540522976" sldId="261"/>
            <ac:spMk id="23" creationId="{79AA39AD-477A-44F9-A768-EE8F4D04801E}"/>
          </ac:spMkLst>
        </pc:spChg>
        <pc:spChg chg="add del mod">
          <ac:chgData name="Fujiwara Tomomasa" userId="773db4682fb361c6" providerId="LiveId" clId="{4F147110-E653-4205-92EB-452C1E456879}" dt="2020-01-15T12:22:08.988" v="2033" actId="21"/>
          <ac:spMkLst>
            <pc:docMk/>
            <pc:sldMk cId="540522976" sldId="261"/>
            <ac:spMk id="25" creationId="{E1350948-E114-4703-98D5-60B1B84B4722}"/>
          </ac:spMkLst>
        </pc:spChg>
        <pc:spChg chg="add del mod">
          <ac:chgData name="Fujiwara Tomomasa" userId="773db4682fb361c6" providerId="LiveId" clId="{4F147110-E653-4205-92EB-452C1E456879}" dt="2020-01-15T12:22:00.788" v="2032" actId="21"/>
          <ac:spMkLst>
            <pc:docMk/>
            <pc:sldMk cId="540522976" sldId="261"/>
            <ac:spMk id="26" creationId="{A39D65E7-0027-41AC-A522-A447E0CEDAFE}"/>
          </ac:spMkLst>
        </pc:spChg>
        <pc:graphicFrameChg chg="add del mod">
          <ac:chgData name="Fujiwara Tomomasa" userId="773db4682fb361c6" providerId="LiveId" clId="{4F147110-E653-4205-92EB-452C1E456879}" dt="2020-01-15T12:06:11.678" v="1838" actId="21"/>
          <ac:graphicFrameMkLst>
            <pc:docMk/>
            <pc:sldMk cId="540522976" sldId="261"/>
            <ac:graphicFrameMk id="7" creationId="{DCC6DAF4-E3AB-40E9-8881-87140EC0A174}"/>
          </ac:graphicFrameMkLst>
        </pc:graphicFrameChg>
        <pc:picChg chg="add mod ord modCrop">
          <ac:chgData name="Fujiwara Tomomasa" userId="773db4682fb361c6" providerId="LiveId" clId="{4F147110-E653-4205-92EB-452C1E456879}" dt="2020-01-17T03:17:17.887" v="3404" actId="171"/>
          <ac:picMkLst>
            <pc:docMk/>
            <pc:sldMk cId="540522976" sldId="261"/>
            <ac:picMk id="9" creationId="{C0361465-1349-4CEE-B483-CE13F5C160CF}"/>
          </ac:picMkLst>
        </pc:picChg>
        <pc:picChg chg="add mod ord modCrop">
          <ac:chgData name="Fujiwara Tomomasa" userId="773db4682fb361c6" providerId="LiveId" clId="{4F147110-E653-4205-92EB-452C1E456879}" dt="2020-01-17T03:17:32.605" v="3407" actId="171"/>
          <ac:picMkLst>
            <pc:docMk/>
            <pc:sldMk cId="540522976" sldId="261"/>
            <ac:picMk id="11" creationId="{FBDD99FF-A3DE-4A76-B9ED-E611DCA1E73E}"/>
          </ac:picMkLst>
        </pc:picChg>
        <pc:cxnChg chg="add del mod">
          <ac:chgData name="Fujiwara Tomomasa" userId="773db4682fb361c6" providerId="LiveId" clId="{4F147110-E653-4205-92EB-452C1E456879}" dt="2020-01-15T12:17:43.193" v="1984" actId="21"/>
          <ac:cxnSpMkLst>
            <pc:docMk/>
            <pc:sldMk cId="540522976" sldId="261"/>
            <ac:cxnSpMk id="16" creationId="{979A5A20-1C65-4CBB-95E5-3704E693747C}"/>
          </ac:cxnSpMkLst>
        </pc:cxnChg>
        <pc:cxnChg chg="add del mod">
          <ac:chgData name="Fujiwara Tomomasa" userId="773db4682fb361c6" providerId="LiveId" clId="{4F147110-E653-4205-92EB-452C1E456879}" dt="2020-01-15T12:20:36.139" v="2017" actId="21"/>
          <ac:cxnSpMkLst>
            <pc:docMk/>
            <pc:sldMk cId="540522976" sldId="261"/>
            <ac:cxnSpMk id="24" creationId="{508C95DF-E70C-47E1-9A42-B6803A31FC4D}"/>
          </ac:cxnSpMkLst>
        </pc:cxnChg>
        <pc:cxnChg chg="add mod">
          <ac:chgData name="Fujiwara Tomomasa" userId="773db4682fb361c6" providerId="LiveId" clId="{4F147110-E653-4205-92EB-452C1E456879}" dt="2020-01-15T12:23:58.086" v="2118" actId="692"/>
          <ac:cxnSpMkLst>
            <pc:docMk/>
            <pc:sldMk cId="540522976" sldId="261"/>
            <ac:cxnSpMk id="27" creationId="{879F180D-D399-4C38-9CAF-4747C37BE4D1}"/>
          </ac:cxnSpMkLst>
        </pc:cxnChg>
        <pc:cxnChg chg="add mod">
          <ac:chgData name="Fujiwara Tomomasa" userId="773db4682fb361c6" providerId="LiveId" clId="{4F147110-E653-4205-92EB-452C1E456879}" dt="2020-01-15T12:24:07.818" v="2120" actId="1076"/>
          <ac:cxnSpMkLst>
            <pc:docMk/>
            <pc:sldMk cId="540522976" sldId="261"/>
            <ac:cxnSpMk id="29" creationId="{3817D83B-51C3-47E2-9064-0661F9D96A5F}"/>
          </ac:cxnSpMkLst>
        </pc:cxnChg>
        <pc:cxnChg chg="add mod">
          <ac:chgData name="Fujiwara Tomomasa" userId="773db4682fb361c6" providerId="LiveId" clId="{4F147110-E653-4205-92EB-452C1E456879}" dt="2020-01-15T12:24:27.713" v="2123" actId="1076"/>
          <ac:cxnSpMkLst>
            <pc:docMk/>
            <pc:sldMk cId="540522976" sldId="261"/>
            <ac:cxnSpMk id="30" creationId="{A146D3D2-4590-4F8F-836F-6D6FCAF461A0}"/>
          </ac:cxnSpMkLst>
        </pc:cxnChg>
        <pc:cxnChg chg="add mod">
          <ac:chgData name="Fujiwara Tomomasa" userId="773db4682fb361c6" providerId="LiveId" clId="{4F147110-E653-4205-92EB-452C1E456879}" dt="2020-01-15T12:24:27.713" v="2123" actId="1076"/>
          <ac:cxnSpMkLst>
            <pc:docMk/>
            <pc:sldMk cId="540522976" sldId="261"/>
            <ac:cxnSpMk id="31" creationId="{AF4BF143-F80B-4CE1-8857-EAD6452A7506}"/>
          </ac:cxnSpMkLst>
        </pc:cxnChg>
        <pc:cxnChg chg="add mod">
          <ac:chgData name="Fujiwara Tomomasa" userId="773db4682fb361c6" providerId="LiveId" clId="{4F147110-E653-4205-92EB-452C1E456879}" dt="2020-01-15T12:24:45.771" v="2126" actId="692"/>
          <ac:cxnSpMkLst>
            <pc:docMk/>
            <pc:sldMk cId="540522976" sldId="261"/>
            <ac:cxnSpMk id="32" creationId="{B4BC8129-44A7-42C9-81D5-6CE2B68793FC}"/>
          </ac:cxnSpMkLst>
        </pc:cxnChg>
        <pc:cxnChg chg="add mod">
          <ac:chgData name="Fujiwara Tomomasa" userId="773db4682fb361c6" providerId="LiveId" clId="{4F147110-E653-4205-92EB-452C1E456879}" dt="2020-01-15T12:24:45.771" v="2126" actId="692"/>
          <ac:cxnSpMkLst>
            <pc:docMk/>
            <pc:sldMk cId="540522976" sldId="261"/>
            <ac:cxnSpMk id="33" creationId="{DC269CC3-AFA5-45C6-934A-B7EAD07914B6}"/>
          </ac:cxnSpMkLst>
        </pc:cxnChg>
        <pc:cxnChg chg="add mod">
          <ac:chgData name="Fujiwara Tomomasa" userId="773db4682fb361c6" providerId="LiveId" clId="{4F147110-E653-4205-92EB-452C1E456879}" dt="2020-01-15T12:24:55.856" v="2128" actId="1076"/>
          <ac:cxnSpMkLst>
            <pc:docMk/>
            <pc:sldMk cId="540522976" sldId="261"/>
            <ac:cxnSpMk id="34" creationId="{EFABE7A6-1C8F-41EC-B6A6-1EDC11D170E5}"/>
          </ac:cxnSpMkLst>
        </pc:cxnChg>
        <pc:cxnChg chg="add mod">
          <ac:chgData name="Fujiwara Tomomasa" userId="773db4682fb361c6" providerId="LiveId" clId="{4F147110-E653-4205-92EB-452C1E456879}" dt="2020-01-15T12:24:55.856" v="2128" actId="1076"/>
          <ac:cxnSpMkLst>
            <pc:docMk/>
            <pc:sldMk cId="540522976" sldId="261"/>
            <ac:cxnSpMk id="35" creationId="{BB0895D7-8247-4246-B999-748331178EDE}"/>
          </ac:cxnSpMkLst>
        </pc:cxnChg>
      </pc:sldChg>
      <pc:sldChg chg="addSp modSp add">
        <pc:chgData name="Fujiwara Tomomasa" userId="773db4682fb361c6" providerId="LiveId" clId="{4F147110-E653-4205-92EB-452C1E456879}" dt="2020-01-17T04:17:17.667" v="4459" actId="14100"/>
        <pc:sldMkLst>
          <pc:docMk/>
          <pc:sldMk cId="2867735733" sldId="262"/>
        </pc:sldMkLst>
        <pc:spChg chg="mod">
          <ac:chgData name="Fujiwara Tomomasa" userId="773db4682fb361c6" providerId="LiveId" clId="{4F147110-E653-4205-92EB-452C1E456879}" dt="2020-01-15T12:53:57.072" v="2811"/>
          <ac:spMkLst>
            <pc:docMk/>
            <pc:sldMk cId="2867735733" sldId="262"/>
            <ac:spMk id="2" creationId="{0E1263FD-73F3-4FF2-AD17-D736E988A458}"/>
          </ac:spMkLst>
        </pc:spChg>
        <pc:spChg chg="mod ord">
          <ac:chgData name="Fujiwara Tomomasa" userId="773db4682fb361c6" providerId="LiveId" clId="{4F147110-E653-4205-92EB-452C1E456879}" dt="2020-01-17T03:19:58.303" v="3507" actId="113"/>
          <ac:spMkLst>
            <pc:docMk/>
            <pc:sldMk cId="2867735733" sldId="262"/>
            <ac:spMk id="3" creationId="{6B4B9094-5C12-4B47-8162-DE62D25F4543}"/>
          </ac:spMkLst>
        </pc:spChg>
        <pc:picChg chg="add mod modCrop">
          <ac:chgData name="Fujiwara Tomomasa" userId="773db4682fb361c6" providerId="LiveId" clId="{4F147110-E653-4205-92EB-452C1E456879}" dt="2020-01-17T04:17:17.667" v="4459" actId="14100"/>
          <ac:picMkLst>
            <pc:docMk/>
            <pc:sldMk cId="2867735733" sldId="262"/>
            <ac:picMk id="7" creationId="{BC4E6A6F-01CA-472B-9942-15FABD942702}"/>
          </ac:picMkLst>
        </pc:picChg>
      </pc:sldChg>
      <pc:sldChg chg="addSp modSp add">
        <pc:chgData name="Fujiwara Tomomasa" userId="773db4682fb361c6" providerId="LiveId" clId="{4F147110-E653-4205-92EB-452C1E456879}" dt="2020-01-17T03:22:31.961" v="3612" actId="20577"/>
        <pc:sldMkLst>
          <pc:docMk/>
          <pc:sldMk cId="1525039570" sldId="263"/>
        </pc:sldMkLst>
        <pc:spChg chg="mod">
          <ac:chgData name="Fujiwara Tomomasa" userId="773db4682fb361c6" providerId="LiveId" clId="{4F147110-E653-4205-92EB-452C1E456879}" dt="2020-01-15T12:56:21.492" v="2938"/>
          <ac:spMkLst>
            <pc:docMk/>
            <pc:sldMk cId="1525039570" sldId="263"/>
            <ac:spMk id="2" creationId="{F47C617D-9514-4F82-AD83-0856B402A4E5}"/>
          </ac:spMkLst>
        </pc:spChg>
        <pc:spChg chg="mod ord">
          <ac:chgData name="Fujiwara Tomomasa" userId="773db4682fb361c6" providerId="LiveId" clId="{4F147110-E653-4205-92EB-452C1E456879}" dt="2020-01-17T03:22:31.961" v="3612" actId="20577"/>
          <ac:spMkLst>
            <pc:docMk/>
            <pc:sldMk cId="1525039570" sldId="263"/>
            <ac:spMk id="3" creationId="{EA54E2DF-191F-4A22-B177-717FB3496F19}"/>
          </ac:spMkLst>
        </pc:spChg>
        <pc:picChg chg="add mod modCrop">
          <ac:chgData name="Fujiwara Tomomasa" userId="773db4682fb361c6" providerId="LiveId" clId="{4F147110-E653-4205-92EB-452C1E456879}" dt="2020-01-17T03:21:29.063" v="3606" actId="14100"/>
          <ac:picMkLst>
            <pc:docMk/>
            <pc:sldMk cId="1525039570" sldId="263"/>
            <ac:picMk id="7" creationId="{DC54C068-0FB8-4068-B866-0D5E12176703}"/>
          </ac:picMkLst>
        </pc:picChg>
      </pc:sldChg>
      <pc:sldChg chg="addSp delSp modSp add">
        <pc:chgData name="Fujiwara Tomomasa" userId="773db4682fb361c6" providerId="LiveId" clId="{4F147110-E653-4205-92EB-452C1E456879}" dt="2020-01-17T04:17:02.283" v="4458"/>
        <pc:sldMkLst>
          <pc:docMk/>
          <pc:sldMk cId="1789119423" sldId="264"/>
        </pc:sldMkLst>
        <pc:spChg chg="mod">
          <ac:chgData name="Fujiwara Tomomasa" userId="773db4682fb361c6" providerId="LiveId" clId="{4F147110-E653-4205-92EB-452C1E456879}" dt="2020-01-17T03:22:54" v="3614"/>
          <ac:spMkLst>
            <pc:docMk/>
            <pc:sldMk cId="1789119423" sldId="264"/>
            <ac:spMk id="2" creationId="{742DA881-4507-4A77-8CB2-80F7962C8B24}"/>
          </ac:spMkLst>
        </pc:spChg>
        <pc:spChg chg="mod">
          <ac:chgData name="Fujiwara Tomomasa" userId="773db4682fb361c6" providerId="LiveId" clId="{4F147110-E653-4205-92EB-452C1E456879}" dt="2020-01-17T04:17:02.283" v="4458"/>
          <ac:spMkLst>
            <pc:docMk/>
            <pc:sldMk cId="1789119423" sldId="264"/>
            <ac:spMk id="3" creationId="{FF7D1A3E-B344-44AC-9D92-295F869EFF84}"/>
          </ac:spMkLst>
        </pc:spChg>
        <pc:picChg chg="add mod modCrop">
          <ac:chgData name="Fujiwara Tomomasa" userId="773db4682fb361c6" providerId="LiveId" clId="{4F147110-E653-4205-92EB-452C1E456879}" dt="2020-01-17T03:28:13.618" v="3654" actId="1076"/>
          <ac:picMkLst>
            <pc:docMk/>
            <pc:sldMk cId="1789119423" sldId="264"/>
            <ac:picMk id="7" creationId="{BB6C07B6-B786-4760-A121-F3849EEBF043}"/>
          </ac:picMkLst>
        </pc:picChg>
        <pc:picChg chg="add del">
          <ac:chgData name="Fujiwara Tomomasa" userId="773db4682fb361c6" providerId="LiveId" clId="{4F147110-E653-4205-92EB-452C1E456879}" dt="2020-01-17T03:27:50.046" v="3650"/>
          <ac:picMkLst>
            <pc:docMk/>
            <pc:sldMk cId="1789119423" sldId="264"/>
            <ac:picMk id="8" creationId="{DA0F6476-DD07-4CAD-9A2E-DFBF196DEBB0}"/>
          </ac:picMkLst>
        </pc:picChg>
      </pc:sldChg>
      <pc:sldChg chg="addSp modSp add">
        <pc:chgData name="Fujiwara Tomomasa" userId="773db4682fb361c6" providerId="LiveId" clId="{4F147110-E653-4205-92EB-452C1E456879}" dt="2020-01-17T03:35:05.831" v="3847" actId="20577"/>
        <pc:sldMkLst>
          <pc:docMk/>
          <pc:sldMk cId="1196928727" sldId="265"/>
        </pc:sldMkLst>
        <pc:spChg chg="mod">
          <ac:chgData name="Fujiwara Tomomasa" userId="773db4682fb361c6" providerId="LiveId" clId="{4F147110-E653-4205-92EB-452C1E456879}" dt="2020-01-17T03:34:43.378" v="3843" actId="20577"/>
          <ac:spMkLst>
            <pc:docMk/>
            <pc:sldMk cId="1196928727" sldId="265"/>
            <ac:spMk id="2" creationId="{D921D422-1EA2-4ECA-9913-5572499F70F2}"/>
          </ac:spMkLst>
        </pc:spChg>
        <pc:spChg chg="mod">
          <ac:chgData name="Fujiwara Tomomasa" userId="773db4682fb361c6" providerId="LiveId" clId="{4F147110-E653-4205-92EB-452C1E456879}" dt="2020-01-17T03:35:05.831" v="3847" actId="20577"/>
          <ac:spMkLst>
            <pc:docMk/>
            <pc:sldMk cId="1196928727" sldId="265"/>
            <ac:spMk id="3" creationId="{AD091108-4135-4778-8D90-07897537EB22}"/>
          </ac:spMkLst>
        </pc:spChg>
        <pc:picChg chg="add mod modCrop">
          <ac:chgData name="Fujiwara Tomomasa" userId="773db4682fb361c6" providerId="LiveId" clId="{4F147110-E653-4205-92EB-452C1E456879}" dt="2020-01-17T03:33:58.568" v="3795" actId="692"/>
          <ac:picMkLst>
            <pc:docMk/>
            <pc:sldMk cId="1196928727" sldId="265"/>
            <ac:picMk id="7" creationId="{F141D2CE-8FB9-48E2-AF6C-102AACD8D3C3}"/>
          </ac:picMkLst>
        </pc:picChg>
      </pc:sldChg>
      <pc:sldChg chg="addSp modSp add">
        <pc:chgData name="Fujiwara Tomomasa" userId="773db4682fb361c6" providerId="LiveId" clId="{4F147110-E653-4205-92EB-452C1E456879}" dt="2020-01-17T04:15:51.878" v="4447"/>
        <pc:sldMkLst>
          <pc:docMk/>
          <pc:sldMk cId="3556826019" sldId="266"/>
        </pc:sldMkLst>
        <pc:spChg chg="mod">
          <ac:chgData name="Fujiwara Tomomasa" userId="773db4682fb361c6" providerId="LiveId" clId="{4F147110-E653-4205-92EB-452C1E456879}" dt="2020-01-17T03:35:32.619" v="3848"/>
          <ac:spMkLst>
            <pc:docMk/>
            <pc:sldMk cId="3556826019" sldId="266"/>
            <ac:spMk id="2" creationId="{5AA22B06-314C-4469-AF76-1ACD4B759256}"/>
          </ac:spMkLst>
        </pc:spChg>
        <pc:spChg chg="mod">
          <ac:chgData name="Fujiwara Tomomasa" userId="773db4682fb361c6" providerId="LiveId" clId="{4F147110-E653-4205-92EB-452C1E456879}" dt="2020-01-17T03:35:53.942" v="3855" actId="20577"/>
          <ac:spMkLst>
            <pc:docMk/>
            <pc:sldMk cId="3556826019" sldId="266"/>
            <ac:spMk id="3" creationId="{51CAE4B1-6576-45FE-8ED4-C4652EDE2674}"/>
          </ac:spMkLst>
        </pc:spChg>
        <pc:picChg chg="add mod modCrop">
          <ac:chgData name="Fujiwara Tomomasa" userId="773db4682fb361c6" providerId="LiveId" clId="{4F147110-E653-4205-92EB-452C1E456879}" dt="2020-01-17T04:15:51.878" v="4447"/>
          <ac:picMkLst>
            <pc:docMk/>
            <pc:sldMk cId="3556826019" sldId="266"/>
            <ac:picMk id="7" creationId="{45C5539A-7779-4EE2-BAB4-EE00ECD53FD9}"/>
          </ac:picMkLst>
        </pc:picChg>
      </pc:sldChg>
      <pc:sldChg chg="addSp delSp modSp add">
        <pc:chgData name="Fujiwara Tomomasa" userId="773db4682fb361c6" providerId="LiveId" clId="{4F147110-E653-4205-92EB-452C1E456879}" dt="2020-01-17T03:52:49.673" v="4322" actId="207"/>
        <pc:sldMkLst>
          <pc:docMk/>
          <pc:sldMk cId="1661289078" sldId="267"/>
        </pc:sldMkLst>
        <pc:spChg chg="mod">
          <ac:chgData name="Fujiwara Tomomasa" userId="773db4682fb361c6" providerId="LiveId" clId="{4F147110-E653-4205-92EB-452C1E456879}" dt="2020-01-17T03:38:08.033" v="3877"/>
          <ac:spMkLst>
            <pc:docMk/>
            <pc:sldMk cId="1661289078" sldId="267"/>
            <ac:spMk id="2" creationId="{0EF989D8-BF17-4EDA-B318-30C261052D05}"/>
          </ac:spMkLst>
        </pc:spChg>
        <pc:spChg chg="mod">
          <ac:chgData name="Fujiwara Tomomasa" userId="773db4682fb361c6" providerId="LiveId" clId="{4F147110-E653-4205-92EB-452C1E456879}" dt="2020-01-17T03:45:04.625" v="4167" actId="20577"/>
          <ac:spMkLst>
            <pc:docMk/>
            <pc:sldMk cId="1661289078" sldId="267"/>
            <ac:spMk id="3" creationId="{347EA0D3-5162-4C5E-B642-31ECE264C181}"/>
          </ac:spMkLst>
        </pc:spChg>
        <pc:spChg chg="add mod">
          <ac:chgData name="Fujiwara Tomomasa" userId="773db4682fb361c6" providerId="LiveId" clId="{4F147110-E653-4205-92EB-452C1E456879}" dt="2020-01-17T03:50:55.821" v="4251" actId="122"/>
          <ac:spMkLst>
            <pc:docMk/>
            <pc:sldMk cId="1661289078" sldId="267"/>
            <ac:spMk id="13" creationId="{908717E1-5572-4E97-9FE3-BA66323BEA75}"/>
          </ac:spMkLst>
        </pc:spChg>
        <pc:spChg chg="add mod">
          <ac:chgData name="Fujiwara Tomomasa" userId="773db4682fb361c6" providerId="LiveId" clId="{4F147110-E653-4205-92EB-452C1E456879}" dt="2020-01-17T03:52:49.673" v="4322" actId="207"/>
          <ac:spMkLst>
            <pc:docMk/>
            <pc:sldMk cId="1661289078" sldId="267"/>
            <ac:spMk id="14" creationId="{B2C12DAD-BB36-46C1-ADE4-67FF275D8FDB}"/>
          </ac:spMkLst>
        </pc:spChg>
        <pc:picChg chg="add mod modCrop">
          <ac:chgData name="Fujiwara Tomomasa" userId="773db4682fb361c6" providerId="LiveId" clId="{4F147110-E653-4205-92EB-452C1E456879}" dt="2020-01-17T03:45:20.874" v="4172" actId="1076"/>
          <ac:picMkLst>
            <pc:docMk/>
            <pc:sldMk cId="1661289078" sldId="267"/>
            <ac:picMk id="7" creationId="{DBF43F95-C97B-4CAF-9644-70B065F0A4E6}"/>
          </ac:picMkLst>
        </pc:picChg>
        <pc:picChg chg="add del mod modCrop">
          <ac:chgData name="Fujiwara Tomomasa" userId="773db4682fb361c6" providerId="LiveId" clId="{4F147110-E653-4205-92EB-452C1E456879}" dt="2020-01-17T03:51:10.554" v="4252" actId="21"/>
          <ac:picMkLst>
            <pc:docMk/>
            <pc:sldMk cId="1661289078" sldId="267"/>
            <ac:picMk id="9" creationId="{F0DCFE77-F508-476F-A144-1E03EBF6B85D}"/>
          </ac:picMkLst>
        </pc:picChg>
        <pc:picChg chg="add del mod modCrop">
          <ac:chgData name="Fujiwara Tomomasa" userId="773db4682fb361c6" providerId="LiveId" clId="{4F147110-E653-4205-92EB-452C1E456879}" dt="2020-01-17T03:49:23.320" v="4199" actId="21"/>
          <ac:picMkLst>
            <pc:docMk/>
            <pc:sldMk cId="1661289078" sldId="267"/>
            <ac:picMk id="11" creationId="{884B346D-EF22-4962-8C79-181AB8205E49}"/>
          </ac:picMkLst>
        </pc:picChg>
        <pc:picChg chg="add mod modCrop">
          <ac:chgData name="Fujiwara Tomomasa" userId="773db4682fb361c6" providerId="LiveId" clId="{4F147110-E653-4205-92EB-452C1E456879}" dt="2020-01-17T03:50:24.237" v="4245" actId="1076"/>
          <ac:picMkLst>
            <pc:docMk/>
            <pc:sldMk cId="1661289078" sldId="267"/>
            <ac:picMk id="12" creationId="{F6047562-DB6A-4A05-8B01-58A6CAB85849}"/>
          </ac:picMkLst>
        </pc:picChg>
      </pc:sldChg>
      <pc:sldChg chg="modSp add">
        <pc:chgData name="Fujiwara Tomomasa" userId="773db4682fb361c6" providerId="LiveId" clId="{4F147110-E653-4205-92EB-452C1E456879}" dt="2020-01-17T05:52:06.383" v="4777" actId="947"/>
        <pc:sldMkLst>
          <pc:docMk/>
          <pc:sldMk cId="1025467706" sldId="268"/>
        </pc:sldMkLst>
        <pc:spChg chg="mod">
          <ac:chgData name="Fujiwara Tomomasa" userId="773db4682fb361c6" providerId="LiveId" clId="{4F147110-E653-4205-92EB-452C1E456879}" dt="2020-01-17T03:53:16.718" v="4333" actId="20577"/>
          <ac:spMkLst>
            <pc:docMk/>
            <pc:sldMk cId="1025467706" sldId="268"/>
            <ac:spMk id="2" creationId="{DE85E3C8-EC36-4793-B295-1645CCD5282A}"/>
          </ac:spMkLst>
        </pc:spChg>
        <pc:spChg chg="mod">
          <ac:chgData name="Fujiwara Tomomasa" userId="773db4682fb361c6" providerId="LiveId" clId="{4F147110-E653-4205-92EB-452C1E456879}" dt="2020-01-17T05:52:06.383" v="4777" actId="947"/>
          <ac:spMkLst>
            <pc:docMk/>
            <pc:sldMk cId="1025467706" sldId="268"/>
            <ac:spMk id="3" creationId="{E8078861-D1DF-4BEE-85DC-6C616D6A85BF}"/>
          </ac:spMkLst>
        </pc:spChg>
      </pc:sldChg>
      <pc:sldChg chg="addSp modSp add ord">
        <pc:chgData name="Fujiwara Tomomasa" userId="773db4682fb361c6" providerId="LiveId" clId="{4F147110-E653-4205-92EB-452C1E456879}" dt="2020-01-17T04:23:39.638" v="4614"/>
        <pc:sldMkLst>
          <pc:docMk/>
          <pc:sldMk cId="3856495171" sldId="269"/>
        </pc:sldMkLst>
        <pc:spChg chg="mod">
          <ac:chgData name="Fujiwara Tomomasa" userId="773db4682fb361c6" providerId="LiveId" clId="{4F147110-E653-4205-92EB-452C1E456879}" dt="2020-01-17T04:18:19.075" v="4505" actId="20577"/>
          <ac:spMkLst>
            <pc:docMk/>
            <pc:sldMk cId="3856495171" sldId="269"/>
            <ac:spMk id="2" creationId="{535C94CE-290E-4059-8D21-F4151AC2EB24}"/>
          </ac:spMkLst>
        </pc:spChg>
        <pc:spChg chg="mod">
          <ac:chgData name="Fujiwara Tomomasa" userId="773db4682fb361c6" providerId="LiveId" clId="{4F147110-E653-4205-92EB-452C1E456879}" dt="2020-01-17T04:23:22.238" v="4580" actId="5793"/>
          <ac:spMkLst>
            <pc:docMk/>
            <pc:sldMk cId="3856495171" sldId="269"/>
            <ac:spMk id="3" creationId="{34D1CEE1-9907-492A-A0B1-9DF3318E3013}"/>
          </ac:spMkLst>
        </pc:spChg>
        <pc:spChg chg="add mod">
          <ac:chgData name="Fujiwara Tomomasa" userId="773db4682fb361c6" providerId="LiveId" clId="{4F147110-E653-4205-92EB-452C1E456879}" dt="2020-01-17T04:23:29.645" v="4612" actId="1035"/>
          <ac:spMkLst>
            <pc:docMk/>
            <pc:sldMk cId="3856495171" sldId="269"/>
            <ac:spMk id="10" creationId="{25DC021C-3557-47DB-8C0E-0B52D5E1897A}"/>
          </ac:spMkLst>
        </pc:spChg>
        <pc:spChg chg="add mod">
          <ac:chgData name="Fujiwara Tomomasa" userId="773db4682fb361c6" providerId="LiveId" clId="{4F147110-E653-4205-92EB-452C1E456879}" dt="2020-01-17T04:23:29.645" v="4612" actId="1035"/>
          <ac:spMkLst>
            <pc:docMk/>
            <pc:sldMk cId="3856495171" sldId="269"/>
            <ac:spMk id="11" creationId="{258E075F-CB77-414F-BED4-AAE4FE15A29F}"/>
          </ac:spMkLst>
        </pc:spChg>
        <pc:picChg chg="add mod modCrop">
          <ac:chgData name="Fujiwara Tomomasa" userId="773db4682fb361c6" providerId="LiveId" clId="{4F147110-E653-4205-92EB-452C1E456879}" dt="2020-01-17T04:23:29.645" v="4612" actId="1035"/>
          <ac:picMkLst>
            <pc:docMk/>
            <pc:sldMk cId="3856495171" sldId="269"/>
            <ac:picMk id="7" creationId="{453A8623-33FC-4F16-A535-D117E39A8A46}"/>
          </ac:picMkLst>
        </pc:picChg>
        <pc:picChg chg="add mod modCrop">
          <ac:chgData name="Fujiwara Tomomasa" userId="773db4682fb361c6" providerId="LiveId" clId="{4F147110-E653-4205-92EB-452C1E456879}" dt="2020-01-17T04:23:29.645" v="4612" actId="1035"/>
          <ac:picMkLst>
            <pc:docMk/>
            <pc:sldMk cId="3856495171" sldId="269"/>
            <ac:picMk id="9" creationId="{8F43FEF5-85C2-45E5-A61C-16542455C49A}"/>
          </ac:picMkLst>
        </pc:picChg>
      </pc:sldChg>
      <pc:sldChg chg="addSp modSp add">
        <pc:chgData name="Fujiwara Tomomasa" userId="773db4682fb361c6" providerId="LiveId" clId="{4F147110-E653-4205-92EB-452C1E456879}" dt="2020-01-17T06:13:46.586" v="5136" actId="14100"/>
        <pc:sldMkLst>
          <pc:docMk/>
          <pc:sldMk cId="3316877452" sldId="270"/>
        </pc:sldMkLst>
        <pc:spChg chg="mod">
          <ac:chgData name="Fujiwara Tomomasa" userId="773db4682fb361c6" providerId="LiveId" clId="{4F147110-E653-4205-92EB-452C1E456879}" dt="2020-01-17T05:47:39.518" v="4664"/>
          <ac:spMkLst>
            <pc:docMk/>
            <pc:sldMk cId="3316877452" sldId="270"/>
            <ac:spMk id="2" creationId="{54DD2A0C-EA96-418B-BBB5-25B01DD262CD}"/>
          </ac:spMkLst>
        </pc:spChg>
        <pc:spChg chg="mod">
          <ac:chgData name="Fujiwara Tomomasa" userId="773db4682fb361c6" providerId="LiveId" clId="{4F147110-E653-4205-92EB-452C1E456879}" dt="2020-01-17T05:49:16.466" v="4736" actId="1076"/>
          <ac:spMkLst>
            <pc:docMk/>
            <pc:sldMk cId="3316877452" sldId="270"/>
            <ac:spMk id="3" creationId="{A3B4F838-D925-4629-B8B6-3F4311C6633C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7" creationId="{5711585D-E720-4579-8F33-75E1FA8AB0A8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8" creationId="{3D79A5C4-0E2E-4351-A53A-E3B63523DD5C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9" creationId="{CA364106-79E4-4EC0-A165-6200A0D9AD17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10" creationId="{86E9FED2-3BB2-46B8-879D-CA09990FC8B8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11" creationId="{C4EC6203-538B-4588-AA31-C090B97B0894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12" creationId="{6D8D537B-B9F0-49D9-8CCF-7F74C0362BD4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13" creationId="{9F7273D8-036A-46B8-8547-1FBF3083B3F6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14" creationId="{E88487F5-8AD3-4D4C-B633-FE62CAA12F52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15" creationId="{E0590518-9E7D-4275-8D9D-4EB107BBEAAB}"/>
          </ac:spMkLst>
        </pc:spChg>
        <pc:spChg chg="add mod">
          <ac:chgData name="Fujiwara Tomomasa" userId="773db4682fb361c6" providerId="LiveId" clId="{4F147110-E653-4205-92EB-452C1E456879}" dt="2020-01-17T05:52:47.749" v="4801" actId="1037"/>
          <ac:spMkLst>
            <pc:docMk/>
            <pc:sldMk cId="3316877452" sldId="270"/>
            <ac:spMk id="18" creationId="{33681576-4B4C-4E87-ADAA-003B5404B468}"/>
          </ac:spMkLst>
        </pc:spChg>
        <pc:spChg chg="add mod">
          <ac:chgData name="Fujiwara Tomomasa" userId="773db4682fb361c6" providerId="LiveId" clId="{4F147110-E653-4205-92EB-452C1E456879}" dt="2020-01-17T06:00:04.569" v="4982" actId="1076"/>
          <ac:spMkLst>
            <pc:docMk/>
            <pc:sldMk cId="3316877452" sldId="270"/>
            <ac:spMk id="22" creationId="{C7EF3631-0174-4D2A-B781-2150C843723F}"/>
          </ac:spMkLst>
        </pc:spChg>
        <pc:picChg chg="add mod">
          <ac:chgData name="Fujiwara Tomomasa" userId="773db4682fb361c6" providerId="LiveId" clId="{4F147110-E653-4205-92EB-452C1E456879}" dt="2020-01-17T05:52:35.681" v="4778" actId="14100"/>
          <ac:picMkLst>
            <pc:docMk/>
            <pc:sldMk cId="3316877452" sldId="270"/>
            <ac:picMk id="6" creationId="{880182D7-D2D6-4247-AE34-81B13C60A969}"/>
          </ac:picMkLst>
        </pc:picChg>
        <pc:picChg chg="add mod">
          <ac:chgData name="Fujiwara Tomomasa" userId="773db4682fb361c6" providerId="LiveId" clId="{4F147110-E653-4205-92EB-452C1E456879}" dt="2020-01-17T06:13:46.586" v="5136" actId="14100"/>
          <ac:picMkLst>
            <pc:docMk/>
            <pc:sldMk cId="3316877452" sldId="270"/>
            <ac:picMk id="21" creationId="{0BC68E60-DBEA-4B5F-9226-FD7EE23700F7}"/>
          </ac:picMkLst>
        </pc:picChg>
        <pc:cxnChg chg="add mod">
          <ac:chgData name="Fujiwara Tomomasa" userId="773db4682fb361c6" providerId="LiveId" clId="{4F147110-E653-4205-92EB-452C1E456879}" dt="2020-01-17T05:52:55.816" v="4843" actId="1037"/>
          <ac:cxnSpMkLst>
            <pc:docMk/>
            <pc:sldMk cId="3316877452" sldId="270"/>
            <ac:cxnSpMk id="16" creationId="{1C78487E-3E13-4CAC-A57B-07076BDE9CEC}"/>
          </ac:cxnSpMkLst>
        </pc:cxnChg>
        <pc:cxnChg chg="add mod">
          <ac:chgData name="Fujiwara Tomomasa" userId="773db4682fb361c6" providerId="LiveId" clId="{4F147110-E653-4205-92EB-452C1E456879}" dt="2020-01-17T05:52:55.816" v="4843" actId="1037"/>
          <ac:cxnSpMkLst>
            <pc:docMk/>
            <pc:sldMk cId="3316877452" sldId="270"/>
            <ac:cxnSpMk id="17" creationId="{BF9E2320-0A4C-4528-9BDC-5961D99193A0}"/>
          </ac:cxnSpMkLst>
        </pc:cxnChg>
      </pc:sldChg>
      <pc:sldChg chg="addSp delSp modSp add">
        <pc:chgData name="Fujiwara Tomomasa" userId="773db4682fb361c6" providerId="LiveId" clId="{4F147110-E653-4205-92EB-452C1E456879}" dt="2020-01-17T06:00:10.334" v="4984" actId="1076"/>
        <pc:sldMkLst>
          <pc:docMk/>
          <pc:sldMk cId="1244576214" sldId="271"/>
        </pc:sldMkLst>
        <pc:spChg chg="mod">
          <ac:chgData name="Fujiwara Tomomasa" userId="773db4682fb361c6" providerId="LiveId" clId="{4F147110-E653-4205-92EB-452C1E456879}" dt="2020-01-17T05:54:21.517" v="4845"/>
          <ac:spMkLst>
            <pc:docMk/>
            <pc:sldMk cId="1244576214" sldId="271"/>
            <ac:spMk id="2" creationId="{D434D571-151D-42D1-8E3A-82A29EED0E34}"/>
          </ac:spMkLst>
        </pc:spChg>
        <pc:spChg chg="del">
          <ac:chgData name="Fujiwara Tomomasa" userId="773db4682fb361c6" providerId="LiveId" clId="{4F147110-E653-4205-92EB-452C1E456879}" dt="2020-01-17T05:58:30.625" v="4898" actId="931"/>
          <ac:spMkLst>
            <pc:docMk/>
            <pc:sldMk cId="1244576214" sldId="271"/>
            <ac:spMk id="3" creationId="{1C281C81-3DA3-436C-AF54-77DE6F8C8609}"/>
          </ac:spMkLst>
        </pc:spChg>
        <pc:spChg chg="add mod">
          <ac:chgData name="Fujiwara Tomomasa" userId="773db4682fb361c6" providerId="LiveId" clId="{4F147110-E653-4205-92EB-452C1E456879}" dt="2020-01-17T05:57:15.379" v="4897" actId="1035"/>
          <ac:spMkLst>
            <pc:docMk/>
            <pc:sldMk cId="1244576214" sldId="271"/>
            <ac:spMk id="7" creationId="{C21257D2-216B-45C2-A638-C73F1DD880FD}"/>
          </ac:spMkLst>
        </pc:spChg>
        <pc:spChg chg="add mod">
          <ac:chgData name="Fujiwara Tomomasa" userId="773db4682fb361c6" providerId="LiveId" clId="{4F147110-E653-4205-92EB-452C1E456879}" dt="2020-01-17T05:57:15.379" v="4897" actId="1035"/>
          <ac:spMkLst>
            <pc:docMk/>
            <pc:sldMk cId="1244576214" sldId="271"/>
            <ac:spMk id="8" creationId="{56F2E40A-0704-4A61-A6E2-61C7F82C6C9E}"/>
          </ac:spMkLst>
        </pc:spChg>
        <pc:spChg chg="add mod">
          <ac:chgData name="Fujiwara Tomomasa" userId="773db4682fb361c6" providerId="LiveId" clId="{4F147110-E653-4205-92EB-452C1E456879}" dt="2020-01-17T05:57:15.379" v="4897" actId="1035"/>
          <ac:spMkLst>
            <pc:docMk/>
            <pc:sldMk cId="1244576214" sldId="271"/>
            <ac:spMk id="9" creationId="{DA4CF58A-A4FD-4893-8972-C8693B1932F1}"/>
          </ac:spMkLst>
        </pc:spChg>
        <pc:spChg chg="add mod">
          <ac:chgData name="Fujiwara Tomomasa" userId="773db4682fb361c6" providerId="LiveId" clId="{4F147110-E653-4205-92EB-452C1E456879}" dt="2020-01-17T05:57:15.379" v="4897" actId="1035"/>
          <ac:spMkLst>
            <pc:docMk/>
            <pc:sldMk cId="1244576214" sldId="271"/>
            <ac:spMk id="10" creationId="{67EE8D22-A2FA-4B7D-90B2-056FFF3D2064}"/>
          </ac:spMkLst>
        </pc:spChg>
        <pc:spChg chg="add del">
          <ac:chgData name="Fujiwara Tomomasa" userId="773db4682fb361c6" providerId="LiveId" clId="{4F147110-E653-4205-92EB-452C1E456879}" dt="2020-01-17T05:55:28.423" v="4847" actId="21"/>
          <ac:spMkLst>
            <pc:docMk/>
            <pc:sldMk cId="1244576214" sldId="271"/>
            <ac:spMk id="11" creationId="{9FE1E9FA-D773-4376-B0DC-A091A5D1EC29}"/>
          </ac:spMkLst>
        </pc:spChg>
        <pc:spChg chg="add del">
          <ac:chgData name="Fujiwara Tomomasa" userId="773db4682fb361c6" providerId="LiveId" clId="{4F147110-E653-4205-92EB-452C1E456879}" dt="2020-01-17T05:55:28.423" v="4847" actId="21"/>
          <ac:spMkLst>
            <pc:docMk/>
            <pc:sldMk cId="1244576214" sldId="271"/>
            <ac:spMk id="12" creationId="{893BF0E2-485D-4972-A568-29A679E67CE1}"/>
          </ac:spMkLst>
        </pc:spChg>
        <pc:spChg chg="add mod">
          <ac:chgData name="Fujiwara Tomomasa" userId="773db4682fb361c6" providerId="LiveId" clId="{4F147110-E653-4205-92EB-452C1E456879}" dt="2020-01-17T05:56:33.827" v="4871" actId="1076"/>
          <ac:spMkLst>
            <pc:docMk/>
            <pc:sldMk cId="1244576214" sldId="271"/>
            <ac:spMk id="13" creationId="{DB1A7E9C-7CD2-4E97-949C-A374EBB300F5}"/>
          </ac:spMkLst>
        </pc:spChg>
        <pc:spChg chg="add mod">
          <ac:chgData name="Fujiwara Tomomasa" userId="773db4682fb361c6" providerId="LiveId" clId="{4F147110-E653-4205-92EB-452C1E456879}" dt="2020-01-17T05:59:09.405" v="4930" actId="947"/>
          <ac:spMkLst>
            <pc:docMk/>
            <pc:sldMk cId="1244576214" sldId="271"/>
            <ac:spMk id="16" creationId="{34425831-66C7-45B2-BD6D-B398CA10D2E5}"/>
          </ac:spMkLst>
        </pc:spChg>
        <pc:spChg chg="add mod">
          <ac:chgData name="Fujiwara Tomomasa" userId="773db4682fb361c6" providerId="LiveId" clId="{4F147110-E653-4205-92EB-452C1E456879}" dt="2020-01-17T06:00:10.334" v="4984" actId="1076"/>
          <ac:spMkLst>
            <pc:docMk/>
            <pc:sldMk cId="1244576214" sldId="271"/>
            <ac:spMk id="17" creationId="{EA9F8345-FF30-4C7F-936B-04C4B3A29F16}"/>
          </ac:spMkLst>
        </pc:spChg>
        <pc:picChg chg="add mod">
          <ac:chgData name="Fujiwara Tomomasa" userId="773db4682fb361c6" providerId="LiveId" clId="{4F147110-E653-4205-92EB-452C1E456879}" dt="2020-01-17T05:57:15.379" v="4897" actId="1035"/>
          <ac:picMkLst>
            <pc:docMk/>
            <pc:sldMk cId="1244576214" sldId="271"/>
            <ac:picMk id="6" creationId="{9D4D714B-0F07-497A-909D-C383AFDA671D}"/>
          </ac:picMkLst>
        </pc:picChg>
        <pc:picChg chg="add mod">
          <ac:chgData name="Fujiwara Tomomasa" userId="773db4682fb361c6" providerId="LiveId" clId="{4F147110-E653-4205-92EB-452C1E456879}" dt="2020-01-17T05:58:41.310" v="4910" actId="1038"/>
          <ac:picMkLst>
            <pc:docMk/>
            <pc:sldMk cId="1244576214" sldId="271"/>
            <ac:picMk id="15" creationId="{577B7591-C160-4FB5-97FA-DE84B9CFFCC5}"/>
          </ac:picMkLst>
        </pc:picChg>
      </pc:sldChg>
      <pc:sldMasterChg chg="addSp delSp modSldLayout">
        <pc:chgData name="Fujiwara Tomomasa" userId="773db4682fb361c6" providerId="LiveId" clId="{4F147110-E653-4205-92EB-452C1E456879}" dt="2020-01-17T06:12:45.266" v="5110" actId="1038"/>
        <pc:sldMasterMkLst>
          <pc:docMk/>
          <pc:sldMasterMk cId="3290592254" sldId="2147483660"/>
        </pc:sldMasterMkLst>
        <pc:spChg chg="add del">
          <ac:chgData name="Fujiwara Tomomasa" userId="773db4682fb361c6" providerId="LiveId" clId="{4F147110-E653-4205-92EB-452C1E456879}" dt="2020-01-17T06:11:48.096" v="5071" actId="21"/>
          <ac:spMkLst>
            <pc:docMk/>
            <pc:sldMasterMk cId="3290592254" sldId="2147483660"/>
            <ac:spMk id="8" creationId="{ED08825C-D3F9-443A-9632-3DEB865DCB73}"/>
          </ac:spMkLst>
        </pc:spChg>
        <pc:sldLayoutChg chg="addSp delSp modSp">
          <pc:chgData name="Fujiwara Tomomasa" userId="773db4682fb361c6" providerId="LiveId" clId="{4F147110-E653-4205-92EB-452C1E456879}" dt="2020-01-17T06:11:11.840" v="5069" actId="21"/>
          <pc:sldLayoutMkLst>
            <pc:docMk/>
            <pc:sldMasterMk cId="3290592254" sldId="2147483660"/>
            <pc:sldLayoutMk cId="1167588210" sldId="2147483661"/>
          </pc:sldLayoutMkLst>
          <pc:spChg chg="add del">
            <ac:chgData name="Fujiwara Tomomasa" userId="773db4682fb361c6" providerId="LiveId" clId="{4F147110-E653-4205-92EB-452C1E456879}" dt="2020-01-17T06:09:46.258" v="5025" actId="11529"/>
            <ac:spMkLst>
              <pc:docMk/>
              <pc:sldMasterMk cId="3290592254" sldId="2147483660"/>
              <pc:sldLayoutMk cId="1167588210" sldId="2147483661"/>
              <ac:spMk id="7" creationId="{42C33608-B0AD-414F-AC1F-4B4197F31F8B}"/>
            </ac:spMkLst>
          </pc:spChg>
          <pc:spChg chg="add del mod">
            <ac:chgData name="Fujiwara Tomomasa" userId="773db4682fb361c6" providerId="LiveId" clId="{4F147110-E653-4205-92EB-452C1E456879}" dt="2020-01-17T06:11:11.840" v="5069" actId="21"/>
            <ac:spMkLst>
              <pc:docMk/>
              <pc:sldMasterMk cId="3290592254" sldId="2147483660"/>
              <pc:sldLayoutMk cId="1167588210" sldId="2147483661"/>
              <ac:spMk id="9" creationId="{E699FE9A-A0E4-4948-9D69-299FC84B0DF2}"/>
            </ac:spMkLst>
          </pc:spChg>
        </pc:sldLayoutChg>
        <pc:sldLayoutChg chg="addSp modSp">
          <pc:chgData name="Fujiwara Tomomasa" userId="773db4682fb361c6" providerId="LiveId" clId="{4F147110-E653-4205-92EB-452C1E456879}" dt="2020-01-17T06:12:45.266" v="5110" actId="1038"/>
          <pc:sldLayoutMkLst>
            <pc:docMk/>
            <pc:sldMasterMk cId="3290592254" sldId="2147483660"/>
            <pc:sldLayoutMk cId="3581017022" sldId="2147483662"/>
          </pc:sldLayoutMkLst>
          <pc:spChg chg="mod">
            <ac:chgData name="Fujiwara Tomomasa" userId="773db4682fb361c6" providerId="LiveId" clId="{4F147110-E653-4205-92EB-452C1E456879}" dt="2020-01-14T06:45:41.680" v="315" actId="255"/>
            <ac:spMkLst>
              <pc:docMk/>
              <pc:sldMasterMk cId="3290592254" sldId="2147483660"/>
              <pc:sldLayoutMk cId="3581017022" sldId="2147483662"/>
              <ac:spMk id="2" creationId="{00000000-0000-0000-0000-000000000000}"/>
            </ac:spMkLst>
          </pc:spChg>
          <pc:spChg chg="add mod">
            <ac:chgData name="Fujiwara Tomomasa" userId="773db4682fb361c6" providerId="LiveId" clId="{4F147110-E653-4205-92EB-452C1E456879}" dt="2020-01-17T06:12:45.266" v="5110" actId="1038"/>
            <ac:spMkLst>
              <pc:docMk/>
              <pc:sldMasterMk cId="3290592254" sldId="2147483660"/>
              <pc:sldLayoutMk cId="3581017022" sldId="2147483662"/>
              <ac:spMk id="9" creationId="{E5E22EA5-1BA3-4101-A937-E1446B73944C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87499-F0DC-4C58-894F-42AD1937F85D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4A19-5B5D-4B58-A168-F2EF7E287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6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72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675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4033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432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7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2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2815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8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E5E22EA5-1BA3-4101-A937-E1446B73944C}"/>
              </a:ext>
            </a:extLst>
          </p:cNvPr>
          <p:cNvSpPr txBox="1">
            <a:spLocks/>
          </p:cNvSpPr>
          <p:nvPr userDrawn="1"/>
        </p:nvSpPr>
        <p:spPr>
          <a:xfrm>
            <a:off x="10359437" y="6394908"/>
            <a:ext cx="1610675" cy="285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600" b="1" i="0" kern="1200" baseline="0">
                <a:solidFill>
                  <a:srgbClr val="001060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/>
              <a:t>Tomomasa FUJIWARA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10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8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C67CAF-D6FA-4139-BAB6-45EB2558FC34}"/>
              </a:ext>
            </a:extLst>
          </p:cNvPr>
          <p:cNvSpPr/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26000">
                <a:srgbClr val="0070C0"/>
              </a:gs>
              <a:gs pos="100000">
                <a:srgbClr val="002060"/>
              </a:gs>
              <a:gs pos="0">
                <a:srgbClr val="F6F8FC">
                  <a:lumMod val="5000"/>
                  <a:lumOff val="9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50"/>
            <a:ext cx="10515600" cy="828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09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68"/>
            <a:ext cx="10515600" cy="828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96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828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255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3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F0F0FF"/>
            </a:gs>
            <a:gs pos="49000">
              <a:srgbClr val="F3F4FE"/>
            </a:gs>
            <a:gs pos="100000">
              <a:srgbClr val="D2D2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Light" panose="020B0300000000000000" pitchFamily="50" charset="-128"/>
              </a:defRPr>
            </a:lvl1pPr>
          </a:lstStyle>
          <a:p>
            <a:r>
              <a:rPr kumimoji="1" lang="en-US" altLang="ja-JP"/>
              <a:t>2020. Jan. 17 (Fri)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Light" panose="020B0300000000000000" pitchFamily="50" charset="-128"/>
              </a:defRPr>
            </a:lvl1pPr>
          </a:lstStyle>
          <a:p>
            <a:r>
              <a:rPr kumimoji="1" lang="en-US" altLang="ja-JP" dirty="0"/>
              <a:t>Status Report #11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059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5CE69-F007-43F6-A820-FCB7A0B54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Status Report #11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3CFEE3-8B62-4A57-930C-FAFD5EE64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2020. Jan. 17 (Fri)</a:t>
            </a:r>
          </a:p>
          <a:p>
            <a:r>
              <a:rPr lang="en-US" altLang="ja-JP" dirty="0"/>
              <a:t>B4   Tomomasa FUJIWARA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CFAA13-C724-41E5-833A-E2BE345A31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sz="1800" b="1" dirty="0">
                <a:solidFill>
                  <a:srgbClr val="001060"/>
                </a:solidFill>
              </a:rPr>
              <a:t>Progress of ToF data analysis</a:t>
            </a:r>
          </a:p>
          <a:p>
            <a:pPr lvl="1"/>
            <a:r>
              <a:rPr lang="en-US" altLang="ja-JP" sz="1400" dirty="0"/>
              <a:t>Bias dependence</a:t>
            </a:r>
          </a:p>
          <a:p>
            <a:pPr lvl="1"/>
            <a:r>
              <a:rPr lang="en-US" altLang="ja-JP" sz="1400" dirty="0"/>
              <a:t>Consideration new(?) method w/ TDC cut</a:t>
            </a:r>
            <a:endParaRPr lang="en-US" altLang="ja-JP" sz="1800" b="1" dirty="0">
              <a:solidFill>
                <a:srgbClr val="001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1800" b="1" dirty="0">
                <a:solidFill>
                  <a:srgbClr val="001060"/>
                </a:solidFill>
              </a:rPr>
              <a:t>JPS abstract</a:t>
            </a:r>
          </a:p>
          <a:p>
            <a:pPr>
              <a:buFont typeface="Wingdings" panose="05000000000000000000" pitchFamily="2" charset="2"/>
              <a:buChar char="ü"/>
            </a:pPr>
            <a:endParaRPr kumimoji="1" lang="en-US" altLang="ja-JP" sz="1800" b="1" dirty="0">
              <a:solidFill>
                <a:srgbClr val="001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1060"/>
                </a:solidFill>
              </a:rPr>
              <a:t>Hypernuclear physics seminar</a:t>
            </a:r>
            <a:endParaRPr kumimoji="1" lang="ja-JP" altLang="en-US" sz="1600" b="1" dirty="0">
              <a:solidFill>
                <a:srgbClr val="001060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9AB40F-84D8-4C94-A562-F9CA57A29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7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C617D-9514-4F82-AD83-0856B402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analysis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5610E-3372-4A8A-BBF8-98B2F2C6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66D9B-A9F5-4A94-9442-26849CE8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7" name="図 6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DC54C068-0FB8-4068-B866-0D5E12176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t="11053" r="11011" b="1228"/>
          <a:stretch/>
        </p:blipFill>
        <p:spPr>
          <a:xfrm>
            <a:off x="3848668" y="842209"/>
            <a:ext cx="8343331" cy="601579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4E2DF-191F-4A22-B177-717FB349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4" y="1270175"/>
            <a:ext cx="11760466" cy="4968000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change the cutoff region form </a:t>
            </a:r>
            <a:r>
              <a:rPr kumimoji="1" lang="en-US" altLang="ja-JP" sz="1600" b="1" dirty="0"/>
              <a:t>±5nsec</a:t>
            </a:r>
          </a:p>
          <a:p>
            <a:pPr marL="0" indent="0">
              <a:buNone/>
            </a:pPr>
            <a:r>
              <a:rPr lang="en-US" altLang="ja-JP" sz="1600" dirty="0"/>
              <a:t>      to </a:t>
            </a:r>
            <a:r>
              <a:rPr lang="en-US" altLang="ja-JP" sz="1600" b="1" dirty="0"/>
              <a:t>±10 nsec</a:t>
            </a:r>
          </a:p>
        </p:txBody>
      </p:sp>
    </p:spTree>
    <p:extLst>
      <p:ext uri="{BB962C8B-B14F-4D97-AF65-F5344CB8AC3E}">
        <p14:creationId xmlns:p14="http://schemas.microsoft.com/office/powerpoint/2010/main" val="152503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C94CE-290E-4059-8D21-F4151AC2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 before and after TDC-cut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1CEE1-9907-492A-A0B1-9DF3318E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8CF61C-7C3B-4195-A184-C7902B23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BDF665-637D-4167-813E-EAB13FFD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7" name="図 6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453A8623-33FC-4F16-A535-D117E39A8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2" t="10593" r="10456" b="1187"/>
          <a:stretch/>
        </p:blipFill>
        <p:spPr>
          <a:xfrm>
            <a:off x="0" y="1307753"/>
            <a:ext cx="6096000" cy="4177643"/>
          </a:xfrm>
          <a:prstGeom prst="rect">
            <a:avLst/>
          </a:prstGeom>
        </p:spPr>
      </p:pic>
      <p:pic>
        <p:nvPicPr>
          <p:cNvPr id="9" name="図 8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F43FEF5-85C2-45E5-A61C-16542455C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10777" r="10593" b="1369"/>
          <a:stretch/>
        </p:blipFill>
        <p:spPr>
          <a:xfrm>
            <a:off x="6096000" y="1307753"/>
            <a:ext cx="6096000" cy="417764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DC021C-3557-47DB-8C0E-0B52D5E1897A}"/>
              </a:ext>
            </a:extLst>
          </p:cNvPr>
          <p:cNvSpPr txBox="1"/>
          <p:nvPr/>
        </p:nvSpPr>
        <p:spPr>
          <a:xfrm>
            <a:off x="650332" y="865578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b="1" dirty="0">
                <a:solidFill>
                  <a:srgbClr val="001060"/>
                </a:solidFill>
              </a:rPr>
              <a:t>Before</a:t>
            </a:r>
            <a:endParaRPr kumimoji="1" lang="ja-JP" altLang="en-US" b="1" dirty="0">
              <a:solidFill>
                <a:srgbClr val="001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8E075F-CB77-414F-BED4-AAE4FE15A29F}"/>
              </a:ext>
            </a:extLst>
          </p:cNvPr>
          <p:cNvSpPr txBox="1"/>
          <p:nvPr/>
        </p:nvSpPr>
        <p:spPr>
          <a:xfrm>
            <a:off x="6389340" y="884987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b="1" dirty="0">
                <a:solidFill>
                  <a:srgbClr val="001060"/>
                </a:solidFill>
              </a:rPr>
              <a:t>After</a:t>
            </a:r>
            <a:endParaRPr kumimoji="1" lang="ja-JP" altLang="en-US" b="1" dirty="0">
              <a:solidFill>
                <a:srgbClr val="001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9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DA881-4507-4A77-8CB2-80F7962C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7D1A3E-B344-44AC-9D92-295F869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dirty="0"/>
              <a:t>Time walk correction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QDC-cut:</a:t>
            </a:r>
          </a:p>
          <a:p>
            <a:pPr marL="0" indent="0">
              <a:buNone/>
            </a:pPr>
            <a:r>
              <a:rPr lang="en-US" altLang="ja-JP" sz="1600" dirty="0"/>
              <a:t>Min = 0.7×(Peak - Pedestal) + Pedestal</a:t>
            </a:r>
          </a:p>
          <a:p>
            <a:pPr marL="0" indent="0">
              <a:buNone/>
            </a:pPr>
            <a:r>
              <a:rPr lang="en-US" altLang="ja-JP" sz="1600" dirty="0"/>
              <a:t>Max= 0.5×(Peak - Pedestal) + Peak</a:t>
            </a:r>
          </a:p>
          <a:p>
            <a:pPr marL="0" indent="0">
              <a:buNone/>
            </a:pPr>
            <a:r>
              <a:rPr lang="en-US" altLang="ja-JP" sz="1600" b="1" dirty="0">
                <a:solidFill>
                  <a:srgbClr val="FF00FF"/>
                </a:solidFill>
              </a:rPr>
              <a:t>Min &lt; R1.QDC &lt; Max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31614-D503-4ACE-9CD1-A5D814BA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41DC2-547D-491A-9C0D-141D7578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BB6C07B6-B786-4760-A121-F3849EEBF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r="34478" b="18607"/>
          <a:stretch/>
        </p:blipFill>
        <p:spPr>
          <a:xfrm>
            <a:off x="4308014" y="945000"/>
            <a:ext cx="7883986" cy="4968000"/>
          </a:xfrm>
          <a:prstGeom prst="rect">
            <a:avLst/>
          </a:prstGeom>
          <a:ln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11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1D422-1EA2-4ECA-9913-5572499F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Time walk correction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108-4135-4778-8D90-07897537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28000"/>
            <a:ext cx="11520000" cy="5410175"/>
          </a:xfrm>
        </p:spPr>
        <p:txBody>
          <a:bodyPr/>
          <a:lstStyle/>
          <a:p>
            <a:pPr lvl="0"/>
            <a:r>
              <a:rPr lang="en-US" altLang="ja-JP" sz="1600" dirty="0">
                <a:solidFill>
                  <a:prstClr val="black"/>
                </a:solidFill>
              </a:rPr>
              <a:t>For L1 &amp; L2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E11B7-74FD-48D1-8334-985CA082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8B1DF-7A74-48A3-9D59-802F68A9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F141D2CE-8FB9-48E2-AF6C-102AACD8D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2" t="11144" r="2808" b="40697"/>
          <a:stretch/>
        </p:blipFill>
        <p:spPr>
          <a:xfrm>
            <a:off x="71128" y="1300301"/>
            <a:ext cx="12049743" cy="4217630"/>
          </a:xfrm>
          <a:prstGeom prst="rect">
            <a:avLst/>
          </a:prstGeom>
          <a:ln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92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2B06-314C-4469-AF76-1ACD4B75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 walk correction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AE4B1-6576-45FE-8ED4-C4652EDE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28000"/>
            <a:ext cx="11520000" cy="5410175"/>
          </a:xfrm>
        </p:spPr>
        <p:txBody>
          <a:bodyPr/>
          <a:lstStyle/>
          <a:p>
            <a:pPr lvl="0"/>
            <a:r>
              <a:rPr lang="en-US" altLang="ja-JP" sz="1600" dirty="0">
                <a:solidFill>
                  <a:prstClr val="black"/>
                </a:solidFill>
              </a:rPr>
              <a:t>For R1 &amp; R2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BABBD-F685-4D88-8668-4A5C9C31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8EC1D-DD71-46EA-AA71-0EAE6E69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45C5539A-7779-4EE2-BAB4-EE00ECD53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" t="51085" r="2603" b="906"/>
          <a:stretch/>
        </p:blipFill>
        <p:spPr>
          <a:xfrm>
            <a:off x="90376" y="1293370"/>
            <a:ext cx="12011248" cy="4426947"/>
          </a:xfrm>
          <a:prstGeom prst="rect">
            <a:avLst/>
          </a:prstGeom>
          <a:ln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82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989D8-BF17-4EDA-B318-30C26105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 walk correction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EA0D3-5162-4C5E-B642-31ECE264C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28000"/>
            <a:ext cx="11520000" cy="5410175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Final ToF distribution and timing resolution</a:t>
            </a:r>
            <a:endParaRPr kumimoji="1" lang="ja-JP" altLang="en-US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A377F7-ACF0-4D1F-A59A-3933D61B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342C6-DCE8-4BD1-9164-EB0E4ADD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7" name="図 6" descr="抽象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BF43F95-C97B-4CAF-9644-70B065F0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8994" r="2058" b="9038"/>
          <a:stretch/>
        </p:blipFill>
        <p:spPr>
          <a:xfrm>
            <a:off x="87682" y="1139869"/>
            <a:ext cx="8630887" cy="3745282"/>
          </a:xfrm>
          <a:prstGeom prst="rect">
            <a:avLst/>
          </a:prstGeom>
          <a:ln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047562-DB6A-4A05-8B01-58A6CAB85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04" t="78846" r="31837" b="4820"/>
          <a:stretch/>
        </p:blipFill>
        <p:spPr>
          <a:xfrm>
            <a:off x="8966887" y="5157181"/>
            <a:ext cx="3183182" cy="1199169"/>
          </a:xfrm>
          <a:prstGeom prst="rect">
            <a:avLst/>
          </a:prstGeom>
          <a:ln w="12700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8717E1-5572-4E97-9FE3-BA66323BEA75}"/>
              </a:ext>
            </a:extLst>
          </p:cNvPr>
          <p:cNvSpPr txBox="1"/>
          <p:nvPr/>
        </p:nvSpPr>
        <p:spPr>
          <a:xfrm>
            <a:off x="8966887" y="4787849"/>
            <a:ext cx="318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Previous result (w/o tdc-cut)</a:t>
            </a:r>
            <a:endParaRPr kumimoji="1" lang="ja-JP" altLang="en-US" b="1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C12DAD-BB36-46C1-ADE4-67FF275D8FDB}"/>
              </a:ext>
            </a:extLst>
          </p:cNvPr>
          <p:cNvSpPr txBox="1"/>
          <p:nvPr/>
        </p:nvSpPr>
        <p:spPr>
          <a:xfrm>
            <a:off x="8029888" y="1150569"/>
            <a:ext cx="3323912" cy="707886"/>
          </a:xfrm>
          <a:prstGeom prst="rect">
            <a:avLst/>
          </a:prstGeom>
          <a:solidFill>
            <a:schemeClr val="bg1"/>
          </a:solidFill>
          <a:ln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ToF resolution: 355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psec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Intrinsic resolution: 251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psec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8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5E3C8-EC36-4793-B295-1645CCD5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 do next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78861-D1DF-4BEE-85DC-6C616D6A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1800" dirty="0"/>
              <a:t>Put together results </a:t>
            </a:r>
            <a:r>
              <a:rPr kumimoji="1" lang="ja-JP" altLang="en-US" sz="1800" dirty="0"/>
              <a:t>→  </a:t>
            </a:r>
            <a:r>
              <a:rPr kumimoji="1" lang="en-US" altLang="ja-JP" sz="1800" dirty="0"/>
              <a:t>check </a:t>
            </a:r>
            <a:r>
              <a:rPr lang="en-US" altLang="ja-JP" sz="1800" dirty="0"/>
              <a:t>Bias dependence</a:t>
            </a:r>
          </a:p>
          <a:p>
            <a:pPr>
              <a:buFont typeface="Wingdings" panose="05000000000000000000" pitchFamily="2" charset="2"/>
              <a:buChar char="ü"/>
            </a:pP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sz="1800" dirty="0"/>
              <a:t>JPS abstract </a:t>
            </a:r>
            <a:r>
              <a:rPr lang="ja-JP" altLang="en-US" sz="1800" dirty="0"/>
              <a:t>→ </a:t>
            </a:r>
            <a:r>
              <a:rPr lang="en-US" altLang="ja-JP" sz="1800" b="1" dirty="0">
                <a:solidFill>
                  <a:srgbClr val="FF0000"/>
                </a:solidFill>
              </a:rPr>
              <a:t>submit by next Monday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89A7F-9271-4774-9DA0-C47F90B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F4AA5-67D4-4B8A-B633-D2511822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46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4D571-151D-42D1-8E3A-82A29EED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data analysis</a:t>
            </a:r>
            <a:endParaRPr kumimoji="1" lang="ja-JP" altLang="en-US" dirty="0"/>
          </a:p>
        </p:txBody>
      </p:sp>
      <p:pic>
        <p:nvPicPr>
          <p:cNvPr id="15" name="コンテンツ プレースホルダー 14" descr="時計, オレンジ, 画面, メーター が含まれている画像&#10;&#10;自動的に生成された説明">
            <a:extLst>
              <a:ext uri="{FF2B5EF4-FFF2-40B4-BE49-F238E27FC236}">
                <a16:creationId xmlns:a16="http://schemas.microsoft.com/office/drawing/2014/main" id="{577B7591-C160-4FB5-97FA-DE84B9CF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72" y="4180148"/>
            <a:ext cx="3182388" cy="198746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1EF97D-53F9-4DB2-9449-6E81C6B0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7B28B-77E1-40B9-9B39-67D40D0F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D4D714B-0F07-497A-909D-C383AFDA6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0208" y="1281128"/>
            <a:ext cx="8867789" cy="4697754"/>
          </a:xfrm>
          <a:prstGeom prst="rect">
            <a:avLst/>
          </a:prstGeom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C21257D2-216B-45C2-A638-C73F1DD880FD}"/>
              </a:ext>
            </a:extLst>
          </p:cNvPr>
          <p:cNvSpPr>
            <a:spLocks noChangeAspect="1"/>
          </p:cNvSpPr>
          <p:nvPr/>
        </p:nvSpPr>
        <p:spPr>
          <a:xfrm>
            <a:off x="709808" y="2233980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6F2E40A-0704-4A61-A6E2-61C7F82C6C9E}"/>
              </a:ext>
            </a:extLst>
          </p:cNvPr>
          <p:cNvSpPr>
            <a:spLocks noChangeAspect="1"/>
          </p:cNvSpPr>
          <p:nvPr/>
        </p:nvSpPr>
        <p:spPr>
          <a:xfrm>
            <a:off x="5068704" y="4402732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A4CF58A-A4FD-4893-8972-C8693B1932F1}"/>
              </a:ext>
            </a:extLst>
          </p:cNvPr>
          <p:cNvSpPr>
            <a:spLocks noChangeAspect="1"/>
          </p:cNvSpPr>
          <p:nvPr/>
        </p:nvSpPr>
        <p:spPr>
          <a:xfrm>
            <a:off x="5168913" y="2150645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7EE8D22-A2FA-4B7D-90B2-056FFF3D2064}"/>
              </a:ext>
            </a:extLst>
          </p:cNvPr>
          <p:cNvSpPr>
            <a:spLocks noChangeAspect="1"/>
          </p:cNvSpPr>
          <p:nvPr/>
        </p:nvSpPr>
        <p:spPr>
          <a:xfrm>
            <a:off x="704313" y="4402732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1A7E9C-7CD2-4E97-949C-A374EBB300F5}"/>
              </a:ext>
            </a:extLst>
          </p:cNvPr>
          <p:cNvSpPr txBox="1"/>
          <p:nvPr/>
        </p:nvSpPr>
        <p:spPr>
          <a:xfrm>
            <a:off x="118722" y="870065"/>
            <a:ext cx="142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run0123</a:t>
            </a:r>
            <a:endParaRPr kumimoji="1" lang="ja-JP" altLang="en-US" sz="2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425831-66C7-45B2-BD6D-B398CA10D2E5}"/>
              </a:ext>
            </a:extLst>
          </p:cNvPr>
          <p:cNvSpPr txBox="1"/>
          <p:nvPr/>
        </p:nvSpPr>
        <p:spPr>
          <a:xfrm>
            <a:off x="3264957" y="883870"/>
            <a:ext cx="190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1060"/>
                </a:solidFill>
              </a:rPr>
              <a:t>Previous result</a:t>
            </a:r>
            <a:endParaRPr kumimoji="1" lang="ja-JP" altLang="en-US" b="1" dirty="0">
              <a:solidFill>
                <a:srgbClr val="00106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9F8345-FF30-4C7F-936B-04C4B3A29F16}"/>
              </a:ext>
            </a:extLst>
          </p:cNvPr>
          <p:cNvSpPr txBox="1"/>
          <p:nvPr/>
        </p:nvSpPr>
        <p:spPr>
          <a:xfrm>
            <a:off x="9144025" y="1504314"/>
            <a:ext cx="25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*Ignored strange region</a:t>
            </a:r>
          </a:p>
          <a:p>
            <a:r>
              <a:rPr kumimoji="1" lang="en-US" altLang="ja-JP" dirty="0"/>
              <a:t>* Time walk correction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45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D2A0C-EA96-418B-BBB5-25B01DD2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data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4F838-D925-4629-B8B6-3F4311C6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a</a:t>
            </a:r>
            <a:endParaRPr kumimoji="1" lang="ja-JP" altLang="en-US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21769-AAD9-4B45-86AF-EB1D5C1A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13E5C-7AF4-4588-923D-E62E62D2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6" name="コンテンツ プレースホルダー 6">
            <a:extLst>
              <a:ext uri="{FF2B5EF4-FFF2-40B4-BE49-F238E27FC236}">
                <a16:creationId xmlns:a16="http://schemas.microsoft.com/office/drawing/2014/main" id="{880182D7-D2D6-4247-AE34-81B13C60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" y="657403"/>
            <a:ext cx="7106622" cy="579668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11585D-E720-4579-8F33-75E1FA8AB0A8}"/>
              </a:ext>
            </a:extLst>
          </p:cNvPr>
          <p:cNvSpPr txBox="1"/>
          <p:nvPr/>
        </p:nvSpPr>
        <p:spPr>
          <a:xfrm>
            <a:off x="814405" y="3753551"/>
            <a:ext cx="573401" cy="47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R1</a:t>
            </a:r>
            <a:endParaRPr kumimoji="1" lang="ja-JP" altLang="en-US" sz="2400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79A5C4-0E2E-4351-A53A-E3B63523DD5C}"/>
              </a:ext>
            </a:extLst>
          </p:cNvPr>
          <p:cNvSpPr txBox="1"/>
          <p:nvPr/>
        </p:nvSpPr>
        <p:spPr>
          <a:xfrm>
            <a:off x="814404" y="5254044"/>
            <a:ext cx="573401" cy="47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R2</a:t>
            </a:r>
            <a:endParaRPr kumimoji="1" lang="ja-JP" altLang="en-US" sz="2400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364106-79E4-4EC0-A165-6200A0D9AD17}"/>
              </a:ext>
            </a:extLst>
          </p:cNvPr>
          <p:cNvSpPr txBox="1"/>
          <p:nvPr/>
        </p:nvSpPr>
        <p:spPr>
          <a:xfrm>
            <a:off x="814406" y="2380170"/>
            <a:ext cx="573401" cy="47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L2</a:t>
            </a:r>
            <a:endParaRPr kumimoji="1" lang="ja-JP" altLang="en-US" sz="2400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E9FED2-3BB2-46B8-879D-CA09990FC8B8}"/>
              </a:ext>
            </a:extLst>
          </p:cNvPr>
          <p:cNvSpPr txBox="1"/>
          <p:nvPr/>
        </p:nvSpPr>
        <p:spPr>
          <a:xfrm>
            <a:off x="736858" y="805031"/>
            <a:ext cx="650949" cy="47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L1</a:t>
            </a:r>
            <a:endParaRPr kumimoji="1" lang="ja-JP" altLang="en-US" sz="2400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C4EC6203-538B-4588-AA31-C090B97B0894}"/>
              </a:ext>
            </a:extLst>
          </p:cNvPr>
          <p:cNvSpPr/>
          <p:nvPr/>
        </p:nvSpPr>
        <p:spPr>
          <a:xfrm>
            <a:off x="3311168" y="1449293"/>
            <a:ext cx="972071" cy="330826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D8D537B-B9F0-49D9-8CCF-7F74C0362BD4}"/>
              </a:ext>
            </a:extLst>
          </p:cNvPr>
          <p:cNvSpPr/>
          <p:nvPr/>
        </p:nvSpPr>
        <p:spPr>
          <a:xfrm rot="8762263">
            <a:off x="3273593" y="2098384"/>
            <a:ext cx="814170" cy="330826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F7273D8-036A-46B8-8547-1FBF3083B3F6}"/>
              </a:ext>
            </a:extLst>
          </p:cNvPr>
          <p:cNvSpPr/>
          <p:nvPr/>
        </p:nvSpPr>
        <p:spPr>
          <a:xfrm>
            <a:off x="3280236" y="4254503"/>
            <a:ext cx="972071" cy="330826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88487F5-8AD3-4D4C-B633-FE62CAA12F52}"/>
              </a:ext>
            </a:extLst>
          </p:cNvPr>
          <p:cNvSpPr/>
          <p:nvPr/>
        </p:nvSpPr>
        <p:spPr>
          <a:xfrm rot="8769589">
            <a:off x="3409309" y="4949865"/>
            <a:ext cx="718208" cy="330826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0590518-9E7D-4275-8D9D-4EB107BBEAAB}"/>
              </a:ext>
            </a:extLst>
          </p:cNvPr>
          <p:cNvSpPr/>
          <p:nvPr/>
        </p:nvSpPr>
        <p:spPr>
          <a:xfrm>
            <a:off x="3266510" y="2856678"/>
            <a:ext cx="972071" cy="330826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C78487E-3E13-4CAC-A57B-07076BDE9CEC}"/>
              </a:ext>
            </a:extLst>
          </p:cNvPr>
          <p:cNvCxnSpPr>
            <a:cxnSpLocks/>
          </p:cNvCxnSpPr>
          <p:nvPr/>
        </p:nvCxnSpPr>
        <p:spPr>
          <a:xfrm>
            <a:off x="4656233" y="2286954"/>
            <a:ext cx="0" cy="1017087"/>
          </a:xfrm>
          <a:prstGeom prst="straightConnector1">
            <a:avLst/>
          </a:prstGeom>
          <a:ln w="38100">
            <a:solidFill>
              <a:srgbClr val="FF00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F9E2320-0A4C-4528-9BDC-5961D99193A0}"/>
              </a:ext>
            </a:extLst>
          </p:cNvPr>
          <p:cNvCxnSpPr>
            <a:cxnSpLocks/>
          </p:cNvCxnSpPr>
          <p:nvPr/>
        </p:nvCxnSpPr>
        <p:spPr>
          <a:xfrm>
            <a:off x="4748475" y="2499317"/>
            <a:ext cx="1595816" cy="0"/>
          </a:xfrm>
          <a:prstGeom prst="straightConnector1">
            <a:avLst/>
          </a:prstGeom>
          <a:ln w="38100">
            <a:solidFill>
              <a:srgbClr val="FF00C8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3681576-4B4C-4E87-ADAA-003B5404B468}"/>
              </a:ext>
            </a:extLst>
          </p:cNvPr>
          <p:cNvSpPr/>
          <p:nvPr/>
        </p:nvSpPr>
        <p:spPr>
          <a:xfrm>
            <a:off x="3303141" y="5647411"/>
            <a:ext cx="972071" cy="330826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BC68E60-DBEA-4B5F-9226-FD7EE2370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53" y="1957692"/>
            <a:ext cx="4983723" cy="4374490"/>
          </a:xfrm>
          <a:prstGeom prst="rect">
            <a:avLst/>
          </a:prstGeom>
          <a:ln w="12700">
            <a:solidFill>
              <a:srgbClr val="F000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EF3631-0174-4D2A-B781-2150C843723F}"/>
              </a:ext>
            </a:extLst>
          </p:cNvPr>
          <p:cNvSpPr txBox="1"/>
          <p:nvPr/>
        </p:nvSpPr>
        <p:spPr>
          <a:xfrm>
            <a:off x="7615850" y="896792"/>
            <a:ext cx="25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*Ignored strange region</a:t>
            </a:r>
          </a:p>
          <a:p>
            <a:r>
              <a:rPr kumimoji="1" lang="en-US" altLang="ja-JP" dirty="0"/>
              <a:t>* Time walk correction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87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2859-5282-4CBA-B270-FC390AF7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data analysis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AB1D2A-3040-414D-A750-C26B1491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9715D9-78FC-49B2-B596-08E4A7A8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C84D25AB-590A-4134-848F-5C183A4E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37" y="698570"/>
            <a:ext cx="9066663" cy="5668936"/>
          </a:xfrm>
          <a:prstGeom prst="rect">
            <a:avLst/>
          </a:prstGeom>
          <a:ln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9D400-A27C-4647-B2AB-D9B441F7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946174"/>
            <a:ext cx="11520000" cy="5410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1800" b="1" dirty="0">
                <a:solidFill>
                  <a:srgbClr val="001060"/>
                </a:solidFill>
              </a:rPr>
              <a:t>V</a:t>
            </a:r>
            <a:r>
              <a:rPr kumimoji="1" lang="en-US" altLang="ja-JP" sz="1800" b="1" baseline="-25000" dirty="0">
                <a:solidFill>
                  <a:srgbClr val="001060"/>
                </a:solidFill>
              </a:rPr>
              <a:t>b</a:t>
            </a:r>
            <a:r>
              <a:rPr kumimoji="1" lang="en-US" altLang="ja-JP" sz="1800" b="1" dirty="0">
                <a:solidFill>
                  <a:srgbClr val="001060"/>
                </a:solidFill>
              </a:rPr>
              <a:t> dependence</a:t>
            </a:r>
          </a:p>
          <a:p>
            <a:r>
              <a:rPr lang="en-US" altLang="ja-JP" sz="1600" dirty="0"/>
              <a:t>Ignored the strange region.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r>
              <a:rPr kumimoji="1" lang="en-US" altLang="ja-JP" sz="1600" dirty="0"/>
              <a:t>V</a:t>
            </a:r>
            <a:r>
              <a:rPr kumimoji="1" lang="en-US" altLang="ja-JP" sz="1600" baseline="-25000" dirty="0"/>
              <a:t>th</a:t>
            </a:r>
            <a:r>
              <a:rPr kumimoji="1" lang="en-US" altLang="ja-JP" sz="1600" dirty="0"/>
              <a:t> Setting [mV]</a:t>
            </a:r>
            <a:r>
              <a:rPr lang="ja-JP" altLang="en-US" sz="1600" dirty="0"/>
              <a:t>→ </a:t>
            </a:r>
            <a:r>
              <a:rPr lang="en-US" altLang="ja-JP" sz="1600" dirty="0"/>
              <a:t>R1, R2, L1, L2</a:t>
            </a:r>
            <a:endParaRPr kumimoji="1" lang="en-US" altLang="ja-JP" sz="1600" dirty="0"/>
          </a:p>
          <a:p>
            <a:r>
              <a:rPr kumimoji="1" lang="en-US" altLang="ja-JP" sz="1600" b="1" dirty="0"/>
              <a:t>Settting1</a:t>
            </a: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b="1" dirty="0"/>
              <a:t>     -31.1, -25.0, -24.4, -34.7 [mV]</a:t>
            </a:r>
          </a:p>
          <a:p>
            <a:pPr marL="0" indent="0">
              <a:buNone/>
            </a:pPr>
            <a:endParaRPr lang="en-US" altLang="ja-JP" sz="1600" dirty="0"/>
          </a:p>
          <a:p>
            <a:r>
              <a:rPr lang="en-US" altLang="ja-JP" sz="1600" b="1" dirty="0"/>
              <a:t>Settting2</a:t>
            </a:r>
          </a:p>
          <a:p>
            <a:pPr marL="0" indent="0">
              <a:buNone/>
            </a:pPr>
            <a:r>
              <a:rPr lang="en-US" altLang="ja-JP" sz="1600" b="1" dirty="0"/>
              <a:t>     value of ‘setting1’ -20mV</a:t>
            </a:r>
          </a:p>
          <a:p>
            <a:pPr marL="0" indent="0">
              <a:buNone/>
            </a:pPr>
            <a:endParaRPr lang="en-US" altLang="ja-JP" sz="1600" dirty="0"/>
          </a:p>
          <a:p>
            <a:r>
              <a:rPr lang="en-US" altLang="ja-JP" sz="1600" b="1" dirty="0"/>
              <a:t>Settting3</a:t>
            </a:r>
          </a:p>
          <a:p>
            <a:pPr marL="0" indent="0">
              <a:buNone/>
            </a:pPr>
            <a:r>
              <a:rPr lang="en-US" altLang="ja-JP" sz="1600" b="1" dirty="0"/>
              <a:t>    value of ‘setting2’ -50mV</a:t>
            </a:r>
          </a:p>
          <a:p>
            <a:pPr marL="0" indent="0">
              <a:buNone/>
            </a:pPr>
            <a:endParaRPr lang="en-US" altLang="ja-JP" sz="1600" dirty="0"/>
          </a:p>
          <a:p>
            <a:r>
              <a:rPr lang="en-US" altLang="ja-JP" sz="1600" b="1" dirty="0"/>
              <a:t>Settting4</a:t>
            </a:r>
          </a:p>
          <a:p>
            <a:pPr marL="0" indent="0">
              <a:buNone/>
            </a:pPr>
            <a:r>
              <a:rPr lang="en-US" altLang="ja-JP" sz="1600" b="1" dirty="0"/>
              <a:t>    value of ‘setting3’-50mV</a:t>
            </a:r>
          </a:p>
          <a:p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76167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B3949E2-02B7-4D46-A18A-40B12476E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00" y="828000"/>
                <a:ext cx="11520000" cy="54101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ja-JP" sz="1800" b="1" dirty="0">
                    <a:solidFill>
                      <a:srgbClr val="001060"/>
                    </a:solidFill>
                  </a:rPr>
                  <a:t>Consideration for TDCcut</a:t>
                </a:r>
                <a:endParaRPr kumimoji="1" lang="en-US" altLang="ja-JP" sz="1800" b="1" dirty="0">
                  <a:solidFill>
                    <a:srgbClr val="001060"/>
                  </a:solidFill>
                </a:endParaRPr>
              </a:p>
              <a:p>
                <a:r>
                  <a:rPr lang="en-US" altLang="ja-JP" sz="1600" dirty="0"/>
                  <a:t>After last ELS meeting, </a:t>
                </a:r>
              </a:p>
              <a:p>
                <a:pPr marL="0" indent="0">
                  <a:buNone/>
                </a:pPr>
                <a:r>
                  <a:rPr lang="en-US" altLang="ja-JP" sz="1600" b="1" dirty="0"/>
                  <a:t>“To apply for TDC-cut, we could select good event.”</a:t>
                </a:r>
              </a:p>
              <a:p>
                <a:pPr marL="0" indent="0">
                  <a:buNone/>
                </a:pPr>
                <a:r>
                  <a:rPr lang="en-US" altLang="ja-JP" sz="1600" b="1" dirty="0"/>
                  <a:t>	</a:t>
                </a:r>
                <a:r>
                  <a:rPr lang="en-US" altLang="ja-JP" sz="1200" dirty="0"/>
                  <a:t>(by </a:t>
                </a:r>
                <a:r>
                  <a:rPr lang="ja-JP" altLang="en-US" sz="1200" dirty="0"/>
                  <a:t>外山さん</a:t>
                </a:r>
                <a:r>
                  <a:rPr lang="en-US" altLang="ja-JP" sz="1200" dirty="0"/>
                  <a:t>)</a:t>
                </a:r>
              </a:p>
              <a:p>
                <a:pPr marL="0" indent="0">
                  <a:buNone/>
                </a:pPr>
                <a:endParaRPr lang="en-US" altLang="ja-JP" sz="1200" dirty="0"/>
              </a:p>
              <a:p>
                <a:r>
                  <a:rPr lang="en-US" altLang="ja-JP" sz="1600" b="1" dirty="0"/>
                  <a:t>Check the distribution of mean TDC</a:t>
                </a:r>
              </a:p>
              <a:p>
                <a:r>
                  <a:rPr kumimoji="1" lang="en-US" altLang="ja-JP" sz="1600" b="1" dirty="0"/>
                  <a:t>“</a:t>
                </a:r>
                <a:r>
                  <a:rPr kumimoji="1" lang="en-US" altLang="ja-JP" sz="1600" b="1" dirty="0" err="1"/>
                  <a:t>meanTDC</a:t>
                </a:r>
                <a:r>
                  <a:rPr kumimoji="1" lang="en-US" altLang="ja-JP" sz="1600" b="1" dirty="0"/>
                  <a:t>”: defined following,</a:t>
                </a:r>
              </a:p>
              <a:p>
                <a:pPr marL="0" indent="0">
                  <a:buNone/>
                </a:pPr>
                <a:r>
                  <a:rPr lang="en-US" altLang="ja-JP" sz="1600" b="1" dirty="0"/>
                  <a:t>	</a:t>
                </a:r>
                <a14:m>
                  <m:oMath xmlns:m="http://schemas.openxmlformats.org/officeDocument/2006/math">
                    <m:r>
                      <a:rPr lang="en-US" altLang="ja-JP" sz="1600" b="1" i="0" smtClean="0">
                        <a:latin typeface="Cambria Math" panose="02040503050406030204" pitchFamily="18" charset="0"/>
                      </a:rPr>
                      <m:t>𝐦𝐞𝐚𝐧𝐑</m:t>
                    </m:r>
                    <m:r>
                      <a:rPr lang="en-US" altLang="ja-JP" sz="16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1" i="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ja-JP" sz="1600" b="1" i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ja-JP" sz="16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16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1" i="0" smtClean="0">
                        <a:latin typeface="Cambria Math" panose="02040503050406030204" pitchFamily="18" charset="0"/>
                      </a:rPr>
                      <m:t>𝟓</m:t>
                    </m:r>
                    <m:d>
                      <m:dPr>
                        <m:ctrlPr>
                          <a:rPr lang="en-US" altLang="ja-JP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1" i="0" smtClean="0">
                            <a:latin typeface="Cambria Math" panose="02040503050406030204" pitchFamily="18" charset="0"/>
                          </a:rPr>
                          <m:t>𝐑𝟏</m:t>
                        </m:r>
                        <m:r>
                          <a:rPr lang="en-US" altLang="ja-JP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b="1" i="0" smtClean="0">
                            <a:latin typeface="Cambria Math" panose="02040503050406030204" pitchFamily="18" charset="0"/>
                          </a:rPr>
                          <m:t>𝐭𝐝𝐜</m:t>
                        </m:r>
                        <m:r>
                          <a:rPr lang="en-US" altLang="ja-JP" sz="16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600" b="1" i="0" smtClean="0">
                            <a:latin typeface="Cambria Math" panose="02040503050406030204" pitchFamily="18" charset="0"/>
                          </a:rPr>
                          <m:t>𝐑𝟐</m:t>
                        </m:r>
                        <m:r>
                          <a:rPr lang="en-US" altLang="ja-JP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b="1" i="0" smtClean="0">
                            <a:latin typeface="Cambria Math" panose="02040503050406030204" pitchFamily="18" charset="0"/>
                          </a:rPr>
                          <m:t>𝐭𝐝𝐜</m:t>
                        </m:r>
                      </m:e>
                    </m:d>
                  </m:oMath>
                </a14:m>
                <a:endParaRPr lang="en-US" altLang="ja-JP" sz="1600" b="1" dirty="0"/>
              </a:p>
              <a:p>
                <a:endParaRPr lang="en-US" altLang="ja-JP" sz="1600" b="1" dirty="0"/>
              </a:p>
              <a:p>
                <a:r>
                  <a:rPr kumimoji="1" lang="en-US" altLang="ja-JP" sz="1600" dirty="0"/>
                  <a:t>There are 2 peak for each distribution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B3949E2-02B7-4D46-A18A-40B12476E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00" y="828000"/>
                <a:ext cx="11520000" cy="5410175"/>
              </a:xfrm>
              <a:blipFill>
                <a:blip r:embed="rId2"/>
                <a:stretch>
                  <a:fillRect l="-317" t="-1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パソコンの画面&#10;&#10;自動的に生成された説明">
            <a:extLst>
              <a:ext uri="{FF2B5EF4-FFF2-40B4-BE49-F238E27FC236}">
                <a16:creationId xmlns:a16="http://schemas.microsoft.com/office/drawing/2014/main" id="{9DF85863-962A-4013-B86B-A544F4F4E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" t="33352" r="4847" b="4326"/>
          <a:stretch/>
        </p:blipFill>
        <p:spPr>
          <a:xfrm>
            <a:off x="5090613" y="619826"/>
            <a:ext cx="6883021" cy="2797612"/>
          </a:xfrm>
          <a:prstGeom prst="rect">
            <a:avLst/>
          </a:prstGeom>
          <a:ln w="12700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CCBD47-3CD2-421B-926B-05AAE36B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Consideration of new(?) method</a:t>
            </a:r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88C7A-41BB-49E5-B676-92548945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DBC35-4473-4F02-94A1-5017CD91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10" name="図 9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A77E2E65-4B93-4709-BBCC-3B4910D98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4456" r="3847" b="2591"/>
          <a:stretch/>
        </p:blipFill>
        <p:spPr>
          <a:xfrm>
            <a:off x="5090612" y="3417438"/>
            <a:ext cx="6883021" cy="2820285"/>
          </a:xfrm>
          <a:prstGeom prst="rect">
            <a:avLst/>
          </a:prstGeom>
          <a:ln w="12700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73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5EA90-4DE1-431C-8F85-DC14A978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data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7243-E05D-46C7-B882-9CA816CE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2" y="1270175"/>
            <a:ext cx="11501158" cy="49680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altLang="ja-JP" sz="1800" b="1" dirty="0">
                <a:solidFill>
                  <a:srgbClr val="001060"/>
                </a:solidFill>
              </a:rPr>
              <a:t>Consideration for TDCcut</a:t>
            </a:r>
          </a:p>
          <a:p>
            <a:r>
              <a:rPr kumimoji="1" lang="en-US" altLang="ja-JP" sz="1600" b="1" dirty="0"/>
              <a:t>Checked the correspond between R and L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660A87-648C-45EF-8849-C61D9536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D1372-BAE8-40E4-9E9F-BA1B1DAD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76FDFEBF-E854-41D3-85DE-5022FF7C7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84311"/>
              </p:ext>
            </p:extLst>
          </p:nvPr>
        </p:nvGraphicFramePr>
        <p:xfrm>
          <a:off x="4186028" y="619825"/>
          <a:ext cx="8020512" cy="623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400384" imgH="4200207" progId="AcroExch.Document.DC">
                  <p:embed/>
                </p:oleObj>
              </mc:Choice>
              <mc:Fallback>
                <p:oleObj name="Acrobat Document" r:id="rId3" imgW="5400384" imgH="4200207" progId="AcroExch.Document.DC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76FDFEBF-E854-41D3-85DE-5022FF7C7F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lum bright="-20000" contrast="40000"/>
                      </a:blip>
                      <a:stretch>
                        <a:fillRect/>
                      </a:stretch>
                    </p:blipFill>
                    <p:spPr>
                      <a:xfrm>
                        <a:off x="4186028" y="619825"/>
                        <a:ext cx="8020512" cy="6238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1FFBC6-68F2-46FA-B2E0-67779270D64F}"/>
              </a:ext>
            </a:extLst>
          </p:cNvPr>
          <p:cNvSpPr txBox="1"/>
          <p:nvPr/>
        </p:nvSpPr>
        <p:spPr>
          <a:xfrm>
            <a:off x="7609809" y="3181350"/>
            <a:ext cx="51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latin typeface="+mj-ea"/>
                <a:ea typeface="+mj-ea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6972A0-AE06-4E71-9674-2143ACC959B4}"/>
              </a:ext>
            </a:extLst>
          </p:cNvPr>
          <p:cNvSpPr txBox="1"/>
          <p:nvPr/>
        </p:nvSpPr>
        <p:spPr>
          <a:xfrm>
            <a:off x="8755394" y="1570203"/>
            <a:ext cx="51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latin typeface="+mj-ea"/>
                <a:ea typeface="+mj-ea"/>
              </a:rPr>
              <a:t>②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AB4EBEE-0CA0-4BF2-9B75-F7457C34623F}"/>
              </a:ext>
            </a:extLst>
          </p:cNvPr>
          <p:cNvCxnSpPr>
            <a:cxnSpLocks/>
          </p:cNvCxnSpPr>
          <p:nvPr/>
        </p:nvCxnSpPr>
        <p:spPr>
          <a:xfrm flipV="1">
            <a:off x="8125964" y="3356771"/>
            <a:ext cx="440340" cy="204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6E81911-0FD3-49B6-B87D-39BF606108F4}"/>
              </a:ext>
            </a:extLst>
          </p:cNvPr>
          <p:cNvSpPr>
            <a:spLocks noChangeAspect="1"/>
          </p:cNvSpPr>
          <p:nvPr/>
        </p:nvSpPr>
        <p:spPr>
          <a:xfrm>
            <a:off x="8537008" y="3017243"/>
            <a:ext cx="720000" cy="720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6657C60-6C7E-4F92-B524-202C5CB6E490}"/>
              </a:ext>
            </a:extLst>
          </p:cNvPr>
          <p:cNvCxnSpPr>
            <a:cxnSpLocks/>
          </p:cNvCxnSpPr>
          <p:nvPr/>
        </p:nvCxnSpPr>
        <p:spPr>
          <a:xfrm>
            <a:off x="9271549" y="2006454"/>
            <a:ext cx="440340" cy="4220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B6F13EFF-AC59-4F70-AF16-0E0BEBA9B6B6}"/>
              </a:ext>
            </a:extLst>
          </p:cNvPr>
          <p:cNvSpPr>
            <a:spLocks noChangeAspect="1"/>
          </p:cNvSpPr>
          <p:nvPr/>
        </p:nvSpPr>
        <p:spPr>
          <a:xfrm>
            <a:off x="9706452" y="2290317"/>
            <a:ext cx="720000" cy="720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00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8CA10-2385-4C3D-8A56-D9C5EF1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data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6189E-A7F3-4A02-B7FF-13378405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28000"/>
            <a:ext cx="11520000" cy="541017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altLang="ja-JP" sz="1800" b="1" dirty="0">
                <a:solidFill>
                  <a:srgbClr val="001060"/>
                </a:solidFill>
              </a:rPr>
              <a:t>Consideration for TDCcut</a:t>
            </a:r>
          </a:p>
          <a:p>
            <a:r>
              <a:rPr kumimoji="1" lang="en-US" altLang="ja-JP" sz="1600" dirty="0"/>
              <a:t>Focused on </a:t>
            </a:r>
            <a:r>
              <a:rPr kumimoji="1" lang="ja-JP" altLang="en-US" sz="1600" dirty="0"/>
              <a:t>①</a:t>
            </a:r>
            <a:r>
              <a:rPr kumimoji="1" lang="en-US" altLang="ja-JP" sz="1600" dirty="0"/>
              <a:t>(left fig.)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and </a:t>
            </a:r>
            <a:r>
              <a:rPr kumimoji="1" lang="ja-JP" altLang="en-US" sz="1600" dirty="0"/>
              <a:t>②</a:t>
            </a:r>
            <a:r>
              <a:rPr lang="en-US" altLang="ja-JP" sz="1600" dirty="0"/>
              <a:t> (right fig.)</a:t>
            </a:r>
          </a:p>
          <a:p>
            <a:r>
              <a:rPr kumimoji="1" lang="en-US" altLang="ja-JP" sz="1600" dirty="0"/>
              <a:t>Each </a:t>
            </a:r>
            <a:r>
              <a:rPr lang="en-US" altLang="ja-JP" sz="1600" dirty="0"/>
              <a:t>regions</a:t>
            </a:r>
            <a:r>
              <a:rPr kumimoji="1" lang="en-US" altLang="ja-JP" sz="1600" dirty="0"/>
              <a:t> have </a:t>
            </a:r>
            <a:r>
              <a:rPr lang="en-US" altLang="ja-JP" sz="1600" dirty="0"/>
              <a:t>~ 2000 events for total ~10000 events (in case run0123)</a:t>
            </a:r>
            <a:endParaRPr kumimoji="1" lang="ja-JP" altLang="en-US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CD89E-5307-4D0B-802D-1C968C1B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FF40C-4DDD-4D41-BA05-68298C18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BA85449C-9347-4679-8C67-980434704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46860"/>
              </p:ext>
            </p:extLst>
          </p:nvPr>
        </p:nvGraphicFramePr>
        <p:xfrm>
          <a:off x="0" y="2116665"/>
          <a:ext cx="6095999" cy="474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5400384" imgH="4200207" progId="AcroExch.Document.DC">
                  <p:embed/>
                </p:oleObj>
              </mc:Choice>
              <mc:Fallback>
                <p:oleObj name="Acrobat Document" r:id="rId3" imgW="5400384" imgH="4200207" progId="AcroExch.Document.DC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BA85449C-9347-4679-8C67-980434704C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lum bright="-20000" contrast="40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2116665"/>
                        <a:ext cx="6095999" cy="4741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A3D8BB0C-E3EE-48DD-A419-7E502E0CC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585827"/>
              </p:ext>
            </p:extLst>
          </p:nvPr>
        </p:nvGraphicFramePr>
        <p:xfrm>
          <a:off x="6043191" y="2116662"/>
          <a:ext cx="6096001" cy="474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5" imgW="5400384" imgH="4200207" progId="AcroExch.Document.DC">
                  <p:embed/>
                </p:oleObj>
              </mc:Choice>
              <mc:Fallback>
                <p:oleObj name="Acrobat Document" r:id="rId5" imgW="5400384" imgH="4200207" progId="AcroExch.Document.DC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A3D8BB0C-E3EE-48DD-A419-7E502E0CC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lum bright="-20000" contrast="40000"/>
                      </a:blip>
                      <a:stretch>
                        <a:fillRect/>
                      </a:stretch>
                    </p:blipFill>
                    <p:spPr>
                      <a:xfrm>
                        <a:off x="6043191" y="2116662"/>
                        <a:ext cx="6096001" cy="4741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30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B2CF0-ECDB-4D49-A602-3DD4F503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analysis</a:t>
            </a:r>
            <a:endParaRPr kumimoji="1" lang="ja-JP" altLang="en-US" dirty="0"/>
          </a:p>
        </p:txBody>
      </p:sp>
      <p:pic>
        <p:nvPicPr>
          <p:cNvPr id="11" name="図 10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FBDD99FF-A3DE-4A76-B9ED-E611DCA1E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12074" r="3469" b="6140"/>
          <a:stretch/>
        </p:blipFill>
        <p:spPr>
          <a:xfrm>
            <a:off x="5396204" y="3429000"/>
            <a:ext cx="6795795" cy="3429039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C9394D-6F5B-4074-B500-1B837DC6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0361465-1349-4CEE-B483-CE13F5C160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12075" r="3469" b="6140"/>
          <a:stretch/>
        </p:blipFill>
        <p:spPr>
          <a:xfrm>
            <a:off x="5396197" y="-37"/>
            <a:ext cx="6795876" cy="3429038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94C68-0594-45B8-969F-E70211FA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DAF0A0-3E44-4FF3-B548-D16EC63C08CA}"/>
              </a:ext>
            </a:extLst>
          </p:cNvPr>
          <p:cNvSpPr txBox="1"/>
          <p:nvPr/>
        </p:nvSpPr>
        <p:spPr>
          <a:xfrm>
            <a:off x="7353301" y="665450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FF"/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83475.0</a:t>
            </a:r>
            <a:endParaRPr kumimoji="1" lang="ja-JP" altLang="en-US" sz="2400" b="1" dirty="0">
              <a:solidFill>
                <a:srgbClr val="FF00FF"/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C565BA-8FAC-4F78-9568-36FCF0D02A26}"/>
              </a:ext>
            </a:extLst>
          </p:cNvPr>
          <p:cNvSpPr txBox="1"/>
          <p:nvPr/>
        </p:nvSpPr>
        <p:spPr>
          <a:xfrm>
            <a:off x="7524750" y="4026168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FF"/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78225.0</a:t>
            </a:r>
            <a:endParaRPr kumimoji="1" lang="ja-JP" altLang="en-US" sz="2400" b="1" dirty="0">
              <a:solidFill>
                <a:srgbClr val="FF00FF"/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F47E75-2E9D-4697-AD15-388DE5B3F419}"/>
              </a:ext>
            </a:extLst>
          </p:cNvPr>
          <p:cNvSpPr txBox="1"/>
          <p:nvPr/>
        </p:nvSpPr>
        <p:spPr>
          <a:xfrm>
            <a:off x="10221152" y="676266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FF"/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110075.0</a:t>
            </a:r>
            <a:endParaRPr kumimoji="1" lang="ja-JP" altLang="en-US" sz="2400" b="1" dirty="0">
              <a:solidFill>
                <a:srgbClr val="FF00FF"/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11ADBD-6FAB-4AD3-9A0B-9C07B4D01FBB}"/>
              </a:ext>
            </a:extLst>
          </p:cNvPr>
          <p:cNvSpPr txBox="1"/>
          <p:nvPr/>
        </p:nvSpPr>
        <p:spPr>
          <a:xfrm>
            <a:off x="9745384" y="4072151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FF"/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104125.0</a:t>
            </a:r>
            <a:endParaRPr kumimoji="1" lang="ja-JP" altLang="en-US" sz="2400" b="1" dirty="0">
              <a:solidFill>
                <a:srgbClr val="FF00FF"/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79F180D-D399-4C38-9CAF-4747C37BE4D1}"/>
              </a:ext>
            </a:extLst>
          </p:cNvPr>
          <p:cNvCxnSpPr>
            <a:cxnSpLocks/>
          </p:cNvCxnSpPr>
          <p:nvPr/>
        </p:nvCxnSpPr>
        <p:spPr>
          <a:xfrm>
            <a:off x="8524373" y="520358"/>
            <a:ext cx="0" cy="2537566"/>
          </a:xfrm>
          <a:prstGeom prst="straightConnector1">
            <a:avLst/>
          </a:prstGeom>
          <a:ln w="508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817D83B-51C3-47E2-9064-0661F9D96A5F}"/>
              </a:ext>
            </a:extLst>
          </p:cNvPr>
          <p:cNvCxnSpPr>
            <a:cxnSpLocks/>
          </p:cNvCxnSpPr>
          <p:nvPr/>
        </p:nvCxnSpPr>
        <p:spPr>
          <a:xfrm>
            <a:off x="9001625" y="520358"/>
            <a:ext cx="0" cy="2537566"/>
          </a:xfrm>
          <a:prstGeom prst="straightConnector1">
            <a:avLst/>
          </a:prstGeom>
          <a:ln w="508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146D3D2-4590-4F8F-836F-6D6FCAF461A0}"/>
              </a:ext>
            </a:extLst>
          </p:cNvPr>
          <p:cNvCxnSpPr>
            <a:cxnSpLocks/>
          </p:cNvCxnSpPr>
          <p:nvPr/>
        </p:nvCxnSpPr>
        <p:spPr>
          <a:xfrm>
            <a:off x="8193506" y="3929157"/>
            <a:ext cx="0" cy="2537566"/>
          </a:xfrm>
          <a:prstGeom prst="straightConnector1">
            <a:avLst/>
          </a:prstGeom>
          <a:ln w="508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4BF143-F80B-4CE1-8857-EAD6452A7506}"/>
              </a:ext>
            </a:extLst>
          </p:cNvPr>
          <p:cNvCxnSpPr>
            <a:cxnSpLocks/>
          </p:cNvCxnSpPr>
          <p:nvPr/>
        </p:nvCxnSpPr>
        <p:spPr>
          <a:xfrm>
            <a:off x="8670758" y="3929157"/>
            <a:ext cx="0" cy="2537566"/>
          </a:xfrm>
          <a:prstGeom prst="straightConnector1">
            <a:avLst/>
          </a:prstGeom>
          <a:ln w="508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4BC8129-44A7-42C9-81D5-6CE2B68793FC}"/>
              </a:ext>
            </a:extLst>
          </p:cNvPr>
          <p:cNvCxnSpPr>
            <a:cxnSpLocks/>
          </p:cNvCxnSpPr>
          <p:nvPr/>
        </p:nvCxnSpPr>
        <p:spPr>
          <a:xfrm>
            <a:off x="9807741" y="492284"/>
            <a:ext cx="0" cy="2537566"/>
          </a:xfrm>
          <a:prstGeom prst="straightConnector1">
            <a:avLst/>
          </a:prstGeom>
          <a:ln w="508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C269CC3-AFA5-45C6-934A-B7EAD07914B6}"/>
              </a:ext>
            </a:extLst>
          </p:cNvPr>
          <p:cNvCxnSpPr>
            <a:cxnSpLocks/>
          </p:cNvCxnSpPr>
          <p:nvPr/>
        </p:nvCxnSpPr>
        <p:spPr>
          <a:xfrm>
            <a:off x="10284993" y="492284"/>
            <a:ext cx="0" cy="2537566"/>
          </a:xfrm>
          <a:prstGeom prst="straightConnector1">
            <a:avLst/>
          </a:prstGeom>
          <a:ln w="508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FABE7A6-1C8F-41EC-B6A6-1EDC11D170E5}"/>
              </a:ext>
            </a:extLst>
          </p:cNvPr>
          <p:cNvCxnSpPr>
            <a:cxnSpLocks/>
          </p:cNvCxnSpPr>
          <p:nvPr/>
        </p:nvCxnSpPr>
        <p:spPr>
          <a:xfrm>
            <a:off x="9527004" y="3929157"/>
            <a:ext cx="0" cy="2537566"/>
          </a:xfrm>
          <a:prstGeom prst="straightConnector1">
            <a:avLst/>
          </a:prstGeom>
          <a:ln w="508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B0895D7-8247-4246-B999-748331178EDE}"/>
              </a:ext>
            </a:extLst>
          </p:cNvPr>
          <p:cNvCxnSpPr>
            <a:cxnSpLocks/>
          </p:cNvCxnSpPr>
          <p:nvPr/>
        </p:nvCxnSpPr>
        <p:spPr>
          <a:xfrm>
            <a:off x="10004256" y="3929157"/>
            <a:ext cx="0" cy="2537566"/>
          </a:xfrm>
          <a:prstGeom prst="straightConnector1">
            <a:avLst/>
          </a:prstGeom>
          <a:ln w="508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77B23D-EBDC-4089-89B6-008C46F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28000"/>
            <a:ext cx="11520000" cy="5410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sz="1800" b="1" dirty="0">
                <a:solidFill>
                  <a:srgbClr val="001060"/>
                </a:solidFill>
              </a:rPr>
              <a:t>TDC cut constraint</a:t>
            </a:r>
          </a:p>
          <a:p>
            <a:r>
              <a:rPr lang="en-US" altLang="ja-JP" sz="1200" dirty="0"/>
              <a:t>Getting positions of peak</a:t>
            </a:r>
          </a:p>
          <a:p>
            <a:r>
              <a:rPr lang="en-US" altLang="ja-JP" sz="1400" dirty="0"/>
              <a:t>Set tdc-cutoff to chose peak±5nsec</a:t>
            </a:r>
            <a:r>
              <a:rPr lang="ja-JP" altLang="en-US" sz="1400" dirty="0"/>
              <a:t> </a:t>
            </a:r>
            <a:r>
              <a:rPr lang="en-US" altLang="ja-JP" sz="1400" dirty="0"/>
              <a:t>region</a:t>
            </a:r>
          </a:p>
          <a:p>
            <a:r>
              <a:rPr lang="en-US" altLang="ja-JP" sz="1400" dirty="0"/>
              <a:t>test for 3 types tdc-cut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400" b="1" dirty="0"/>
              <a:t>78475.0&lt;Right [</a:t>
            </a:r>
            <a:r>
              <a:rPr lang="en-US" altLang="ja-JP" sz="1400" b="1" dirty="0" err="1"/>
              <a:t>psec</a:t>
            </a:r>
            <a:r>
              <a:rPr lang="en-US" altLang="ja-JP" sz="1400" b="1" dirty="0"/>
              <a:t>]&lt;88475.0 &amp;&amp; 73225.0&lt;Left [</a:t>
            </a:r>
            <a:r>
              <a:rPr lang="en-US" altLang="ja-JP" sz="1400" b="1" dirty="0" err="1"/>
              <a:t>psec</a:t>
            </a:r>
            <a:r>
              <a:rPr lang="en-US" altLang="ja-JP" sz="1400" b="1" dirty="0"/>
              <a:t>]&lt;83225.0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400" b="1" dirty="0"/>
              <a:t>105075.0 &lt; Right [</a:t>
            </a:r>
            <a:r>
              <a:rPr lang="en-US" altLang="ja-JP" sz="1400" b="1" dirty="0" err="1"/>
              <a:t>psec</a:t>
            </a:r>
            <a:r>
              <a:rPr lang="en-US" altLang="ja-JP" sz="1400" b="1" dirty="0"/>
              <a:t>] &lt;115075.0 &amp;&amp; 99125.0 &lt; Left[ </a:t>
            </a:r>
            <a:r>
              <a:rPr lang="en-US" altLang="ja-JP" sz="1400" b="1" dirty="0" err="1"/>
              <a:t>psec</a:t>
            </a:r>
            <a:r>
              <a:rPr lang="en-US" altLang="ja-JP" sz="1400" b="1" dirty="0"/>
              <a:t>] &lt;109125.0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400" b="1" dirty="0"/>
              <a:t>1  or  2</a:t>
            </a: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052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263FD-73F3-4FF2-AD17-D736E988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of ToF analysis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EDCC94-153C-4600-8B64-0DFE1B98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Jan. 17 (Fri)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37050-CE9C-45BB-93FF-93E7B9F8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#11</a:t>
            </a:r>
            <a:endParaRPr kumimoji="1" lang="ja-JP" altLang="en-US"/>
          </a:p>
        </p:txBody>
      </p:sp>
      <p:pic>
        <p:nvPicPr>
          <p:cNvPr id="7" name="図 6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BC4E6A6F-01CA-472B-9942-15FABD942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t="11228" r="10391" b="1053"/>
          <a:stretch/>
        </p:blipFill>
        <p:spPr>
          <a:xfrm>
            <a:off x="2642993" y="684820"/>
            <a:ext cx="9549008" cy="6173180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B9094-5C12-4B47-8162-DE62D25F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175"/>
            <a:ext cx="11856000" cy="4968000"/>
          </a:xfrm>
        </p:spPr>
        <p:txBody>
          <a:bodyPr>
            <a:normAutofit/>
          </a:bodyPr>
          <a:lstStyle/>
          <a:p>
            <a:r>
              <a:rPr kumimoji="1" lang="en-US" altLang="ja-JP" sz="1600" b="1" dirty="0"/>
              <a:t>Apply for ‘3’</a:t>
            </a:r>
          </a:p>
          <a:p>
            <a:r>
              <a:rPr lang="en-US" altLang="ja-JP" sz="1600" b="1" dirty="0"/>
              <a:t>remove the strange region</a:t>
            </a:r>
            <a:r>
              <a:rPr lang="en-US" altLang="ja-JP" sz="1600" dirty="0"/>
              <a:t>!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773573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0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002" id="{2CEAA93D-49AE-4401-96F5-4AB90D07186D}" vid="{22F45B45-E5CB-4DBA-9113-7B80A80E011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757</TotalTime>
  <Words>623</Words>
  <Application>Microsoft Office PowerPoint</Application>
  <PresentationFormat>ワイド画面</PresentationFormat>
  <Paragraphs>129</Paragraphs>
  <Slides>16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6" baseType="lpstr">
      <vt:lpstr>Yu Gothic UI Light</vt:lpstr>
      <vt:lpstr>游ゴシック</vt:lpstr>
      <vt:lpstr>游ゴシック Light</vt:lpstr>
      <vt:lpstr>Arial</vt:lpstr>
      <vt:lpstr>Calibri</vt:lpstr>
      <vt:lpstr>Calibri Light</vt:lpstr>
      <vt:lpstr>Cambria Math</vt:lpstr>
      <vt:lpstr>Wingdings</vt:lpstr>
      <vt:lpstr>mytheme002</vt:lpstr>
      <vt:lpstr>Acrobat Document</vt:lpstr>
      <vt:lpstr>Status Report #11</vt:lpstr>
      <vt:lpstr>Progress of ToF data analysis</vt:lpstr>
      <vt:lpstr>Progress of ToF data analysis</vt:lpstr>
      <vt:lpstr>Progress of ToF data analysis</vt:lpstr>
      <vt:lpstr>Consideration of new(?) method</vt:lpstr>
      <vt:lpstr>Progress of ToF data analysis</vt:lpstr>
      <vt:lpstr>Progress of ToF data analysis</vt:lpstr>
      <vt:lpstr>Progress of ToF analysis</vt:lpstr>
      <vt:lpstr>Progress of ToF analysis</vt:lpstr>
      <vt:lpstr>Progress of ToF analysis</vt:lpstr>
      <vt:lpstr>Comparison before and after TDC-cut</vt:lpstr>
      <vt:lpstr>Progress of ToF analysis</vt:lpstr>
      <vt:lpstr>Time walk correction</vt:lpstr>
      <vt:lpstr>Time walk correction</vt:lpstr>
      <vt:lpstr>Time walk correction</vt:lpstr>
      <vt:lpstr>To do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ELS_Status_fujiwara_200117</dc:title>
  <dc:creator>Fujiwara Tomomasa</dc:creator>
  <cp:lastModifiedBy>Fujiwara Tomomasa</cp:lastModifiedBy>
  <cp:revision>1</cp:revision>
  <cp:lastPrinted>2020-01-15T13:00:01Z</cp:lastPrinted>
  <dcterms:created xsi:type="dcterms:W3CDTF">2020-01-14T00:31:47Z</dcterms:created>
  <dcterms:modified xsi:type="dcterms:W3CDTF">2020-01-17T07:10:30Z</dcterms:modified>
</cp:coreProperties>
</file>