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14"/>
  </p:notesMasterIdLst>
  <p:sldIdLst>
    <p:sldId id="256" r:id="rId4"/>
    <p:sldId id="267" r:id="rId5"/>
    <p:sldId id="257" r:id="rId6"/>
    <p:sldId id="262" r:id="rId7"/>
    <p:sldId id="263" r:id="rId8"/>
    <p:sldId id="264" r:id="rId9"/>
    <p:sldId id="268" r:id="rId10"/>
    <p:sldId id="259" r:id="rId11"/>
    <p:sldId id="260" r:id="rId12"/>
    <p:sldId id="261" r:id="rId13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C4FF"/>
    <a:srgbClr val="00106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9A165F6B-1E52-460E-82B0-9FD827462CCF}"/>
    <pc:docChg chg="undo custSel addSld delSld modSld modNotesMaster">
      <pc:chgData name="Tomomasa Fujiwara" userId="773db4682fb361c6" providerId="LiveId" clId="{9A165F6B-1E52-460E-82B0-9FD827462CCF}" dt="2020-03-25T07:17:27.751" v="2148" actId="20577"/>
      <pc:docMkLst>
        <pc:docMk/>
      </pc:docMkLst>
      <pc:sldChg chg="modSp">
        <pc:chgData name="Tomomasa Fujiwara" userId="773db4682fb361c6" providerId="LiveId" clId="{9A165F6B-1E52-460E-82B0-9FD827462CCF}" dt="2020-03-25T00:03:34.677" v="931" actId="20577"/>
        <pc:sldMkLst>
          <pc:docMk/>
          <pc:sldMk cId="2944473278" sldId="256"/>
        </pc:sldMkLst>
        <pc:spChg chg="mod">
          <ac:chgData name="Tomomasa Fujiwara" userId="773db4682fb361c6" providerId="LiveId" clId="{9A165F6B-1E52-460E-82B0-9FD827462CCF}" dt="2020-03-24T10:10:11.657" v="41" actId="20577"/>
          <ac:spMkLst>
            <pc:docMk/>
            <pc:sldMk cId="2944473278" sldId="256"/>
            <ac:spMk id="5" creationId="{547AC4E1-107E-4BEA-AF3F-36060FD582B2}"/>
          </ac:spMkLst>
        </pc:spChg>
        <pc:spChg chg="mod">
          <ac:chgData name="Tomomasa Fujiwara" userId="773db4682fb361c6" providerId="LiveId" clId="{9A165F6B-1E52-460E-82B0-9FD827462CCF}" dt="2020-03-25T00:03:34.677" v="931" actId="20577"/>
          <ac:spMkLst>
            <pc:docMk/>
            <pc:sldMk cId="2944473278" sldId="256"/>
            <ac:spMk id="6" creationId="{A3B768C7-C1DF-46D8-9B16-521F37976547}"/>
          </ac:spMkLst>
        </pc:spChg>
      </pc:sldChg>
      <pc:sldChg chg="addSp delSp modSp add">
        <pc:chgData name="Tomomasa Fujiwara" userId="773db4682fb361c6" providerId="LiveId" clId="{9A165F6B-1E52-460E-82B0-9FD827462CCF}" dt="2020-03-25T04:26:50.242" v="2133" actId="1035"/>
        <pc:sldMkLst>
          <pc:docMk/>
          <pc:sldMk cId="1565543060" sldId="257"/>
        </pc:sldMkLst>
        <pc:spChg chg="mod">
          <ac:chgData name="Tomomasa Fujiwara" userId="773db4682fb361c6" providerId="LiveId" clId="{9A165F6B-1E52-460E-82B0-9FD827462CCF}" dt="2020-03-24T12:56:50.561" v="250" actId="20577"/>
          <ac:spMkLst>
            <pc:docMk/>
            <pc:sldMk cId="1565543060" sldId="257"/>
            <ac:spMk id="2" creationId="{59AE7EB4-7F73-4964-8D61-F02EE65ACDB2}"/>
          </ac:spMkLst>
        </pc:spChg>
        <pc:spChg chg="mod">
          <ac:chgData name="Tomomasa Fujiwara" userId="773db4682fb361c6" providerId="LiveId" clId="{9A165F6B-1E52-460E-82B0-9FD827462CCF}" dt="2020-03-25T04:24:39.132" v="1995" actId="14100"/>
          <ac:spMkLst>
            <pc:docMk/>
            <pc:sldMk cId="1565543060" sldId="257"/>
            <ac:spMk id="3" creationId="{50CDBFBE-6111-4856-9DC6-99C2CA8EBAD6}"/>
          </ac:spMkLst>
        </pc:spChg>
        <pc:spChg chg="add mod">
          <ac:chgData name="Tomomasa Fujiwara" userId="773db4682fb361c6" providerId="LiveId" clId="{9A165F6B-1E52-460E-82B0-9FD827462CCF}" dt="2020-03-25T04:24:36.152" v="1994" actId="14100"/>
          <ac:spMkLst>
            <pc:docMk/>
            <pc:sldMk cId="1565543060" sldId="257"/>
            <ac:spMk id="7" creationId="{1FC06A23-087D-409B-8350-22418022891A}"/>
          </ac:spMkLst>
        </pc:spChg>
        <pc:spChg chg="add mod">
          <ac:chgData name="Tomomasa Fujiwara" userId="773db4682fb361c6" providerId="LiveId" clId="{9A165F6B-1E52-460E-82B0-9FD827462CCF}" dt="2020-03-25T04:26:50.242" v="2133" actId="1035"/>
          <ac:spMkLst>
            <pc:docMk/>
            <pc:sldMk cId="1565543060" sldId="257"/>
            <ac:spMk id="8" creationId="{9D6A4E02-1EAE-4FA0-A14D-43D09D460664}"/>
          </ac:spMkLst>
        </pc:spChg>
        <pc:picChg chg="add mod">
          <ac:chgData name="Tomomasa Fujiwara" userId="773db4682fb361c6" providerId="LiveId" clId="{9A165F6B-1E52-460E-82B0-9FD827462CCF}" dt="2020-03-25T04:24:31.716" v="1993" actId="1036"/>
          <ac:picMkLst>
            <pc:docMk/>
            <pc:sldMk cId="1565543060" sldId="257"/>
            <ac:picMk id="4" creationId="{0FBC8873-5F63-45B9-B46B-F6BD018C5C70}"/>
          </ac:picMkLst>
        </pc:picChg>
        <pc:picChg chg="add del mod">
          <ac:chgData name="Tomomasa Fujiwara" userId="773db4682fb361c6" providerId="LiveId" clId="{9A165F6B-1E52-460E-82B0-9FD827462CCF}" dt="2020-03-24T13:05:28.862" v="307" actId="21"/>
          <ac:picMkLst>
            <pc:docMk/>
            <pc:sldMk cId="1565543060" sldId="257"/>
            <ac:picMk id="8" creationId="{726FEAD9-5B24-44E2-8983-7F0F8FB9221C}"/>
          </ac:picMkLst>
        </pc:picChg>
        <pc:picChg chg="add mod">
          <ac:chgData name="Tomomasa Fujiwara" userId="773db4682fb361c6" providerId="LiveId" clId="{9A165F6B-1E52-460E-82B0-9FD827462CCF}" dt="2020-03-25T04:24:31.716" v="1993" actId="1036"/>
          <ac:picMkLst>
            <pc:docMk/>
            <pc:sldMk cId="1565543060" sldId="257"/>
            <ac:picMk id="9" creationId="{A38E7012-0022-4A49-A898-030525F0D4D4}"/>
          </ac:picMkLst>
        </pc:picChg>
      </pc:sldChg>
      <pc:sldChg chg="addSp delSp modSp add del">
        <pc:chgData name="Tomomasa Fujiwara" userId="773db4682fb361c6" providerId="LiveId" clId="{9A165F6B-1E52-460E-82B0-9FD827462CCF}" dt="2020-03-24T13:07:50.505" v="327" actId="2696"/>
        <pc:sldMkLst>
          <pc:docMk/>
          <pc:sldMk cId="1654874285" sldId="258"/>
        </pc:sldMkLst>
        <pc:spChg chg="del">
          <ac:chgData name="Tomomasa Fujiwara" userId="773db4682fb361c6" providerId="LiveId" clId="{9A165F6B-1E52-460E-82B0-9FD827462CCF}" dt="2020-03-24T13:01:26.745" v="254"/>
          <ac:spMkLst>
            <pc:docMk/>
            <pc:sldMk cId="1654874285" sldId="258"/>
            <ac:spMk id="2" creationId="{A57EEA37-FACB-491F-86BD-F8DA8F0F9160}"/>
          </ac:spMkLst>
        </pc:spChg>
        <pc:spChg chg="del">
          <ac:chgData name="Tomomasa Fujiwara" userId="773db4682fb361c6" providerId="LiveId" clId="{9A165F6B-1E52-460E-82B0-9FD827462CCF}" dt="2020-03-24T13:01:26.745" v="254"/>
          <ac:spMkLst>
            <pc:docMk/>
            <pc:sldMk cId="1654874285" sldId="258"/>
            <ac:spMk id="3" creationId="{04F136CE-8E68-41F2-9672-248729FC1628}"/>
          </ac:spMkLst>
        </pc:spChg>
        <pc:spChg chg="add del mod">
          <ac:chgData name="Tomomasa Fujiwara" userId="773db4682fb361c6" providerId="LiveId" clId="{9A165F6B-1E52-460E-82B0-9FD827462CCF}" dt="2020-03-24T13:07:45.217" v="326"/>
          <ac:spMkLst>
            <pc:docMk/>
            <pc:sldMk cId="1654874285" sldId="258"/>
            <ac:spMk id="4" creationId="{44570377-036F-4DDF-8680-8AEB801527E6}"/>
          </ac:spMkLst>
        </pc:spChg>
        <pc:picChg chg="add">
          <ac:chgData name="Tomomasa Fujiwara" userId="773db4682fb361c6" providerId="LiveId" clId="{9A165F6B-1E52-460E-82B0-9FD827462CCF}" dt="2020-03-24T13:01:28.381" v="255"/>
          <ac:picMkLst>
            <pc:docMk/>
            <pc:sldMk cId="1654874285" sldId="258"/>
            <ac:picMk id="5" creationId="{DA5095B8-A1C1-4E1C-87BA-F4C1070F7538}"/>
          </ac:picMkLst>
        </pc:picChg>
      </pc:sldChg>
      <pc:sldChg chg="addSp delSp modSp add">
        <pc:chgData name="Tomomasa Fujiwara" userId="773db4682fb361c6" providerId="LiveId" clId="{9A165F6B-1E52-460E-82B0-9FD827462CCF}" dt="2020-03-24T13:07:38.293" v="325" actId="1076"/>
        <pc:sldMkLst>
          <pc:docMk/>
          <pc:sldMk cId="425352564" sldId="259"/>
        </pc:sldMkLst>
        <pc:spChg chg="del">
          <ac:chgData name="Tomomasa Fujiwara" userId="773db4682fb361c6" providerId="LiveId" clId="{9A165F6B-1E52-460E-82B0-9FD827462CCF}" dt="2020-03-24T13:07:21.438" v="321"/>
          <ac:spMkLst>
            <pc:docMk/>
            <pc:sldMk cId="425352564" sldId="259"/>
            <ac:spMk id="2" creationId="{9B117DAF-B2A6-46F9-B7D5-FC9C8454F42F}"/>
          </ac:spMkLst>
        </pc:spChg>
        <pc:spChg chg="del">
          <ac:chgData name="Tomomasa Fujiwara" userId="773db4682fb361c6" providerId="LiveId" clId="{9A165F6B-1E52-460E-82B0-9FD827462CCF}" dt="2020-03-24T13:07:21.438" v="321"/>
          <ac:spMkLst>
            <pc:docMk/>
            <pc:sldMk cId="425352564" sldId="259"/>
            <ac:spMk id="3" creationId="{096DFBE7-F1ED-47A6-94BB-DFC029CF8DAB}"/>
          </ac:spMkLst>
        </pc:spChg>
        <pc:picChg chg="add mod">
          <ac:chgData name="Tomomasa Fujiwara" userId="773db4682fb361c6" providerId="LiveId" clId="{9A165F6B-1E52-460E-82B0-9FD827462CCF}" dt="2020-03-24T13:07:38.293" v="325" actId="1076"/>
          <ac:picMkLst>
            <pc:docMk/>
            <pc:sldMk cId="425352564" sldId="259"/>
            <ac:picMk id="6" creationId="{9B3DF675-1179-44AE-BEF4-4E567AF55B1F}"/>
          </ac:picMkLst>
        </pc:picChg>
      </pc:sldChg>
      <pc:sldChg chg="addSp modSp add">
        <pc:chgData name="Tomomasa Fujiwara" userId="773db4682fb361c6" providerId="LiveId" clId="{9A165F6B-1E52-460E-82B0-9FD827462CCF}" dt="2020-03-24T13:08:14.700" v="334" actId="1076"/>
        <pc:sldMkLst>
          <pc:docMk/>
          <pc:sldMk cId="2377358075" sldId="260"/>
        </pc:sldMkLst>
        <pc:picChg chg="add mod">
          <ac:chgData name="Tomomasa Fujiwara" userId="773db4682fb361c6" providerId="LiveId" clId="{9A165F6B-1E52-460E-82B0-9FD827462CCF}" dt="2020-03-24T13:08:14.700" v="334" actId="1076"/>
          <ac:picMkLst>
            <pc:docMk/>
            <pc:sldMk cId="2377358075" sldId="260"/>
            <ac:picMk id="4" creationId="{A6270030-307C-49FB-808C-3BD26E566820}"/>
          </ac:picMkLst>
        </pc:picChg>
      </pc:sldChg>
      <pc:sldChg chg="addSp add">
        <pc:chgData name="Tomomasa Fujiwara" userId="773db4682fb361c6" providerId="LiveId" clId="{9A165F6B-1E52-460E-82B0-9FD827462CCF}" dt="2020-03-24T13:09:08.276" v="336"/>
        <pc:sldMkLst>
          <pc:docMk/>
          <pc:sldMk cId="1266819279" sldId="261"/>
        </pc:sldMkLst>
        <pc:picChg chg="add">
          <ac:chgData name="Tomomasa Fujiwara" userId="773db4682fb361c6" providerId="LiveId" clId="{9A165F6B-1E52-460E-82B0-9FD827462CCF}" dt="2020-03-24T13:09:08.276" v="336"/>
          <ac:picMkLst>
            <pc:docMk/>
            <pc:sldMk cId="1266819279" sldId="261"/>
            <ac:picMk id="4" creationId="{14EB5060-A3E4-4521-B440-D8B0A0DBC00B}"/>
          </ac:picMkLst>
        </pc:picChg>
      </pc:sldChg>
      <pc:sldChg chg="addSp delSp modSp add">
        <pc:chgData name="Tomomasa Fujiwara" userId="773db4682fb361c6" providerId="LiveId" clId="{9A165F6B-1E52-460E-82B0-9FD827462CCF}" dt="2020-03-25T03:53:59.188" v="1360" actId="1038"/>
        <pc:sldMkLst>
          <pc:docMk/>
          <pc:sldMk cId="1156048531" sldId="262"/>
        </pc:sldMkLst>
        <pc:spChg chg="mod">
          <ac:chgData name="Tomomasa Fujiwara" userId="773db4682fb361c6" providerId="LiveId" clId="{9A165F6B-1E52-460E-82B0-9FD827462CCF}" dt="2020-03-24T13:10:35.937" v="396"/>
          <ac:spMkLst>
            <pc:docMk/>
            <pc:sldMk cId="1156048531" sldId="262"/>
            <ac:spMk id="2" creationId="{F9695469-6D32-48B1-BC45-BF09C36F3492}"/>
          </ac:spMkLst>
        </pc:spChg>
        <pc:spChg chg="mod">
          <ac:chgData name="Tomomasa Fujiwara" userId="773db4682fb361c6" providerId="LiveId" clId="{9A165F6B-1E52-460E-82B0-9FD827462CCF}" dt="2020-03-24T13:10:29.666" v="395" actId="14100"/>
          <ac:spMkLst>
            <pc:docMk/>
            <pc:sldMk cId="1156048531" sldId="262"/>
            <ac:spMk id="3" creationId="{DFCA612C-FAF9-4285-8FB4-1EB7C8E12DE6}"/>
          </ac:spMkLst>
        </pc:spChg>
        <pc:spChg chg="add mod">
          <ac:chgData name="Tomomasa Fujiwara" userId="773db4682fb361c6" providerId="LiveId" clId="{9A165F6B-1E52-460E-82B0-9FD827462CCF}" dt="2020-03-24T13:15:28.964" v="579" actId="1037"/>
          <ac:spMkLst>
            <pc:docMk/>
            <pc:sldMk cId="1156048531" sldId="262"/>
            <ac:spMk id="7" creationId="{FCE4BDBA-4B20-4346-8B14-BD06C4BD7CAB}"/>
          </ac:spMkLst>
        </pc:spChg>
        <pc:spChg chg="add mod">
          <ac:chgData name="Tomomasa Fujiwara" userId="773db4682fb361c6" providerId="LiveId" clId="{9A165F6B-1E52-460E-82B0-9FD827462CCF}" dt="2020-03-25T03:53:59.188" v="1360" actId="1038"/>
          <ac:spMkLst>
            <pc:docMk/>
            <pc:sldMk cId="1156048531" sldId="262"/>
            <ac:spMk id="9" creationId="{80326A00-ACDA-4DC4-B806-2EE7D22A659C}"/>
          </ac:spMkLst>
        </pc:spChg>
        <pc:spChg chg="add mod">
          <ac:chgData name="Tomomasa Fujiwara" userId="773db4682fb361c6" providerId="LiveId" clId="{9A165F6B-1E52-460E-82B0-9FD827462CCF}" dt="2020-03-24T13:15:28.964" v="579" actId="1037"/>
          <ac:spMkLst>
            <pc:docMk/>
            <pc:sldMk cId="1156048531" sldId="262"/>
            <ac:spMk id="10" creationId="{B531F460-F8EE-497E-A79F-1026C1B4F98C}"/>
          </ac:spMkLst>
        </pc:spChg>
        <pc:spChg chg="add mod">
          <ac:chgData name="Tomomasa Fujiwara" userId="773db4682fb361c6" providerId="LiveId" clId="{9A165F6B-1E52-460E-82B0-9FD827462CCF}" dt="2020-03-24T13:15:48.070" v="597" actId="1035"/>
          <ac:spMkLst>
            <pc:docMk/>
            <pc:sldMk cId="1156048531" sldId="262"/>
            <ac:spMk id="12" creationId="{896CAC41-ED6C-49E5-9C8F-F76D48913795}"/>
          </ac:spMkLst>
        </pc:spChg>
        <pc:spChg chg="add del">
          <ac:chgData name="Tomomasa Fujiwara" userId="773db4682fb361c6" providerId="LiveId" clId="{9A165F6B-1E52-460E-82B0-9FD827462CCF}" dt="2020-03-24T13:14:16.532" v="523"/>
          <ac:spMkLst>
            <pc:docMk/>
            <pc:sldMk cId="1156048531" sldId="262"/>
            <ac:spMk id="14" creationId="{EE07E5F6-98D4-467B-ABDB-65A6FAEFCA5F}"/>
          </ac:spMkLst>
        </pc:spChg>
        <pc:spChg chg="add mod">
          <ac:chgData name="Tomomasa Fujiwara" userId="773db4682fb361c6" providerId="LiveId" clId="{9A165F6B-1E52-460E-82B0-9FD827462CCF}" dt="2020-03-24T13:15:42.719" v="590" actId="14100"/>
          <ac:spMkLst>
            <pc:docMk/>
            <pc:sldMk cId="1156048531" sldId="262"/>
            <ac:spMk id="16" creationId="{A7742A70-FAB5-419D-A10A-CA019353E825}"/>
          </ac:spMkLst>
        </pc:spChg>
        <pc:spChg chg="add mod">
          <ac:chgData name="Tomomasa Fujiwara" userId="773db4682fb361c6" providerId="LiveId" clId="{9A165F6B-1E52-460E-82B0-9FD827462CCF}" dt="2020-03-24T13:15:28.964" v="579" actId="1037"/>
          <ac:spMkLst>
            <pc:docMk/>
            <pc:sldMk cId="1156048531" sldId="262"/>
            <ac:spMk id="18" creationId="{CBC45794-6C00-494D-822D-5383ABC40F68}"/>
          </ac:spMkLst>
        </pc:spChg>
        <pc:spChg chg="add mod">
          <ac:chgData name="Tomomasa Fujiwara" userId="773db4682fb361c6" providerId="LiveId" clId="{9A165F6B-1E52-460E-82B0-9FD827462CCF}" dt="2020-03-24T13:18:47.825" v="726" actId="313"/>
          <ac:spMkLst>
            <pc:docMk/>
            <pc:sldMk cId="1156048531" sldId="262"/>
            <ac:spMk id="20" creationId="{DDDB88B8-BCE3-40CC-A8EB-5B2D759391B5}"/>
          </ac:spMkLst>
        </pc:spChg>
        <pc:picChg chg="add mod">
          <ac:chgData name="Tomomasa Fujiwara" userId="773db4682fb361c6" providerId="LiveId" clId="{9A165F6B-1E52-460E-82B0-9FD827462CCF}" dt="2020-03-24T13:15:28.964" v="579" actId="1037"/>
          <ac:picMkLst>
            <pc:docMk/>
            <pc:sldMk cId="1156048531" sldId="262"/>
            <ac:picMk id="6" creationId="{F8911D9A-DB90-4E12-81C2-9EA8B817D26E}"/>
          </ac:picMkLst>
        </pc:picChg>
        <pc:cxnChg chg="add mod">
          <ac:chgData name="Tomomasa Fujiwara" userId="773db4682fb361c6" providerId="LiveId" clId="{9A165F6B-1E52-460E-82B0-9FD827462CCF}" dt="2020-03-24T13:15:28.964" v="579" actId="1037"/>
          <ac:cxnSpMkLst>
            <pc:docMk/>
            <pc:sldMk cId="1156048531" sldId="262"/>
            <ac:cxnSpMk id="8" creationId="{1ACEFA54-6E3F-42AE-B0A1-3AE461378A8D}"/>
          </ac:cxnSpMkLst>
        </pc:cxnChg>
        <pc:cxnChg chg="add mod">
          <ac:chgData name="Tomomasa Fujiwara" userId="773db4682fb361c6" providerId="LiveId" clId="{9A165F6B-1E52-460E-82B0-9FD827462CCF}" dt="2020-03-24T13:15:28.964" v="579" actId="1037"/>
          <ac:cxnSpMkLst>
            <pc:docMk/>
            <pc:sldMk cId="1156048531" sldId="262"/>
            <ac:cxnSpMk id="11" creationId="{89D4FD75-876C-431E-BD11-64A15857207A}"/>
          </ac:cxnSpMkLst>
        </pc:cxnChg>
        <pc:cxnChg chg="add del">
          <ac:chgData name="Tomomasa Fujiwara" userId="773db4682fb361c6" providerId="LiveId" clId="{9A165F6B-1E52-460E-82B0-9FD827462CCF}" dt="2020-03-24T13:14:16.532" v="523"/>
          <ac:cxnSpMkLst>
            <pc:docMk/>
            <pc:sldMk cId="1156048531" sldId="262"/>
            <ac:cxnSpMk id="13" creationId="{7AE3421B-5EDF-4737-8510-A4B621933227}"/>
          </ac:cxnSpMkLst>
        </pc:cxnChg>
        <pc:cxnChg chg="add mod">
          <ac:chgData name="Tomomasa Fujiwara" userId="773db4682fb361c6" providerId="LiveId" clId="{9A165F6B-1E52-460E-82B0-9FD827462CCF}" dt="2020-03-24T13:15:28.964" v="579" actId="1037"/>
          <ac:cxnSpMkLst>
            <pc:docMk/>
            <pc:sldMk cId="1156048531" sldId="262"/>
            <ac:cxnSpMk id="15" creationId="{8F7A2B39-B340-4BF3-8F14-861CDB603885}"/>
          </ac:cxnSpMkLst>
        </pc:cxnChg>
        <pc:cxnChg chg="add mod">
          <ac:chgData name="Tomomasa Fujiwara" userId="773db4682fb361c6" providerId="LiveId" clId="{9A165F6B-1E52-460E-82B0-9FD827462CCF}" dt="2020-03-24T13:15:28.964" v="579" actId="1037"/>
          <ac:cxnSpMkLst>
            <pc:docMk/>
            <pc:sldMk cId="1156048531" sldId="262"/>
            <ac:cxnSpMk id="17" creationId="{516B1228-FCDE-4019-98A1-C0E217640BC1}"/>
          </ac:cxnSpMkLst>
        </pc:cxnChg>
      </pc:sldChg>
      <pc:sldChg chg="addSp modSp add">
        <pc:chgData name="Tomomasa Fujiwara" userId="773db4682fb361c6" providerId="LiveId" clId="{9A165F6B-1E52-460E-82B0-9FD827462CCF}" dt="2020-03-25T04:19:50.277" v="1863" actId="1038"/>
        <pc:sldMkLst>
          <pc:docMk/>
          <pc:sldMk cId="4271425206" sldId="263"/>
        </pc:sldMkLst>
        <pc:spChg chg="mod">
          <ac:chgData name="Tomomasa Fujiwara" userId="773db4682fb361c6" providerId="LiveId" clId="{9A165F6B-1E52-460E-82B0-9FD827462CCF}" dt="2020-03-25T03:54:11.465" v="1361"/>
          <ac:spMkLst>
            <pc:docMk/>
            <pc:sldMk cId="4271425206" sldId="263"/>
            <ac:spMk id="2" creationId="{F9695469-6D32-48B1-BC45-BF09C36F3492}"/>
          </ac:spMkLst>
        </pc:spChg>
        <pc:spChg chg="mod">
          <ac:chgData name="Tomomasa Fujiwara" userId="773db4682fb361c6" providerId="LiveId" clId="{9A165F6B-1E52-460E-82B0-9FD827462CCF}" dt="2020-03-25T03:51:50.421" v="1168" actId="20577"/>
          <ac:spMkLst>
            <pc:docMk/>
            <pc:sldMk cId="4271425206" sldId="263"/>
            <ac:spMk id="3" creationId="{DFCA612C-FAF9-4285-8FB4-1EB7C8E12DE6}"/>
          </ac:spMkLst>
        </pc:spChg>
        <pc:spChg chg="add mod">
          <ac:chgData name="Tomomasa Fujiwara" userId="773db4682fb361c6" providerId="LiveId" clId="{9A165F6B-1E52-460E-82B0-9FD827462CCF}" dt="2020-03-25T04:19:50.277" v="1863" actId="1038"/>
          <ac:spMkLst>
            <pc:docMk/>
            <pc:sldMk cId="4271425206" sldId="263"/>
            <ac:spMk id="7" creationId="{F836A133-8A3E-4081-9709-0E632C95E2B6}"/>
          </ac:spMkLst>
        </pc:spChg>
        <pc:picChg chg="add mod">
          <ac:chgData name="Tomomasa Fujiwara" userId="773db4682fb361c6" providerId="LiveId" clId="{9A165F6B-1E52-460E-82B0-9FD827462CCF}" dt="2020-03-25T04:19:30.433" v="1858" actId="1037"/>
          <ac:picMkLst>
            <pc:docMk/>
            <pc:sldMk cId="4271425206" sldId="263"/>
            <ac:picMk id="6" creationId="{AB013246-1CDA-4C50-8B37-2C83C8B4C3B8}"/>
          </ac:picMkLst>
        </pc:picChg>
      </pc:sldChg>
      <pc:sldChg chg="addSp delSp modSp add">
        <pc:chgData name="Tomomasa Fujiwara" userId="773db4682fb361c6" providerId="LiveId" clId="{9A165F6B-1E52-460E-82B0-9FD827462CCF}" dt="2020-03-25T04:24:15.269" v="1965" actId="20577"/>
        <pc:sldMkLst>
          <pc:docMk/>
          <pc:sldMk cId="3207121403" sldId="264"/>
        </pc:sldMkLst>
        <pc:spChg chg="mod">
          <ac:chgData name="Tomomasa Fujiwara" userId="773db4682fb361c6" providerId="LiveId" clId="{9A165F6B-1E52-460E-82B0-9FD827462CCF}" dt="2020-03-25T03:54:28.317" v="1375" actId="20577"/>
          <ac:spMkLst>
            <pc:docMk/>
            <pc:sldMk cId="3207121403" sldId="264"/>
            <ac:spMk id="2" creationId="{F9695469-6D32-48B1-BC45-BF09C36F3492}"/>
          </ac:spMkLst>
        </pc:spChg>
        <pc:spChg chg="mod">
          <ac:chgData name="Tomomasa Fujiwara" userId="773db4682fb361c6" providerId="LiveId" clId="{9A165F6B-1E52-460E-82B0-9FD827462CCF}" dt="2020-03-25T04:24:15.269" v="1965" actId="20577"/>
          <ac:spMkLst>
            <pc:docMk/>
            <pc:sldMk cId="3207121403" sldId="264"/>
            <ac:spMk id="3" creationId="{DFCA612C-FAF9-4285-8FB4-1EB7C8E12DE6}"/>
          </ac:spMkLst>
        </pc:spChg>
        <pc:spChg chg="add del mod">
          <ac:chgData name="Tomomasa Fujiwara" userId="773db4682fb361c6" providerId="LiveId" clId="{9A165F6B-1E52-460E-82B0-9FD827462CCF}" dt="2020-03-25T04:23:49.246" v="1960" actId="21"/>
          <ac:spMkLst>
            <pc:docMk/>
            <pc:sldMk cId="3207121403" sldId="264"/>
            <ac:spMk id="10" creationId="{E4393695-5BA8-42EB-A11A-64A91952E5D7}"/>
          </ac:spMkLst>
        </pc:spChg>
        <pc:picChg chg="add mod">
          <ac:chgData name="Tomomasa Fujiwara" userId="773db4682fb361c6" providerId="LiveId" clId="{9A165F6B-1E52-460E-82B0-9FD827462CCF}" dt="2020-03-25T04:22:00.724" v="1928" actId="1037"/>
          <ac:picMkLst>
            <pc:docMk/>
            <pc:sldMk cId="3207121403" sldId="264"/>
            <ac:picMk id="7" creationId="{CD4A4E66-FFBE-4B06-83E0-624B3F2F2553}"/>
          </ac:picMkLst>
        </pc:picChg>
        <pc:picChg chg="add mod">
          <ac:chgData name="Tomomasa Fujiwara" userId="773db4682fb361c6" providerId="LiveId" clId="{9A165F6B-1E52-460E-82B0-9FD827462CCF}" dt="2020-03-25T04:24:02.385" v="1964" actId="1076"/>
          <ac:picMkLst>
            <pc:docMk/>
            <pc:sldMk cId="3207121403" sldId="264"/>
            <ac:picMk id="8" creationId="{63738C38-532C-4BE0-9786-6D53296037E4}"/>
          </ac:picMkLst>
        </pc:picChg>
        <pc:picChg chg="add mod">
          <ac:chgData name="Tomomasa Fujiwara" userId="773db4682fb361c6" providerId="LiveId" clId="{9A165F6B-1E52-460E-82B0-9FD827462CCF}" dt="2020-03-25T04:23:58.089" v="1963" actId="14100"/>
          <ac:picMkLst>
            <pc:docMk/>
            <pc:sldMk cId="3207121403" sldId="264"/>
            <ac:picMk id="9" creationId="{D4055F8C-7D25-45B6-A84A-8239C51D489C}"/>
          </ac:picMkLst>
        </pc:picChg>
      </pc:sldChg>
      <pc:sldChg chg="add del">
        <pc:chgData name="Tomomasa Fujiwara" userId="773db4682fb361c6" providerId="LiveId" clId="{9A165F6B-1E52-460E-82B0-9FD827462CCF}" dt="2020-03-25T07:16:06.445" v="2135" actId="2696"/>
        <pc:sldMkLst>
          <pc:docMk/>
          <pc:sldMk cId="888812060" sldId="265"/>
        </pc:sldMkLst>
      </pc:sldChg>
      <pc:sldChg chg="add del">
        <pc:chgData name="Tomomasa Fujiwara" userId="773db4682fb361c6" providerId="LiveId" clId="{9A165F6B-1E52-460E-82B0-9FD827462CCF}" dt="2020-03-25T07:16:08.507" v="2136" actId="2696"/>
        <pc:sldMkLst>
          <pc:docMk/>
          <pc:sldMk cId="492524204" sldId="266"/>
        </pc:sldMkLst>
      </pc:sldChg>
      <pc:sldChg chg="addSp modSp add">
        <pc:chgData name="Tomomasa Fujiwara" userId="773db4682fb361c6" providerId="LiveId" clId="{9A165F6B-1E52-460E-82B0-9FD827462CCF}" dt="2020-03-25T07:17:27.751" v="2148" actId="20577"/>
        <pc:sldMkLst>
          <pc:docMk/>
          <pc:sldMk cId="3911361563" sldId="267"/>
        </pc:sldMkLst>
        <pc:spChg chg="mod">
          <ac:chgData name="Tomomasa Fujiwara" userId="773db4682fb361c6" providerId="LiveId" clId="{9A165F6B-1E52-460E-82B0-9FD827462CCF}" dt="2020-03-24T23:59:51.441" v="733" actId="20577"/>
          <ac:spMkLst>
            <pc:docMk/>
            <pc:sldMk cId="3911361563" sldId="267"/>
            <ac:spMk id="2" creationId="{99F747C5-6298-432B-BAE6-94975FAD2F5A}"/>
          </ac:spMkLst>
        </pc:spChg>
        <pc:spChg chg="mod">
          <ac:chgData name="Tomomasa Fujiwara" userId="773db4682fb361c6" providerId="LiveId" clId="{9A165F6B-1E52-460E-82B0-9FD827462CCF}" dt="2020-03-25T07:17:27.751" v="2148" actId="20577"/>
          <ac:spMkLst>
            <pc:docMk/>
            <pc:sldMk cId="3911361563" sldId="267"/>
            <ac:spMk id="3" creationId="{B79E1535-E028-496F-BC19-ABC058DD977A}"/>
          </ac:spMkLst>
        </pc:spChg>
        <pc:picChg chg="add mod modCrop">
          <ac:chgData name="Tomomasa Fujiwara" userId="773db4682fb361c6" providerId="LiveId" clId="{9A165F6B-1E52-460E-82B0-9FD827462CCF}" dt="2020-03-25T01:21:49.584" v="1073" actId="14100"/>
          <ac:picMkLst>
            <pc:docMk/>
            <pc:sldMk cId="3911361563" sldId="267"/>
            <ac:picMk id="7" creationId="{87A0BD0F-A5D5-484B-87B6-B4CC6C0A687D}"/>
          </ac:picMkLst>
        </pc:picChg>
      </pc:sldChg>
      <pc:sldChg chg="add del">
        <pc:chgData name="Tomomasa Fujiwara" userId="773db4682fb361c6" providerId="LiveId" clId="{9A165F6B-1E52-460E-82B0-9FD827462CCF}" dt="2020-03-25T07:16:11.296" v="2137" actId="2696"/>
        <pc:sldMkLst>
          <pc:docMk/>
          <pc:sldMk cId="3324644721" sldId="268"/>
        </pc:sldMkLst>
      </pc:sldChg>
      <pc:sldChg chg="addSp delSp modSp add">
        <pc:chgData name="Tomomasa Fujiwara" userId="773db4682fb361c6" providerId="LiveId" clId="{9A165F6B-1E52-460E-82B0-9FD827462CCF}" dt="2020-03-25T07:16:23.575" v="2147" actId="115"/>
        <pc:sldMkLst>
          <pc:docMk/>
          <pc:sldMk cId="3866554795" sldId="268"/>
        </pc:sldMkLst>
        <pc:spChg chg="del">
          <ac:chgData name="Tomomasa Fujiwara" userId="773db4682fb361c6" providerId="LiveId" clId="{9A165F6B-1E52-460E-82B0-9FD827462CCF}" dt="2020-03-25T07:16:17.710" v="2139"/>
          <ac:spMkLst>
            <pc:docMk/>
            <pc:sldMk cId="3866554795" sldId="268"/>
            <ac:spMk id="2" creationId="{BF5431C9-AD81-48BE-96A2-5B1DF62E943F}"/>
          </ac:spMkLst>
        </pc:spChg>
        <pc:spChg chg="del">
          <ac:chgData name="Tomomasa Fujiwara" userId="773db4682fb361c6" providerId="LiveId" clId="{9A165F6B-1E52-460E-82B0-9FD827462CCF}" dt="2020-03-25T07:16:17.710" v="2139"/>
          <ac:spMkLst>
            <pc:docMk/>
            <pc:sldMk cId="3866554795" sldId="268"/>
            <ac:spMk id="3" creationId="{5B0003E2-F448-4D43-8FE1-DC5EFE5F534C}"/>
          </ac:spMkLst>
        </pc:spChg>
        <pc:spChg chg="add mod">
          <ac:chgData name="Tomomasa Fujiwara" userId="773db4682fb361c6" providerId="LiveId" clId="{9A165F6B-1E52-460E-82B0-9FD827462CCF}" dt="2020-03-25T07:16:23.575" v="2147" actId="115"/>
          <ac:spMkLst>
            <pc:docMk/>
            <pc:sldMk cId="3866554795" sldId="268"/>
            <ac:spMk id="6" creationId="{38DB06C1-34AE-4959-B135-8196A90556B9}"/>
          </ac:spMkLst>
        </pc:spChg>
        <pc:spChg chg="add mod">
          <ac:chgData name="Tomomasa Fujiwara" userId="773db4682fb361c6" providerId="LiveId" clId="{9A165F6B-1E52-460E-82B0-9FD827462CCF}" dt="2020-03-25T07:16:17.710" v="2139"/>
          <ac:spMkLst>
            <pc:docMk/>
            <pc:sldMk cId="3866554795" sldId="268"/>
            <ac:spMk id="7" creationId="{40363215-81C5-43F6-8415-E389CE27BC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61072-3AA0-4C5A-AE47-E366F85C9C9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A0944-0DD1-450E-9618-16BBC94500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26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116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66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86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81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130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8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7854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33229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684364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911920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584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323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524753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001355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97725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91348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5702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28295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297762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06065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5407194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274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620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39009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35573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062928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120280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47846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157768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12899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2825207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130770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57659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54538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077265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398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6181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5933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34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7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AEF433E-8769-4700-9A38-AB2BEA959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795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03. 24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42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940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ambda.phys.tohoku.ac.jp/~db/mediawiki/images/6/60/JPS2020_spring_poster_fujiwa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8BE7BD-E6C9-4970-ACCD-F8C51D342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Status Report #20</a:t>
            </a:r>
            <a:endParaRPr kumimoji="1"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547AC4E1-107E-4BEA-AF3F-36060FD58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2020. 03. 25 (Wed)</a:t>
            </a:r>
          </a:p>
          <a:p>
            <a:r>
              <a:rPr lang="en-US" altLang="ja-JP" sz="1800" dirty="0"/>
              <a:t>B4 FUJIWARA Tomomasa</a:t>
            </a:r>
            <a:endParaRPr kumimoji="1" lang="ja-JP" altLang="en-US" sz="1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B768C7-C1DF-46D8-9B16-521F379765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ToF: consideration for size dependence</a:t>
            </a:r>
            <a:endParaRPr kumimoji="1" lang="ja-JP" altLang="en-US" sz="1600" dirty="0">
              <a:solidFill>
                <a:srgbClr val="001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776D4CE-8DA3-4224-A118-EC68CF1CE7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4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D5A484-2301-455B-8AA0-E72DCF0E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EAA1E1-61E2-411A-B5E3-2AB000DC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4EB5060-A3E4-4521-B440-D8B0A0DB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0" y="0"/>
            <a:ext cx="11961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1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747C5-6298-432B-BAE6-94975FA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E1535-E028-496F-BC19-ABC058DD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95927"/>
            <a:ext cx="11520000" cy="5342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solidFill>
                  <a:srgbClr val="001060"/>
                </a:solidFill>
                <a:latin typeface="Arial" panose="020B0604020202020204" pitchFamily="34" charset="0"/>
              </a:rPr>
              <a:t>B4 presentation: </a:t>
            </a:r>
            <a:r>
              <a:rPr lang="en-US" altLang="ja-JP" sz="2000" dirty="0">
                <a:solidFill>
                  <a:srgbClr val="001060"/>
                </a:solidFill>
                <a:latin typeface="Arial" panose="020B0604020202020204" pitchFamily="34" charset="0"/>
              </a:rPr>
              <a:t>done</a:t>
            </a:r>
            <a:endParaRPr kumimoji="1" lang="en-US" altLang="ja-JP" sz="2000" dirty="0">
              <a:solidFill>
                <a:srgbClr val="00106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rgbClr val="00106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solidFill>
                  <a:srgbClr val="001060"/>
                </a:solidFill>
                <a:latin typeface="Arial" panose="020B0604020202020204" pitchFamily="34" charset="0"/>
              </a:rPr>
              <a:t>JPS poster: submission]</a:t>
            </a:r>
          </a:p>
          <a:p>
            <a:pPr marL="0" indent="0">
              <a:buNone/>
            </a:pPr>
            <a:r>
              <a:rPr lang="en-US" altLang="ja-JP" sz="1200" dirty="0">
                <a:solidFill>
                  <a:srgbClr val="001060"/>
                </a:solidFill>
                <a:latin typeface="Arial" panose="020B0604020202020204" pitchFamily="34" charset="0"/>
              </a:rPr>
              <a:t>     </a:t>
            </a:r>
            <a:r>
              <a:rPr kumimoji="1" lang="ja-JP" altLang="en-US" sz="1200" dirty="0">
                <a:solidFill>
                  <a:srgbClr val="001060"/>
                </a:solidFill>
                <a:latin typeface="Arial" panose="020B0604020202020204" pitchFamily="34" charset="0"/>
              </a:rPr>
              <a:t>完成版</a:t>
            </a:r>
            <a:r>
              <a:rPr kumimoji="1" lang="en-US" altLang="ja-JP" sz="1200" dirty="0">
                <a:solidFill>
                  <a:srgbClr val="001060"/>
                </a:solidFill>
                <a:latin typeface="Arial" panose="020B0604020202020204" pitchFamily="34" charset="0"/>
              </a:rPr>
              <a:t>: wiki</a:t>
            </a:r>
            <a:r>
              <a:rPr kumimoji="1" lang="ja-JP" altLang="en-US" sz="1200" dirty="0">
                <a:solidFill>
                  <a:srgbClr val="001060"/>
                </a:solidFill>
                <a:latin typeface="Arial" panose="020B0604020202020204" pitchFamily="34" charset="0"/>
              </a:rPr>
              <a:t>にあげました</a:t>
            </a:r>
            <a:r>
              <a:rPr lang="en-US" altLang="ja-JP" sz="1200" dirty="0">
                <a:solidFill>
                  <a:srgbClr val="001060"/>
                </a:solidFill>
                <a:latin typeface="Arial" panose="020B0604020202020204" pitchFamily="34" charset="0"/>
              </a:rPr>
              <a:t>. (</a:t>
            </a:r>
            <a:r>
              <a:rPr lang="en-US" altLang="ja-JP" sz="1200" dirty="0">
                <a:solidFill>
                  <a:srgbClr val="001060"/>
                </a:solidFill>
                <a:latin typeface="Arial" panose="020B0604020202020204" pitchFamily="34" charset="0"/>
                <a:hlinkClick r:id="rId2"/>
              </a:rPr>
              <a:t>http://lambda.phys.tohoku.ac.jp/~db/mediawiki/images/6/60/JPS2020_spring_poster_fujiwara.pdf</a:t>
            </a:r>
            <a:r>
              <a:rPr lang="en-US" altLang="ja-JP" sz="1200" dirty="0">
                <a:solidFill>
                  <a:srgbClr val="001060"/>
                </a:solidFill>
                <a:latin typeface="Arial" panose="020B0604020202020204" pitchFamily="34" charset="0"/>
              </a:rPr>
              <a:t>)</a:t>
            </a:r>
            <a:endParaRPr kumimoji="1" lang="en-US" altLang="ja-JP" sz="1200" dirty="0">
              <a:solidFill>
                <a:srgbClr val="001060"/>
              </a:solidFill>
              <a:latin typeface="Arial" panose="020B0604020202020204" pitchFamily="34" charset="0"/>
            </a:endParaRPr>
          </a:p>
          <a:p>
            <a:endParaRPr lang="en-US" altLang="ja-JP" sz="1200" dirty="0">
              <a:latin typeface="Arial" panose="020B0604020202020204" pitchFamily="34" charset="0"/>
            </a:endParaRPr>
          </a:p>
          <a:p>
            <a:endParaRPr kumimoji="1" lang="en-US" altLang="ja-JP" sz="1200" dirty="0">
              <a:latin typeface="Arial" panose="020B0604020202020204" pitchFamily="34" charset="0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コメント等本当にありがとうございました</a:t>
            </a:r>
            <a:r>
              <a:rPr lang="en-US" altLang="ja-JP" sz="12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kumimoji="1" lang="ja-JP" altLang="en-US" sz="1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DFC897-B3F2-4F7C-8730-85E9D094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386A87-B423-40A1-A740-B11D203A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A0BD0F-A5D5-484B-87B6-B4CC6C0A68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3" r="26374" b="50000"/>
          <a:stretch/>
        </p:blipFill>
        <p:spPr>
          <a:xfrm>
            <a:off x="5863912" y="2743200"/>
            <a:ext cx="5870888" cy="3489960"/>
          </a:xfrm>
          <a:prstGeom prst="rect">
            <a:avLst/>
          </a:prstGeom>
          <a:ln w="3175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3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E7EB4-7F73-4964-8D61-F02EE65A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ToF: Consideration for size dependence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CDBFBE-6111-4856-9DC6-99C2CA8E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64145"/>
            <a:ext cx="5489612" cy="39025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1800" dirty="0"/>
              <a:t>Width dependence (t=5 mm)</a:t>
            </a:r>
            <a:endParaRPr kumimoji="1" lang="ja-JP" altLang="en-US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BC8873-5F63-45B9-B46B-F6BD018C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9" y="2364966"/>
            <a:ext cx="5489613" cy="3143138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6C5A7A-6338-41E1-AA7D-475045DE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D601EB-9AC5-4AD9-B05A-C4E89775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FC06A23-087D-409B-8350-22418022891A}"/>
              </a:ext>
            </a:extLst>
          </p:cNvPr>
          <p:cNvSpPr txBox="1">
            <a:spLocks/>
          </p:cNvSpPr>
          <p:nvPr/>
        </p:nvSpPr>
        <p:spPr>
          <a:xfrm>
            <a:off x="6366388" y="1764145"/>
            <a:ext cx="5489612" cy="395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ja-JP" sz="1800" dirty="0"/>
              <a:t>Bias dependence (for various width)</a:t>
            </a:r>
            <a:endParaRPr lang="ja-JP" altLang="en-US" sz="1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38E7012-0022-4A49-A898-030525F0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387" y="2364966"/>
            <a:ext cx="5489613" cy="3165543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6A4E02-1EAE-4FA0-A14D-43D09D460664}"/>
              </a:ext>
            </a:extLst>
          </p:cNvPr>
          <p:cNvSpPr txBox="1"/>
          <p:nvPr/>
        </p:nvSpPr>
        <p:spPr>
          <a:xfrm>
            <a:off x="2359891" y="804880"/>
            <a:ext cx="74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Yu Gothic UI Semibold" panose="020B0700000000000000" pitchFamily="50" charset="-128"/>
              </a:rPr>
              <a:t>What I want to do: </a:t>
            </a:r>
            <a:r>
              <a:rPr kumimoji="1" lang="en-US" altLang="ja-JP" sz="2400" dirty="0">
                <a:solidFill>
                  <a:srgbClr val="FF0000"/>
                </a:solidFill>
                <a:latin typeface="Yu Gothic UI Semibold" panose="020B0700000000000000" pitchFamily="50" charset="-128"/>
              </a:rPr>
              <a:t>Evaluate the effects for σ</a:t>
            </a:r>
            <a:r>
              <a:rPr kumimoji="1" lang="en-US" altLang="ja-JP" sz="2400" baseline="-25000" dirty="0">
                <a:solidFill>
                  <a:srgbClr val="FF0000"/>
                </a:solidFill>
                <a:latin typeface="Yu Gothic UI Semibold" panose="020B0700000000000000" pitchFamily="50" charset="-128"/>
              </a:rPr>
              <a:t>detector </a:t>
            </a:r>
            <a:endParaRPr kumimoji="1" lang="ja-JP" altLang="en-US" sz="2400" dirty="0">
              <a:solidFill>
                <a:srgbClr val="FF0000"/>
              </a:solidFill>
              <a:latin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54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95469-6D32-48B1-BC45-BF09C36F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ToF: Consideration for size dependence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A612C-FAF9-4285-8FB4-1EB7C8E1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769620"/>
            <a:ext cx="11520000" cy="5468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1800" dirty="0"/>
              <a:t>Area (</a:t>
            </a:r>
            <a:r>
              <a:rPr kumimoji="1" lang="ja-JP" altLang="en-US" sz="1800" dirty="0"/>
              <a:t>端面の面積</a:t>
            </a:r>
            <a:r>
              <a:rPr kumimoji="1" lang="en-US" altLang="ja-JP" sz="1800" dirty="0"/>
              <a:t>) </a:t>
            </a:r>
            <a:r>
              <a:rPr lang="en-US" altLang="ja-JP" sz="1800" dirty="0"/>
              <a:t>d</a:t>
            </a:r>
            <a:r>
              <a:rPr kumimoji="1" lang="en-US" altLang="ja-JP" sz="1800" dirty="0"/>
              <a:t>ependence</a:t>
            </a:r>
            <a:endParaRPr kumimoji="1" lang="ja-JP" altLang="en-US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B551-235F-4528-A765-87129E66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1C6E4-41DF-4BEB-91C4-CCB2CC7C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911D9A-DB90-4E12-81C2-9EA8B817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076474"/>
            <a:ext cx="9105899" cy="5220790"/>
          </a:xfrm>
          <a:prstGeom prst="rect">
            <a:avLst/>
          </a:prstGeom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E4BDBA-4B20-4346-8B14-BD06C4BD7CAB}"/>
              </a:ext>
            </a:extLst>
          </p:cNvPr>
          <p:cNvSpPr/>
          <p:nvPr/>
        </p:nvSpPr>
        <p:spPr>
          <a:xfrm>
            <a:off x="3726180" y="3619500"/>
            <a:ext cx="312420" cy="723900"/>
          </a:xfrm>
          <a:prstGeom prst="rect">
            <a:avLst/>
          </a:prstGeom>
          <a:noFill/>
          <a:ln w="539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ACEFA54-6E3F-42AE-B0A1-3AE461378A8D}"/>
              </a:ext>
            </a:extLst>
          </p:cNvPr>
          <p:cNvCxnSpPr>
            <a:cxnSpLocks/>
          </p:cNvCxnSpPr>
          <p:nvPr/>
        </p:nvCxnSpPr>
        <p:spPr>
          <a:xfrm>
            <a:off x="3383280" y="2697480"/>
            <a:ext cx="342900" cy="84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31F460-F8EE-497E-A79F-1026C1B4F98C}"/>
              </a:ext>
            </a:extLst>
          </p:cNvPr>
          <p:cNvSpPr txBox="1"/>
          <p:nvPr/>
        </p:nvSpPr>
        <p:spPr>
          <a:xfrm>
            <a:off x="1801011" y="2371779"/>
            <a:ext cx="21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</a:rPr>
              <a:t>10</a:t>
            </a:r>
            <a:r>
              <a:rPr kumimoji="1" lang="en-US" altLang="ja-JP" baseline="30000" dirty="0">
                <a:latin typeface="Arial" panose="020B0604020202020204" pitchFamily="34" charset="0"/>
              </a:rPr>
              <a:t>t</a:t>
            </a:r>
            <a:r>
              <a:rPr kumimoji="1" lang="en-US" altLang="ja-JP" dirty="0">
                <a:latin typeface="Arial" panose="020B0604020202020204" pitchFamily="34" charset="0"/>
              </a:rPr>
              <a:t> × 10</a:t>
            </a:r>
            <a:r>
              <a:rPr kumimoji="1" lang="en-US" altLang="ja-JP" baseline="30000" dirty="0">
                <a:latin typeface="Arial" panose="020B0604020202020204" pitchFamily="34" charset="0"/>
              </a:rPr>
              <a:t>w</a:t>
            </a:r>
            <a:r>
              <a:rPr kumimoji="1" lang="en-US" altLang="ja-JP" dirty="0">
                <a:latin typeface="Arial" panose="020B0604020202020204" pitchFamily="34" charset="0"/>
              </a:rPr>
              <a:t> × mm</a:t>
            </a:r>
            <a:r>
              <a:rPr kumimoji="1" lang="en-US" altLang="ja-JP" baseline="30000" dirty="0">
                <a:latin typeface="Arial" panose="020B0604020202020204" pitchFamily="34" charset="0"/>
              </a:rPr>
              <a:t>2</a:t>
            </a:r>
            <a:endParaRPr kumimoji="1" lang="ja-JP" altLang="en-US" baseline="30000" dirty="0">
              <a:latin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9D4FD75-876C-431E-BD11-64A15857207A}"/>
              </a:ext>
            </a:extLst>
          </p:cNvPr>
          <p:cNvCxnSpPr>
            <a:cxnSpLocks/>
          </p:cNvCxnSpPr>
          <p:nvPr/>
        </p:nvCxnSpPr>
        <p:spPr>
          <a:xfrm>
            <a:off x="6362700" y="1095321"/>
            <a:ext cx="342900" cy="84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6CAC41-ED6C-49E5-9C8F-F76D48913795}"/>
              </a:ext>
            </a:extLst>
          </p:cNvPr>
          <p:cNvSpPr txBox="1"/>
          <p:nvPr/>
        </p:nvSpPr>
        <p:spPr>
          <a:xfrm>
            <a:off x="4780431" y="708660"/>
            <a:ext cx="18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</a:rPr>
              <a:t>V</a:t>
            </a:r>
            <a:r>
              <a:rPr kumimoji="1" lang="en-US" altLang="ja-JP" baseline="-25000" dirty="0">
                <a:latin typeface="Arial" panose="020B0604020202020204" pitchFamily="34" charset="0"/>
              </a:rPr>
              <a:t>b</a:t>
            </a:r>
            <a:r>
              <a:rPr kumimoji="1" lang="en-US" altLang="ja-JP" dirty="0">
                <a:latin typeface="Arial" panose="020B0604020202020204" pitchFamily="34" charset="0"/>
              </a:rPr>
              <a:t>-V</a:t>
            </a:r>
            <a:r>
              <a:rPr kumimoji="1" lang="en-US" altLang="ja-JP" baseline="-25000" dirty="0">
                <a:latin typeface="Arial" panose="020B0604020202020204" pitchFamily="34" charset="0"/>
              </a:rPr>
              <a:t>op</a:t>
            </a:r>
            <a:r>
              <a:rPr kumimoji="1" lang="en-US" altLang="ja-JP" dirty="0">
                <a:latin typeface="Arial" panose="020B0604020202020204" pitchFamily="34" charset="0"/>
              </a:rPr>
              <a:t> = 41.7 V</a:t>
            </a:r>
            <a:endParaRPr kumimoji="1" lang="ja-JP" altLang="en-US" baseline="30000" dirty="0">
              <a:latin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F7A2B39-B340-4BF3-8F14-861CDB603885}"/>
              </a:ext>
            </a:extLst>
          </p:cNvPr>
          <p:cNvCxnSpPr>
            <a:cxnSpLocks/>
          </p:cNvCxnSpPr>
          <p:nvPr/>
        </p:nvCxnSpPr>
        <p:spPr>
          <a:xfrm>
            <a:off x="6271260" y="2308722"/>
            <a:ext cx="342900" cy="84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7742A70-FAB5-419D-A10A-CA019353E825}"/>
              </a:ext>
            </a:extLst>
          </p:cNvPr>
          <p:cNvSpPr txBox="1"/>
          <p:nvPr/>
        </p:nvSpPr>
        <p:spPr>
          <a:xfrm>
            <a:off x="4688991" y="1906821"/>
            <a:ext cx="18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</a:rPr>
              <a:t>V</a:t>
            </a:r>
            <a:r>
              <a:rPr kumimoji="1" lang="en-US" altLang="ja-JP" baseline="-25000" dirty="0">
                <a:latin typeface="Arial" panose="020B0604020202020204" pitchFamily="34" charset="0"/>
              </a:rPr>
              <a:t>b</a:t>
            </a:r>
            <a:r>
              <a:rPr kumimoji="1" lang="en-US" altLang="ja-JP" dirty="0">
                <a:latin typeface="Arial" panose="020B0604020202020204" pitchFamily="34" charset="0"/>
              </a:rPr>
              <a:t>-V</a:t>
            </a:r>
            <a:r>
              <a:rPr kumimoji="1" lang="en-US" altLang="ja-JP" baseline="-25000" dirty="0">
                <a:latin typeface="Arial" panose="020B0604020202020204" pitchFamily="34" charset="0"/>
              </a:rPr>
              <a:t>op</a:t>
            </a:r>
            <a:r>
              <a:rPr kumimoji="1" lang="en-US" altLang="ja-JP" dirty="0">
                <a:latin typeface="Arial" panose="020B0604020202020204" pitchFamily="34" charset="0"/>
              </a:rPr>
              <a:t> = 44.7 V</a:t>
            </a:r>
            <a:endParaRPr kumimoji="1" lang="ja-JP" altLang="en-US" baseline="30000" dirty="0">
              <a:latin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16B1228-FCDE-4019-98A1-C0E217640BC1}"/>
              </a:ext>
            </a:extLst>
          </p:cNvPr>
          <p:cNvCxnSpPr>
            <a:cxnSpLocks/>
          </p:cNvCxnSpPr>
          <p:nvPr/>
        </p:nvCxnSpPr>
        <p:spPr>
          <a:xfrm flipH="1" flipV="1">
            <a:off x="6801968" y="3686869"/>
            <a:ext cx="241603" cy="1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C45794-6C00-494D-822D-5383ABC40F68}"/>
              </a:ext>
            </a:extLst>
          </p:cNvPr>
          <p:cNvSpPr txBox="1"/>
          <p:nvPr/>
        </p:nvSpPr>
        <p:spPr>
          <a:xfrm>
            <a:off x="7043571" y="3619500"/>
            <a:ext cx="21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</a:rPr>
              <a:t>V</a:t>
            </a:r>
            <a:r>
              <a:rPr kumimoji="1" lang="en-US" altLang="ja-JP" baseline="-25000" dirty="0">
                <a:latin typeface="Arial" panose="020B0604020202020204" pitchFamily="34" charset="0"/>
              </a:rPr>
              <a:t>b</a:t>
            </a:r>
            <a:r>
              <a:rPr kumimoji="1" lang="en-US" altLang="ja-JP" dirty="0">
                <a:latin typeface="Arial" panose="020B0604020202020204" pitchFamily="34" charset="0"/>
              </a:rPr>
              <a:t>-V</a:t>
            </a:r>
            <a:r>
              <a:rPr kumimoji="1" lang="en-US" altLang="ja-JP" baseline="-25000" dirty="0">
                <a:latin typeface="Arial" panose="020B0604020202020204" pitchFamily="34" charset="0"/>
              </a:rPr>
              <a:t>op</a:t>
            </a:r>
            <a:r>
              <a:rPr kumimoji="1" lang="en-US" altLang="ja-JP" dirty="0">
                <a:latin typeface="Arial" panose="020B0604020202020204" pitchFamily="34" charset="0"/>
              </a:rPr>
              <a:t> = 47.7 V</a:t>
            </a:r>
            <a:endParaRPr kumimoji="1" lang="ja-JP" altLang="en-US" baseline="30000" dirty="0">
              <a:latin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DDB88B8-BCE3-40CC-A8EB-5B2D759391B5}"/>
              </a:ext>
            </a:extLst>
          </p:cNvPr>
          <p:cNvSpPr txBox="1"/>
          <p:nvPr/>
        </p:nvSpPr>
        <p:spPr>
          <a:xfrm>
            <a:off x="8379309" y="556260"/>
            <a:ext cx="378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Only the case of </a:t>
            </a:r>
            <a:r>
              <a:rPr kumimoji="1" lang="en-US" altLang="ja-JP" sz="1600" dirty="0">
                <a:latin typeface="Arial" panose="020B0604020202020204" pitchFamily="34" charset="0"/>
              </a:rPr>
              <a:t>10</a:t>
            </a:r>
            <a:r>
              <a:rPr kumimoji="1" lang="en-US" altLang="ja-JP" sz="1600" baseline="30000" dirty="0">
                <a:latin typeface="Arial" panose="020B0604020202020204" pitchFamily="34" charset="0"/>
              </a:rPr>
              <a:t>t</a:t>
            </a:r>
            <a:r>
              <a:rPr kumimoji="1" lang="en-US" altLang="ja-JP" sz="1600" dirty="0">
                <a:latin typeface="Arial" panose="020B0604020202020204" pitchFamily="34" charset="0"/>
              </a:rPr>
              <a:t> × 10</a:t>
            </a:r>
            <a:r>
              <a:rPr kumimoji="1" lang="en-US" altLang="ja-JP" sz="1600" baseline="30000" dirty="0">
                <a:latin typeface="Arial" panose="020B0604020202020204" pitchFamily="34" charset="0"/>
              </a:rPr>
              <a:t>w</a:t>
            </a:r>
            <a:r>
              <a:rPr kumimoji="1" lang="en-US" altLang="ja-JP" sz="1600" dirty="0">
                <a:latin typeface="Arial" panose="020B0604020202020204" pitchFamily="34" charset="0"/>
              </a:rPr>
              <a:t> × mm</a:t>
            </a:r>
            <a:r>
              <a:rPr kumimoji="1" lang="en-US" altLang="ja-JP" sz="1600" baseline="30000" dirty="0">
                <a:latin typeface="Arial" panose="020B0604020202020204" pitchFamily="34" charset="0"/>
              </a:rPr>
              <a:t>2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      They indicate difference tendency. </a:t>
            </a:r>
            <a:endParaRPr kumimoji="1" lang="ja-JP" altLang="en-US" sz="1600" dirty="0"/>
          </a:p>
        </p:txBody>
      </p:sp>
      <p:sp useBgFill="1">
        <p:nvSpPr>
          <p:cNvPr id="9" name="テキスト ボックス 8">
            <a:extLst>
              <a:ext uri="{FF2B5EF4-FFF2-40B4-BE49-F238E27FC236}">
                <a16:creationId xmlns:a16="http://schemas.microsoft.com/office/drawing/2014/main" id="{80326A00-ACDA-4DC4-B806-2EE7D22A659C}"/>
              </a:ext>
            </a:extLst>
          </p:cNvPr>
          <p:cNvSpPr txBox="1"/>
          <p:nvPr/>
        </p:nvSpPr>
        <p:spPr>
          <a:xfrm>
            <a:off x="8656321" y="1201995"/>
            <a:ext cx="3467099" cy="646331"/>
          </a:xfrm>
          <a:prstGeom prst="rect">
            <a:avLst/>
          </a:prstGeom>
          <a:ln w="15875">
            <a:solidFill>
              <a:srgbClr val="001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端面の面積よりも</a:t>
            </a:r>
            <a:endParaRPr kumimoji="1" lang="en-US" altLang="ja-JP" dirty="0"/>
          </a:p>
          <a:p>
            <a:r>
              <a:rPr kumimoji="1" lang="ja-JP" altLang="en-US" dirty="0"/>
              <a:t>厚さや幅の方が支配的といえる</a:t>
            </a:r>
          </a:p>
        </p:txBody>
      </p:sp>
    </p:spTree>
    <p:extLst>
      <p:ext uri="{BB962C8B-B14F-4D97-AF65-F5344CB8AC3E}">
        <p14:creationId xmlns:p14="http://schemas.microsoft.com/office/powerpoint/2010/main" val="115604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95469-6D32-48B1-BC45-BF09C36F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ToF: Consideration for size dependence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A612C-FAF9-4285-8FB4-1EB7C8E1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1800" dirty="0"/>
              <a:t>Comparison QDC distribution for various width (11 ― 44 mm )</a:t>
            </a:r>
            <a:endParaRPr kumimoji="1" lang="ja-JP" altLang="en-US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B551-235F-4528-A765-87129E66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1C6E4-41DF-4BEB-91C4-CCB2CC7C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013246-1CDA-4C50-8B37-2C83C8B4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0" y="1770326"/>
            <a:ext cx="7001852" cy="4467849"/>
          </a:xfrm>
          <a:prstGeom prst="rect">
            <a:avLst/>
          </a:prstGeom>
          <a:noFill/>
          <a:ln w="31750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6A133-8A3E-4081-9709-0E632C95E2B6}"/>
              </a:ext>
            </a:extLst>
          </p:cNvPr>
          <p:cNvSpPr txBox="1"/>
          <p:nvPr/>
        </p:nvSpPr>
        <p:spPr>
          <a:xfrm>
            <a:off x="7143890" y="1770326"/>
            <a:ext cx="50111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Slightly decrease gain.</a:t>
            </a:r>
          </a:p>
          <a:p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⇒ 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 evaluate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MIP(gain) vs. σ</a:t>
            </a:r>
            <a:r>
              <a:rPr kumimoji="1" lang="en-US" altLang="ja-JP" baseline="-25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detector</a:t>
            </a:r>
          </a:p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⇒ 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How to define gain of each MPPC ?</a:t>
            </a:r>
          </a:p>
          <a:p>
            <a:r>
              <a:rPr kumimoji="1" lang="ja-JP" altLang="en-US" sz="1600" dirty="0">
                <a:solidFill>
                  <a:srgbClr val="2080EC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⇒ </a:t>
            </a:r>
            <a:r>
              <a:rPr kumimoji="1" lang="en-US" altLang="ja-JP" sz="1600" dirty="0">
                <a:solidFill>
                  <a:srgbClr val="2080EC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Set standard value, evaluate the ratio (not yet</a:t>
            </a:r>
            <a:r>
              <a:rPr kumimoji="1" lang="en-US" altLang="ja-JP" sz="1600" dirty="0">
                <a:solidFill>
                  <a:srgbClr val="2080EC"/>
                </a:solidFill>
              </a:rPr>
              <a:t>)</a:t>
            </a:r>
            <a:endParaRPr kumimoji="1" lang="ja-JP" altLang="en-US" sz="1600" dirty="0">
              <a:solidFill>
                <a:srgbClr val="2080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2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95469-6D32-48B1-BC45-BF09C36F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 do next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A612C-FAF9-4285-8FB4-1EB7C8E1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44" y="714964"/>
            <a:ext cx="6816436" cy="496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Evaluate gain vs, σ</a:t>
            </a:r>
            <a:r>
              <a:rPr lang="en-US" altLang="ja-JP" sz="1600" baseline="-250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detector </a:t>
            </a:r>
            <a:r>
              <a:rPr lang="en-US" altLang="ja-JP" sz="16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(width &amp; cable length)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ja-JP" sz="16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Test readout method. (Series or parallel)</a:t>
            </a:r>
          </a:p>
          <a:p>
            <a:pPr marL="0" indent="0">
              <a:buNone/>
            </a:pPr>
            <a:r>
              <a:rPr kumimoji="1" lang="ja-JP" altLang="en-US" sz="16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⇒ </a:t>
            </a:r>
            <a:r>
              <a:rPr kumimoji="1" lang="en-US" altLang="ja-JP" sz="16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soldering MPPC, resister &amp; capacitors</a:t>
            </a:r>
          </a:p>
          <a:p>
            <a:pPr>
              <a:buFont typeface="Wingdings" panose="05000000000000000000" pitchFamily="2" charset="2"/>
              <a:buChar char="ü"/>
            </a:pPr>
            <a:endParaRPr kumimoji="1" lang="ja-JP" altLang="en-US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B551-235F-4528-A765-87129E66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1C6E4-41DF-4BEB-91C4-CCB2CC7C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D4A4E66-FFBE-4B06-83E0-624B3F2F2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13" y="583480"/>
            <a:ext cx="4906816" cy="2760084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738C38-532C-4BE0-9786-6D532960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31" y="4090876"/>
            <a:ext cx="2961749" cy="2052160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055F8C-7D25-45B6-A84A-8239C51D4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091" y="2030713"/>
            <a:ext cx="3879273" cy="2355551"/>
          </a:xfrm>
          <a:prstGeom prst="rect">
            <a:avLst/>
          </a:prstGeom>
          <a:ln w="12700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12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8DB06C1-34AE-4959-B135-8196A905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/>
              <a:t>Back up</a:t>
            </a:r>
            <a:endParaRPr kumimoji="1" lang="ja-JP" altLang="en-US" u="sng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0363215-81C5-43F6-8415-E389CE27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786F8-2008-498B-B357-6FCF3B9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352CA-9935-4871-B315-9F6CE021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5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81FF75-392C-4750-AB9F-E17D538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665B7-E729-4BCD-B748-DE26F7D6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3DF675-1179-44AE-BEF4-4E567AF5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8" y="0"/>
            <a:ext cx="11977764" cy="6858000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DFC874-43F1-41AF-AB6E-4598CAF8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03. 24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3B607A-04F3-4F4B-A947-6CD3775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#20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6270030-307C-49FB-808C-3BD26E56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6" y="0"/>
            <a:ext cx="11892988" cy="6858000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358075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2" id="{C1171E94-2110-450A-9346-1BD70DE9906E}" vid="{3C2E93C8-B6B3-48CF-8F41-9A0EDEBD1DEF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seminar_02</Template>
  <TotalTime>643</TotalTime>
  <Words>352</Words>
  <Application>Microsoft Office PowerPoint</Application>
  <PresentationFormat>ワイド画面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Wingdings</vt:lpstr>
      <vt:lpstr>seminar_02</vt:lpstr>
      <vt:lpstr>seminar01</vt:lpstr>
      <vt:lpstr>seminar_01</vt:lpstr>
      <vt:lpstr>Status Report #20</vt:lpstr>
      <vt:lpstr>Report</vt:lpstr>
      <vt:lpstr>ToF: Consideration for size dependence</vt:lpstr>
      <vt:lpstr>ToF: Consideration for size dependence</vt:lpstr>
      <vt:lpstr>ToF: Consideration for size dependence</vt:lpstr>
      <vt:lpstr>To do next</vt:lpstr>
      <vt:lpstr>Back up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#20</dc:title>
  <dc:creator>Tomomasa Fujiwara</dc:creator>
  <cp:lastModifiedBy>Tomomasa Fujiwara</cp:lastModifiedBy>
  <cp:revision>4</cp:revision>
  <cp:lastPrinted>2020-03-24T13:16:22Z</cp:lastPrinted>
  <dcterms:created xsi:type="dcterms:W3CDTF">2020-03-24T10:08:35Z</dcterms:created>
  <dcterms:modified xsi:type="dcterms:W3CDTF">2020-03-25T07:18:30Z</dcterms:modified>
</cp:coreProperties>
</file>