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5" r:id="rId2"/>
    <p:sldMasterId id="2147483690" r:id="rId3"/>
  </p:sldMasterIdLst>
  <p:notesMasterIdLst>
    <p:notesMasterId r:id="rId7"/>
  </p:notesMasterIdLst>
  <p:sldIdLst>
    <p:sldId id="256" r:id="rId4"/>
    <p:sldId id="257" r:id="rId5"/>
    <p:sldId id="258" r:id="rId6"/>
  </p:sldIdLst>
  <p:sldSz cx="12192000" cy="6858000"/>
  <p:notesSz cx="6735763" cy="98663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24" autoAdjust="0"/>
    <p:restoredTop sz="94660"/>
  </p:normalViewPr>
  <p:slideViewPr>
    <p:cSldViewPr snapToGrid="0">
      <p:cViewPr>
        <p:scale>
          <a:sx n="60" d="100"/>
          <a:sy n="60" d="100"/>
        </p:scale>
        <p:origin x="23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omasa Fujiwara" userId="773db4682fb361c6" providerId="LiveId" clId="{C97AB9D6-AFE2-4B7D-9B6D-8CD2D5C3D2A2}"/>
    <pc:docChg chg="custSel addSld modSld">
      <pc:chgData name="Tomomasa Fujiwara" userId="773db4682fb361c6" providerId="LiveId" clId="{C97AB9D6-AFE2-4B7D-9B6D-8CD2D5C3D2A2}" dt="2020-06-09T04:23:29.208" v="555" actId="947"/>
      <pc:docMkLst>
        <pc:docMk/>
      </pc:docMkLst>
      <pc:sldChg chg="modSp mod">
        <pc:chgData name="Tomomasa Fujiwara" userId="773db4682fb361c6" providerId="LiveId" clId="{C97AB9D6-AFE2-4B7D-9B6D-8CD2D5C3D2A2}" dt="2020-06-09T04:01:33.748" v="4" actId="947"/>
        <pc:sldMkLst>
          <pc:docMk/>
          <pc:sldMk cId="609306255" sldId="256"/>
        </pc:sldMkLst>
        <pc:spChg chg="mod">
          <ac:chgData name="Tomomasa Fujiwara" userId="773db4682fb361c6" providerId="LiveId" clId="{C97AB9D6-AFE2-4B7D-9B6D-8CD2D5C3D2A2}" dt="2020-06-09T04:01:21.153" v="2" actId="20577"/>
          <ac:spMkLst>
            <pc:docMk/>
            <pc:sldMk cId="609306255" sldId="256"/>
            <ac:spMk id="2" creationId="{6D32B24A-846B-43D0-A5B7-33234FC622B7}"/>
          </ac:spMkLst>
        </pc:spChg>
        <pc:spChg chg="mod">
          <ac:chgData name="Tomomasa Fujiwara" userId="773db4682fb361c6" providerId="LiveId" clId="{C97AB9D6-AFE2-4B7D-9B6D-8CD2D5C3D2A2}" dt="2020-06-09T04:01:33.748" v="4" actId="947"/>
          <ac:spMkLst>
            <pc:docMk/>
            <pc:sldMk cId="609306255" sldId="256"/>
            <ac:spMk id="3" creationId="{4FB0C19B-9A33-4DA5-91F3-058D7FB0B7DC}"/>
          </ac:spMkLst>
        </pc:spChg>
      </pc:sldChg>
      <pc:sldChg chg="addSp modSp new mod">
        <pc:chgData name="Tomomasa Fujiwara" userId="773db4682fb361c6" providerId="LiveId" clId="{C97AB9D6-AFE2-4B7D-9B6D-8CD2D5C3D2A2}" dt="2020-06-09T04:23:29.208" v="555" actId="947"/>
        <pc:sldMkLst>
          <pc:docMk/>
          <pc:sldMk cId="1371875546" sldId="257"/>
        </pc:sldMkLst>
        <pc:spChg chg="mod">
          <ac:chgData name="Tomomasa Fujiwara" userId="773db4682fb361c6" providerId="LiveId" clId="{C97AB9D6-AFE2-4B7D-9B6D-8CD2D5C3D2A2}" dt="2020-06-09T04:19:03.467" v="499" actId="20577"/>
          <ac:spMkLst>
            <pc:docMk/>
            <pc:sldMk cId="1371875546" sldId="257"/>
            <ac:spMk id="2" creationId="{DA14D594-5730-4E91-81E6-8DDA40D39762}"/>
          </ac:spMkLst>
        </pc:spChg>
        <pc:spChg chg="mod">
          <ac:chgData name="Tomomasa Fujiwara" userId="773db4682fb361c6" providerId="LiveId" clId="{C97AB9D6-AFE2-4B7D-9B6D-8CD2D5C3D2A2}" dt="2020-06-09T04:23:29.208" v="555" actId="947"/>
          <ac:spMkLst>
            <pc:docMk/>
            <pc:sldMk cId="1371875546" sldId="257"/>
            <ac:spMk id="3" creationId="{1A757152-053A-4A3A-8F80-B44DAE0DB0C4}"/>
          </ac:spMkLst>
        </pc:spChg>
        <pc:graphicFrameChg chg="add mod modGraphic">
          <ac:chgData name="Tomomasa Fujiwara" userId="773db4682fb361c6" providerId="LiveId" clId="{C97AB9D6-AFE2-4B7D-9B6D-8CD2D5C3D2A2}" dt="2020-06-09T04:16:30.424" v="292" actId="1076"/>
          <ac:graphicFrameMkLst>
            <pc:docMk/>
            <pc:sldMk cId="1371875546" sldId="257"/>
            <ac:graphicFrameMk id="6" creationId="{07D130B9-F6ED-4714-8C1F-004A32831C79}"/>
          </ac:graphicFrameMkLst>
        </pc:graphicFrameChg>
      </pc:sldChg>
      <pc:sldChg chg="addSp delSp modSp new mod modClrScheme chgLayout">
        <pc:chgData name="Tomomasa Fujiwara" userId="773db4682fb361c6" providerId="LiveId" clId="{C97AB9D6-AFE2-4B7D-9B6D-8CD2D5C3D2A2}" dt="2020-06-09T04:22:17.780" v="552" actId="14734"/>
        <pc:sldMkLst>
          <pc:docMk/>
          <pc:sldMk cId="3939877976" sldId="258"/>
        </pc:sldMkLst>
        <pc:spChg chg="del">
          <ac:chgData name="Tomomasa Fujiwara" userId="773db4682fb361c6" providerId="LiveId" clId="{C97AB9D6-AFE2-4B7D-9B6D-8CD2D5C3D2A2}" dt="2020-06-09T04:19:11.942" v="501" actId="700"/>
          <ac:spMkLst>
            <pc:docMk/>
            <pc:sldMk cId="3939877976" sldId="258"/>
            <ac:spMk id="2" creationId="{54952C01-B05E-456A-BFB3-66BF2C3A14A1}"/>
          </ac:spMkLst>
        </pc:spChg>
        <pc:spChg chg="del">
          <ac:chgData name="Tomomasa Fujiwara" userId="773db4682fb361c6" providerId="LiveId" clId="{C97AB9D6-AFE2-4B7D-9B6D-8CD2D5C3D2A2}" dt="2020-06-09T04:19:11.942" v="501" actId="700"/>
          <ac:spMkLst>
            <pc:docMk/>
            <pc:sldMk cId="3939877976" sldId="258"/>
            <ac:spMk id="3" creationId="{32D38248-9ACC-4387-8320-9F0E785D7FE8}"/>
          </ac:spMkLst>
        </pc:spChg>
        <pc:spChg chg="mod ord">
          <ac:chgData name="Tomomasa Fujiwara" userId="773db4682fb361c6" providerId="LiveId" clId="{C97AB9D6-AFE2-4B7D-9B6D-8CD2D5C3D2A2}" dt="2020-06-09T04:19:11.942" v="501" actId="700"/>
          <ac:spMkLst>
            <pc:docMk/>
            <pc:sldMk cId="3939877976" sldId="258"/>
            <ac:spMk id="4" creationId="{9E54F5A8-3B22-46D6-8D1F-89EBAE6BB2D0}"/>
          </ac:spMkLst>
        </pc:spChg>
        <pc:graphicFrameChg chg="add mod modGraphic">
          <ac:chgData name="Tomomasa Fujiwara" userId="773db4682fb361c6" providerId="LiveId" clId="{C97AB9D6-AFE2-4B7D-9B6D-8CD2D5C3D2A2}" dt="2020-06-09T04:22:17.780" v="552" actId="14734"/>
          <ac:graphicFrameMkLst>
            <pc:docMk/>
            <pc:sldMk cId="3939877976" sldId="258"/>
            <ac:graphicFrameMk id="5" creationId="{57CA570A-1709-4754-9B36-0246ED5CAE9D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E7E54-9B7D-4AD4-806D-51F5197B4949}" type="datetimeFigureOut">
              <a:rPr kumimoji="1" lang="ja-JP" altLang="en-US" smtClean="0"/>
              <a:t>2020/6/9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B71B1-2D90-4F4E-8286-CE8E9E0619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1601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53660"/>
            <a:ext cx="9144000" cy="2387600"/>
          </a:xfrm>
        </p:spPr>
        <p:txBody>
          <a:bodyPr anchor="b">
            <a:noAutofit/>
          </a:bodyPr>
          <a:lstStyle>
            <a:lvl1pPr algn="ctr">
              <a:defRPr sz="4800" b="1" baseline="0">
                <a:solidFill>
                  <a:srgbClr val="001E64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3198" y="3429000"/>
            <a:ext cx="4114801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50AA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 Jun 09 (Tue) ELS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F4AA37BF-6895-4B89-B3C0-CC2E6F3C0F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19238" y="3937818"/>
            <a:ext cx="4114800" cy="2050231"/>
          </a:xfrm>
        </p:spPr>
        <p:txBody>
          <a:bodyPr/>
          <a:lstStyle>
            <a:lvl1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1pPr>
            <a:lvl2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2pPr>
            <a:lvl3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3pPr>
            <a:lvl4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4pPr>
            <a:lvl5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8EBD7D29-5EE0-497D-9380-D887B21445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19238" y="3429000"/>
            <a:ext cx="4114800" cy="479425"/>
          </a:xfrm>
        </p:spPr>
        <p:txBody>
          <a:bodyPr/>
          <a:lstStyle>
            <a:lvl1pPr marL="0" indent="0">
              <a:buNone/>
              <a:defRPr b="1" baseline="0">
                <a:latin typeface="Yu Gothic UI Semilight" panose="020B0400000000000000" pitchFamily="50" charset="-128"/>
                <a:ea typeface="游ゴシック Light" panose="020B0300000000000000" pitchFamily="50" charset="-128"/>
              </a:defRPr>
            </a:lvl1pPr>
          </a:lstStyle>
          <a:p>
            <a:pPr lvl="0"/>
            <a:r>
              <a:rPr kumimoji="1" lang="en-US" altLang="ja-JP"/>
              <a:t>Contents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 useBgFill="1">
        <p:nvSpPr>
          <p:cNvPr id="9" name="Slide Number Placeholder 5">
            <a:extLst>
              <a:ext uri="{FF2B5EF4-FFF2-40B4-BE49-F238E27FC236}">
                <a16:creationId xmlns:a16="http://schemas.microsoft.com/office/drawing/2014/main" id="{9B20EC59-DF53-4B6B-8D1D-0690CB4E2B80}"/>
              </a:ext>
            </a:extLst>
          </p:cNvPr>
          <p:cNvSpPr txBox="1">
            <a:spLocks/>
          </p:cNvSpPr>
          <p:nvPr/>
        </p:nvSpPr>
        <p:spPr>
          <a:xfrm>
            <a:off x="8610598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baseline="0">
              <a:latin typeface="Yu Gothic UI Semibold" panose="020B0700000000000000" pitchFamily="50" charset="-128"/>
              <a:ea typeface="Yu Gothic UI Semibold" panose="020B0700000000000000" pitchFamily="50" charset="-128"/>
            </a:endParaRPr>
          </a:p>
        </p:txBody>
      </p:sp>
      <p:sp useBgFill="1">
        <p:nvSpPr>
          <p:cNvPr id="11" name="Slide Number Placeholder 5">
            <a:extLst>
              <a:ext uri="{FF2B5EF4-FFF2-40B4-BE49-F238E27FC236}">
                <a16:creationId xmlns:a16="http://schemas.microsoft.com/office/drawing/2014/main" id="{FAECC65A-99D7-4F75-85FF-C9E5F27AD228}"/>
              </a:ext>
            </a:extLst>
          </p:cNvPr>
          <p:cNvSpPr txBox="1">
            <a:spLocks/>
          </p:cNvSpPr>
          <p:nvPr/>
        </p:nvSpPr>
        <p:spPr>
          <a:xfrm>
            <a:off x="10857053" y="46299"/>
            <a:ext cx="1064871" cy="563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baseline="0">
              <a:latin typeface="Yu Gothic UI Semibold" panose="020B0700000000000000" pitchFamily="50" charset="-128"/>
              <a:ea typeface="Yu Gothic UI Semibold" panose="020B07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06038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6169" y="1347095"/>
            <a:ext cx="11519662" cy="48600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 Jun 09 (Tue) ELS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DB733DF-1010-412A-99A4-E93B984B7B6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500" baseline="0"/>
              <a:t>マスタータイトルの書式設定</a:t>
            </a:r>
            <a:endParaRPr lang="en-US" sz="2500" baseline="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4AF57A2-1EE2-4F11-ABC1-36FB34DF619B}"/>
              </a:ext>
            </a:extLst>
          </p:cNvPr>
          <p:cNvSpPr txBox="1"/>
          <p:nvPr/>
        </p:nvSpPr>
        <p:spPr>
          <a:xfrm>
            <a:off x="10391633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00024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 Jun 09 (Tue) ELS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3986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F2619E-F2E6-4E4D-A9BC-E0BB1D277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7F8490C-3A17-48DE-9713-3C72DFEA9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09E3C4-F0CA-41EC-B84D-79AAF6C8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 Jun 09 (Tue) ELS meeting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FE4FA2-A506-4280-B4C5-12D686492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B853A5-B32D-4088-BC89-723A3FFE9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1883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53660"/>
            <a:ext cx="9144000" cy="2387600"/>
          </a:xfrm>
        </p:spPr>
        <p:txBody>
          <a:bodyPr anchor="b">
            <a:noAutofit/>
          </a:bodyPr>
          <a:lstStyle>
            <a:lvl1pPr algn="ctr">
              <a:defRPr sz="8000" b="1" baseline="0">
                <a:solidFill>
                  <a:srgbClr val="001E64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3198" y="3429000"/>
            <a:ext cx="4114801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 baseline="0">
                <a:solidFill>
                  <a:srgbClr val="0078C8"/>
                </a:solidFill>
                <a:latin typeface="Yu Gothic UI Light" panose="020B0300000000000000" pitchFamily="50" charset="-128"/>
                <a:ea typeface="游ゴシック Light" panose="020B0300000000000000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 Jun 09 (Tue) ELS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F4AA37BF-6895-4B89-B3C0-CC2E6F3C0F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19238" y="3937818"/>
            <a:ext cx="4114800" cy="2050231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8EBD7D29-5EE0-497D-9380-D887B21445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19238" y="3429000"/>
            <a:ext cx="4114800" cy="479425"/>
          </a:xfrm>
        </p:spPr>
        <p:txBody>
          <a:bodyPr/>
          <a:lstStyle>
            <a:lvl1pPr marL="0" indent="0">
              <a:buNone/>
              <a:defRPr b="1" baseline="0">
                <a:latin typeface="Yu Gothic UI Light" panose="020B0300000000000000" pitchFamily="50" charset="-128"/>
                <a:ea typeface="游ゴシック Light" panose="020B0300000000000000" pitchFamily="50" charset="-128"/>
              </a:defRPr>
            </a:lvl1pPr>
          </a:lstStyle>
          <a:p>
            <a:pPr lvl="0"/>
            <a:r>
              <a:rPr kumimoji="1" lang="en-US" altLang="ja-JP"/>
              <a:t>Contents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88480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73F6E3-A798-449F-8EBB-E8F8F6CEB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0000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8DB7F6C-4DC4-4D6C-A6E4-2CB6EDCDB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 Jun 09 (Tue) ELS meeting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CFA431A-DE28-4905-BD9B-FD29ADC22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25D4AB9-0314-45F1-866C-7B586243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9840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53660"/>
            <a:ext cx="9144000" cy="2387600"/>
          </a:xfrm>
        </p:spPr>
        <p:txBody>
          <a:bodyPr anchor="b">
            <a:noAutofit/>
          </a:bodyPr>
          <a:lstStyle>
            <a:lvl1pPr algn="ctr">
              <a:defRPr sz="4800" b="1" baseline="0">
                <a:solidFill>
                  <a:srgbClr val="001E64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3198" y="3429000"/>
            <a:ext cx="4114801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rgbClr val="0050AA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 Jun 09 (Tue) ELS meeting</a:t>
            </a:r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F4AA37BF-6895-4B89-B3C0-CC2E6F3C0F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19238" y="3937818"/>
            <a:ext cx="4114800" cy="2050231"/>
          </a:xfrm>
        </p:spPr>
        <p:txBody>
          <a:bodyPr/>
          <a:lstStyle>
            <a:lvl1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1pPr>
            <a:lvl2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2pPr>
            <a:lvl3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3pPr>
            <a:lvl4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4pPr>
            <a:lvl5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8EBD7D29-5EE0-497D-9380-D887B21445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19238" y="3429000"/>
            <a:ext cx="4114800" cy="479425"/>
          </a:xfrm>
        </p:spPr>
        <p:txBody>
          <a:bodyPr/>
          <a:lstStyle>
            <a:lvl1pPr marL="0" indent="0">
              <a:buNone/>
              <a:defRPr b="1" baseline="0">
                <a:latin typeface="Yu Gothic UI Semilight" panose="020B0400000000000000" pitchFamily="50" charset="-128"/>
                <a:ea typeface="游ゴシック Light" panose="020B0300000000000000" pitchFamily="50" charset="-128"/>
              </a:defRPr>
            </a:lvl1pPr>
          </a:lstStyle>
          <a:p>
            <a:pPr lvl="0"/>
            <a:r>
              <a:rPr kumimoji="1" lang="en-US" altLang="ja-JP"/>
              <a:t>Contents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652912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DF9F874-381E-4DE5-882C-AC4BBACBD4D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40000"/>
          </a:xfrm>
          <a:noFill/>
          <a:ln>
            <a:noFill/>
          </a:ln>
          <a:scene3d>
            <a:camera prst="orthographicFront"/>
            <a:lightRig rig="freezing" dir="t"/>
          </a:scene3d>
          <a:sp3d/>
        </p:spPr>
        <p:txBody>
          <a:bodyPr>
            <a:normAutofit/>
          </a:bodyPr>
          <a:lstStyle>
            <a:lvl1pPr>
              <a:defRPr sz="2500" b="1" baseline="0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000" y="1270175"/>
            <a:ext cx="11520000" cy="4968000"/>
          </a:xfrm>
        </p:spPr>
        <p:txBody>
          <a:bodyPr/>
          <a:lstStyle>
            <a:lvl1pPr>
              <a:defRPr sz="1800" baseline="0"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  <a:lvl2pPr>
              <a:defRPr sz="1600" baseline="0">
                <a:latin typeface="Yu Gothic UI" panose="020B0500000000000000" pitchFamily="50" charset="-128"/>
                <a:ea typeface="Yu Gothic UI" panose="020B0500000000000000" pitchFamily="50" charset="-128"/>
              </a:defRPr>
            </a:lvl2pPr>
            <a:lvl3pPr>
              <a:defRPr sz="1400" baseline="0">
                <a:latin typeface="Yu Gothic UI" panose="020B0500000000000000" pitchFamily="50" charset="-128"/>
                <a:ea typeface="Yu Gothic UI" panose="020B0500000000000000" pitchFamily="50" charset="-128"/>
              </a:defRPr>
            </a:lvl3pPr>
            <a:lvl4pPr>
              <a:defRPr baseline="0">
                <a:latin typeface="Yu Gothic UI" panose="020B0500000000000000" pitchFamily="50" charset="-128"/>
                <a:ea typeface="Yu Gothic UI" panose="020B0500000000000000" pitchFamily="50" charset="-128"/>
              </a:defRPr>
            </a:lvl4pPr>
            <a:lvl5pPr>
              <a:defRPr baseline="0">
                <a:latin typeface="Yu Gothic UI" panose="020B0500000000000000" pitchFamily="50" charset="-128"/>
                <a:ea typeface="Yu Gothic UI" panose="020B0500000000000000" pitchFamily="50" charset="-128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1060"/>
                </a:solidFill>
              </a:defRPr>
            </a:lvl1pPr>
          </a:lstStyle>
          <a:p>
            <a:r>
              <a:rPr kumimoji="1" lang="en-US" altLang="ja-JP"/>
              <a:t>2020 Jun 09 (Tue) ELS meeting</a:t>
            </a:r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1060"/>
                </a:solidFill>
              </a:defRPr>
            </a:lvl1pPr>
          </a:lstStyle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50F33E5-A31E-4247-981A-559B40C0EB26}"/>
              </a:ext>
            </a:extLst>
          </p:cNvPr>
          <p:cNvSpPr txBox="1"/>
          <p:nvPr/>
        </p:nvSpPr>
        <p:spPr>
          <a:xfrm>
            <a:off x="10391633" y="1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658D8EE4-EB35-42FC-B88D-AAC3FAAE35DA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3599811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 Jun 09 (Tue) ELS meeting</a:t>
            </a:r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44DFEDA-657B-4EDF-80CB-23A5F28739B8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39077938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89F9237-9FAE-4ACE-AF32-3D7C17E12DE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04175"/>
            <a:ext cx="5181600" cy="45000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04175"/>
            <a:ext cx="5181600" cy="45000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 Jun 09 (Tue) ELS meeting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46BF0AB-ED29-4E66-B837-9A5BA3A160E2}"/>
              </a:ext>
            </a:extLst>
          </p:cNvPr>
          <p:cNvSpPr txBox="1"/>
          <p:nvPr/>
        </p:nvSpPr>
        <p:spPr>
          <a:xfrm>
            <a:off x="10391633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1D61CB0-B997-4E67-81F3-50E7832954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-2750"/>
            <a:ext cx="10515600" cy="540000"/>
          </a:xfrm>
        </p:spPr>
        <p:txBody>
          <a:bodyPr>
            <a:normAutofit/>
          </a:bodyPr>
          <a:lstStyle>
            <a:lvl1pPr>
              <a:defRPr sz="2500" b="1" baseline="0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kumimoji="1" lang="ja-JP" altLang="en-US" dirty="0"/>
              <a:t>マスタータイトルの書式設定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4703CCA-2FA7-42BC-9FE8-51430D3ADA3A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31839457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06" y="1681163"/>
            <a:ext cx="5655669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1906" y="2505075"/>
            <a:ext cx="5655669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426" y="1681163"/>
            <a:ext cx="5655668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053" y="2505075"/>
            <a:ext cx="565566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 Jun 09 (Tue) ELS meeting</a:t>
            </a:r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FDE3A9-B449-4A9D-86AD-8CBD29602CFB}"/>
              </a:ext>
            </a:extLst>
          </p:cNvPr>
          <p:cNvSpPr txBox="1">
            <a:spLocks/>
          </p:cNvSpPr>
          <p:nvPr/>
        </p:nvSpPr>
        <p:spPr>
          <a:xfrm>
            <a:off x="0" y="-6468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8C24C4C-CBC7-43D4-A634-A456F6FFFE05}"/>
              </a:ext>
            </a:extLst>
          </p:cNvPr>
          <p:cNvSpPr txBox="1"/>
          <p:nvPr/>
        </p:nvSpPr>
        <p:spPr>
          <a:xfrm>
            <a:off x="10391633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B7FA58A-D6D2-41C1-B377-BFFCB613DD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889"/>
            <a:ext cx="10515600" cy="540000"/>
          </a:xfrm>
        </p:spPr>
        <p:txBody>
          <a:bodyPr>
            <a:normAutofit/>
          </a:bodyPr>
          <a:lstStyle>
            <a:lvl1pPr>
              <a:defRPr sz="2500" b="1" baseline="0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kumimoji="1" lang="ja-JP" altLang="en-US" dirty="0"/>
              <a:t>マスタータイトルの書式設定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DE6D0FA4-9675-4792-81A0-876FB499EF7B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1473329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DF9F874-381E-4DE5-882C-AC4BBACBD4D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40000"/>
          </a:xfrm>
          <a:noFill/>
          <a:ln>
            <a:noFill/>
          </a:ln>
          <a:scene3d>
            <a:camera prst="orthographicFront"/>
            <a:lightRig rig="freezing" dir="t"/>
          </a:scene3d>
          <a:sp3d/>
        </p:spPr>
        <p:txBody>
          <a:bodyPr>
            <a:normAutofit/>
          </a:bodyPr>
          <a:lstStyle>
            <a:lvl1pPr>
              <a:defRPr sz="2500" b="1" baseline="0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000" y="1270175"/>
            <a:ext cx="11520000" cy="4968000"/>
          </a:xfrm>
        </p:spPr>
        <p:txBody>
          <a:bodyPr/>
          <a:lstStyle>
            <a:lvl1pPr>
              <a:defRPr sz="1800" baseline="0"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  <a:lvl2pPr>
              <a:defRPr sz="1600" baseline="0">
                <a:latin typeface="Yu Gothic UI" panose="020B0500000000000000" pitchFamily="50" charset="-128"/>
                <a:ea typeface="Yu Gothic UI" panose="020B0500000000000000" pitchFamily="50" charset="-128"/>
              </a:defRPr>
            </a:lvl2pPr>
            <a:lvl3pPr>
              <a:defRPr sz="1400" baseline="0">
                <a:latin typeface="Yu Gothic UI" panose="020B0500000000000000" pitchFamily="50" charset="-128"/>
                <a:ea typeface="Yu Gothic UI" panose="020B0500000000000000" pitchFamily="50" charset="-128"/>
              </a:defRPr>
            </a:lvl3pPr>
            <a:lvl4pPr>
              <a:defRPr baseline="0">
                <a:latin typeface="Yu Gothic UI" panose="020B0500000000000000" pitchFamily="50" charset="-128"/>
                <a:ea typeface="Yu Gothic UI" panose="020B0500000000000000" pitchFamily="50" charset="-128"/>
              </a:defRPr>
            </a:lvl4pPr>
            <a:lvl5pPr>
              <a:defRPr baseline="0">
                <a:latin typeface="Yu Gothic UI" panose="020B0500000000000000" pitchFamily="50" charset="-128"/>
                <a:ea typeface="Yu Gothic UI" panose="020B0500000000000000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1060"/>
                </a:solidFill>
              </a:defRPr>
            </a:lvl1pPr>
          </a:lstStyle>
          <a:p>
            <a:r>
              <a:rPr kumimoji="1" lang="en-US" altLang="ja-JP"/>
              <a:t>2020 Jun 09 (Tue) ELS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1060"/>
                </a:solidFill>
              </a:defRPr>
            </a:lvl1pPr>
          </a:lstStyle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50F33E5-A31E-4247-981A-559B40C0EB26}"/>
              </a:ext>
            </a:extLst>
          </p:cNvPr>
          <p:cNvSpPr txBox="1"/>
          <p:nvPr/>
        </p:nvSpPr>
        <p:spPr>
          <a:xfrm>
            <a:off x="10391633" y="1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baseline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</a:rPr>
              <a:pPr algn="ctr"/>
              <a:t>‹#›</a:t>
            </a:fld>
            <a:endParaRPr kumimoji="1" lang="ja-JP" altLang="en-US" sz="3200" b="1" baseline="0" dirty="0">
              <a:solidFill>
                <a:schemeClr val="bg1"/>
              </a:solidFill>
              <a:latin typeface="Arial" panose="020B0604020202020204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887517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65A70D0-257F-486B-B4F4-64742FB002C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 Jun 09 (Tue) ELS meeting</a:t>
            </a:r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F35469-D4DD-4347-B02B-080122B64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515600" cy="540000"/>
          </a:xfrm>
          <a:noFill/>
          <a:ln>
            <a:noFill/>
          </a:ln>
          <a:scene3d>
            <a:camera prst="orthographicFront"/>
            <a:lightRig rig="freezing" dir="t"/>
          </a:scene3d>
          <a:sp3d/>
        </p:spPr>
        <p:txBody>
          <a:bodyPr>
            <a:normAutofit/>
          </a:bodyPr>
          <a:lstStyle>
            <a:lvl1pPr>
              <a:defRPr sz="2500" b="1" baseline="0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lang="ja-JP" altLang="en-US" dirty="0"/>
              <a:t>マスタータイトルの書式設定</a:t>
            </a:r>
            <a:endParaRPr 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C5FCC83-B8BE-4281-890D-ED9D598AC285}"/>
              </a:ext>
            </a:extLst>
          </p:cNvPr>
          <p:cNvSpPr txBox="1"/>
          <p:nvPr/>
        </p:nvSpPr>
        <p:spPr>
          <a:xfrm>
            <a:off x="10391632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4C5C90EB-EC55-4704-A45F-70EEE329D679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20628193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 Jun 09 (Tue) ELS meeting</a:t>
            </a:r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B813925-53EB-4943-B608-933CFBB32D87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20736187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 Jun 09 (Tue) ELS meeting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68D24A0-0404-47C2-A5D2-8290BF14DDBD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28116354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 Jun 09 (Tue) ELS meeting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3DC5A508-4C00-4878-B3E9-E5380CE89845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39538803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6169" y="1347095"/>
            <a:ext cx="11519662" cy="48600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 Jun 09 (Tue) ELS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DB733DF-1010-412A-99A4-E93B984B7B6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500" baseline="0"/>
              <a:t>マスタータイトルの書式設定</a:t>
            </a:r>
            <a:endParaRPr lang="en-US" sz="2500" baseline="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4AF57A2-1EE2-4F11-ABC1-36FB34DF619B}"/>
              </a:ext>
            </a:extLst>
          </p:cNvPr>
          <p:cNvSpPr txBox="1"/>
          <p:nvPr/>
        </p:nvSpPr>
        <p:spPr>
          <a:xfrm>
            <a:off x="10391633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0829C83B-7302-4BC5-AD0E-F0A05159E907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1718695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 Jun 09 (Tue) ELS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20A163B-1BF2-42A1-B8D7-D11A6670FD59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33429905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F2619E-F2E6-4E4D-A9BC-E0BB1D277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7F8490C-3A17-48DE-9713-3C72DFEA9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09E3C4-F0CA-41EC-B84D-79AAF6C8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 Jun 09 (Tue) ELS meeting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FE4FA2-A506-4280-B4C5-12D686492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B853A5-B32D-4088-BC89-723A3FFE9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9F44BBC-5CD2-4C29-A414-7E7A74538A87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9167696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53660"/>
            <a:ext cx="9144000" cy="2387600"/>
          </a:xfrm>
        </p:spPr>
        <p:txBody>
          <a:bodyPr anchor="b">
            <a:noAutofit/>
          </a:bodyPr>
          <a:lstStyle>
            <a:lvl1pPr algn="ctr">
              <a:defRPr sz="8000" b="1" baseline="0">
                <a:solidFill>
                  <a:srgbClr val="001E64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3198" y="3429000"/>
            <a:ext cx="4114801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 baseline="0">
                <a:solidFill>
                  <a:srgbClr val="0078C8"/>
                </a:solidFill>
                <a:latin typeface="Yu Gothic UI Light" panose="020B0300000000000000" pitchFamily="50" charset="-128"/>
                <a:ea typeface="游ゴシック Light" panose="020B0300000000000000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 Jun 09 (Tue) ELS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F4AA37BF-6895-4B89-B3C0-CC2E6F3C0F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19238" y="3937818"/>
            <a:ext cx="4114800" cy="2050231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8EBD7D29-5EE0-497D-9380-D887B21445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19238" y="3429000"/>
            <a:ext cx="4114800" cy="479425"/>
          </a:xfrm>
        </p:spPr>
        <p:txBody>
          <a:bodyPr/>
          <a:lstStyle>
            <a:lvl1pPr marL="0" indent="0">
              <a:buNone/>
              <a:defRPr b="1" baseline="0">
                <a:latin typeface="Yu Gothic UI Light" panose="020B0300000000000000" pitchFamily="50" charset="-128"/>
                <a:ea typeface="游ゴシック Light" panose="020B0300000000000000" pitchFamily="50" charset="-128"/>
              </a:defRPr>
            </a:lvl1pPr>
          </a:lstStyle>
          <a:p>
            <a:pPr lvl="0"/>
            <a:r>
              <a:rPr kumimoji="1" lang="en-US" altLang="ja-JP"/>
              <a:t>Contents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EC1D741-D1C9-4C93-8EC3-4C5802796ECF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39815903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73F6E3-A798-449F-8EBB-E8F8F6CEB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0000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8DB7F6C-4DC4-4D6C-A6E4-2CB6EDCDB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 Jun 09 (Tue) ELS meeting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CFA431A-DE28-4905-BD9B-FD29ADC22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25D4AB9-0314-45F1-866C-7B586243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B654C0F-ED8C-4F51-AE4F-635A2B848CCD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38619943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53660"/>
            <a:ext cx="9144000" cy="2387600"/>
          </a:xfrm>
        </p:spPr>
        <p:txBody>
          <a:bodyPr anchor="b">
            <a:noAutofit/>
          </a:bodyPr>
          <a:lstStyle>
            <a:lvl1pPr algn="ctr">
              <a:defRPr sz="4800" b="1" baseline="0">
                <a:solidFill>
                  <a:srgbClr val="001E64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3198" y="3429000"/>
            <a:ext cx="4114801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rgbClr val="0050AA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 Jun 09 (Tue) ELS meeting</a:t>
            </a:r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F4AA37BF-6895-4B89-B3C0-CC2E6F3C0F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19238" y="3937818"/>
            <a:ext cx="4114800" cy="2050231"/>
          </a:xfrm>
        </p:spPr>
        <p:txBody>
          <a:bodyPr/>
          <a:lstStyle>
            <a:lvl1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1pPr>
            <a:lvl2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2pPr>
            <a:lvl3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3pPr>
            <a:lvl4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4pPr>
            <a:lvl5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8EBD7D29-5EE0-497D-9380-D887B21445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19238" y="3429000"/>
            <a:ext cx="4114800" cy="479425"/>
          </a:xfrm>
        </p:spPr>
        <p:txBody>
          <a:bodyPr/>
          <a:lstStyle>
            <a:lvl1pPr marL="0" indent="0">
              <a:buNone/>
              <a:defRPr b="1" baseline="0">
                <a:latin typeface="Yu Gothic UI Semilight" panose="020B0400000000000000" pitchFamily="50" charset="-128"/>
                <a:ea typeface="游ゴシック Light" panose="020B0300000000000000" pitchFamily="50" charset="-128"/>
              </a:defRPr>
            </a:lvl1pPr>
          </a:lstStyle>
          <a:p>
            <a:pPr lvl="0"/>
            <a:r>
              <a:rPr kumimoji="1" lang="en-US" altLang="ja-JP" dirty="0"/>
              <a:t>Contents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70152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 Jun 09 (Tue) ELS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77085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DF9F874-381E-4DE5-882C-AC4BBACBD4D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40000"/>
          </a:xfrm>
          <a:noFill/>
          <a:ln>
            <a:noFill/>
          </a:ln>
          <a:scene3d>
            <a:camera prst="orthographicFront"/>
            <a:lightRig rig="freezing" dir="t"/>
          </a:scene3d>
          <a:sp3d/>
        </p:spPr>
        <p:txBody>
          <a:bodyPr>
            <a:normAutofit/>
          </a:bodyPr>
          <a:lstStyle>
            <a:lvl1pPr>
              <a:defRPr sz="2500" b="1" baseline="0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000" y="1270175"/>
            <a:ext cx="11520000" cy="49680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1060"/>
                </a:solidFill>
              </a:defRPr>
            </a:lvl1pPr>
          </a:lstStyle>
          <a:p>
            <a:r>
              <a:rPr kumimoji="1" lang="en-US" altLang="ja-JP"/>
              <a:t>2020 Jun 09 (Tue) ELS meeting</a:t>
            </a:r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1060"/>
                </a:solidFill>
              </a:defRPr>
            </a:lvl1pPr>
          </a:lstStyle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50F33E5-A31E-4247-981A-559B40C0EB26}"/>
              </a:ext>
            </a:extLst>
          </p:cNvPr>
          <p:cNvSpPr txBox="1"/>
          <p:nvPr/>
        </p:nvSpPr>
        <p:spPr>
          <a:xfrm>
            <a:off x="10391633" y="1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ED172F3A-1AA9-484A-AA79-EB452FFFF1F6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1110414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 Jun 09 (Tue) ELS meeting</a:t>
            </a:r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4A35E82-DC08-4461-B286-BA0DDF3C15F3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33288596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89F9237-9FAE-4ACE-AF32-3D7C17E12DE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04175"/>
            <a:ext cx="5181600" cy="45000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04175"/>
            <a:ext cx="5181600" cy="45000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 Jun 09 (Tue) ELS meeting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46BF0AB-ED29-4E66-B837-9A5BA3A160E2}"/>
              </a:ext>
            </a:extLst>
          </p:cNvPr>
          <p:cNvSpPr txBox="1"/>
          <p:nvPr/>
        </p:nvSpPr>
        <p:spPr>
          <a:xfrm>
            <a:off x="10391633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1D61CB0-B997-4E67-81F3-50E7832954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-2750"/>
            <a:ext cx="10515600" cy="540000"/>
          </a:xfrm>
        </p:spPr>
        <p:txBody>
          <a:bodyPr>
            <a:normAutofit/>
          </a:bodyPr>
          <a:lstStyle>
            <a:lvl1pPr>
              <a:defRPr sz="2500" b="1" baseline="0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kumimoji="1" lang="ja-JP" altLang="en-US" dirty="0"/>
              <a:t>マスタータイトルの書式設定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385485DD-CE08-4889-8CE3-4155D647E163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2476186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06" y="1681163"/>
            <a:ext cx="5655669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1906" y="2505075"/>
            <a:ext cx="5655669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426" y="1681163"/>
            <a:ext cx="5655668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053" y="2505075"/>
            <a:ext cx="565566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 Jun 09 (Tue) ELS meeting</a:t>
            </a:r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FDE3A9-B449-4A9D-86AD-8CBD29602CFB}"/>
              </a:ext>
            </a:extLst>
          </p:cNvPr>
          <p:cNvSpPr txBox="1">
            <a:spLocks/>
          </p:cNvSpPr>
          <p:nvPr/>
        </p:nvSpPr>
        <p:spPr>
          <a:xfrm>
            <a:off x="0" y="-6468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8C24C4C-CBC7-43D4-A634-A456F6FFFE05}"/>
              </a:ext>
            </a:extLst>
          </p:cNvPr>
          <p:cNvSpPr txBox="1"/>
          <p:nvPr/>
        </p:nvSpPr>
        <p:spPr>
          <a:xfrm>
            <a:off x="10391633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B7FA58A-D6D2-41C1-B377-BFFCB613DD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889"/>
            <a:ext cx="10515600" cy="540000"/>
          </a:xfrm>
        </p:spPr>
        <p:txBody>
          <a:bodyPr>
            <a:normAutofit/>
          </a:bodyPr>
          <a:lstStyle>
            <a:lvl1pPr>
              <a:defRPr sz="2500" b="1" baseline="0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kumimoji="1" lang="ja-JP" altLang="en-US" dirty="0"/>
              <a:t>マスタータイトルの書式設定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56A14AE-1C21-4CB2-9195-9B5B8124B4D9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20942406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65A70D0-257F-486B-B4F4-64742FB002C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 Jun 09 (Tue) ELS meeting</a:t>
            </a:r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F35469-D4DD-4347-B02B-080122B64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515600" cy="540000"/>
          </a:xfrm>
          <a:noFill/>
          <a:ln>
            <a:noFill/>
          </a:ln>
          <a:scene3d>
            <a:camera prst="orthographicFront"/>
            <a:lightRig rig="freezing" dir="t"/>
          </a:scene3d>
          <a:sp3d/>
        </p:spPr>
        <p:txBody>
          <a:bodyPr>
            <a:normAutofit/>
          </a:bodyPr>
          <a:lstStyle>
            <a:lvl1pPr>
              <a:defRPr sz="2500" b="1" baseline="0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lang="ja-JP" altLang="en-US" dirty="0"/>
              <a:t>マスタータイトルの書式設定</a:t>
            </a:r>
            <a:endParaRPr 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C5FCC83-B8BE-4281-890D-ED9D598AC285}"/>
              </a:ext>
            </a:extLst>
          </p:cNvPr>
          <p:cNvSpPr txBox="1"/>
          <p:nvPr/>
        </p:nvSpPr>
        <p:spPr>
          <a:xfrm>
            <a:off x="10391632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2B3810FF-89A2-4DE9-AB5F-3F34C8B49868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31726715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 Jun 09 (Tue) ELS meeting</a:t>
            </a:r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6479CA1-9BCC-482A-9DAF-4ECE381E3D30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174176905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 Jun 09 (Tue) ELS meeting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A3B3AF99-D245-4FCF-BF8A-BD21341C5625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136509564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 Jun 09 (Tue) ELS meeting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C79F541-E6CA-4F09-BB26-5AB0E5F0625A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3170678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6169" y="1347095"/>
            <a:ext cx="11519662" cy="48600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 Jun 09 (Tue) ELS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DB733DF-1010-412A-99A4-E93B984B7B6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500" baseline="0" dirty="0"/>
              <a:t>マスタータイトルの書式設定</a:t>
            </a:r>
            <a:endParaRPr lang="en-US" sz="2500" baseline="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4AF57A2-1EE2-4F11-ABC1-36FB34DF619B}"/>
              </a:ext>
            </a:extLst>
          </p:cNvPr>
          <p:cNvSpPr txBox="1"/>
          <p:nvPr/>
        </p:nvSpPr>
        <p:spPr>
          <a:xfrm>
            <a:off x="10391633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1588286-60A7-4FEC-977E-CA61DDBD2BC6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293783708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 Jun 09 (Tue) ELS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B22F03A-FAE6-4AF9-8E76-B321AA163D92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330508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89F9237-9FAE-4ACE-AF32-3D7C17E12DE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04175"/>
            <a:ext cx="5181600" cy="45000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04175"/>
            <a:ext cx="5181600" cy="45000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 Jun 09 (Tue) ELS meeting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46BF0AB-ED29-4E66-B837-9A5BA3A160E2}"/>
              </a:ext>
            </a:extLst>
          </p:cNvPr>
          <p:cNvSpPr txBox="1"/>
          <p:nvPr/>
        </p:nvSpPr>
        <p:spPr>
          <a:xfrm>
            <a:off x="10391633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baseline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</a:rPr>
              <a:pPr algn="ctr"/>
              <a:t>‹#›</a:t>
            </a:fld>
            <a:endParaRPr kumimoji="1" lang="ja-JP" altLang="en-US" sz="3200" b="1" baseline="0">
              <a:solidFill>
                <a:schemeClr val="bg1"/>
              </a:solidFill>
              <a:latin typeface="Arial" panose="020B0604020202020204" pitchFamily="34" charset="0"/>
              <a:ea typeface="+mj-ea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1D61CB0-B997-4E67-81F3-50E7832954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-2750"/>
            <a:ext cx="10515600" cy="540000"/>
          </a:xfrm>
        </p:spPr>
        <p:txBody>
          <a:bodyPr>
            <a:normAutofit/>
          </a:bodyPr>
          <a:lstStyle>
            <a:lvl1pPr>
              <a:defRPr sz="2500" b="1" baseline="0">
                <a:solidFill>
                  <a:schemeClr val="bg1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1pPr>
          </a:lstStyle>
          <a:p>
            <a:r>
              <a:rPr kumimoji="1" lang="ja-JP" altLang="en-US"/>
              <a:t>マスタータイトルの書式設定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8159742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F2619E-F2E6-4E4D-A9BC-E0BB1D277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7F8490C-3A17-48DE-9713-3C72DFEA9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09E3C4-F0CA-41EC-B84D-79AAF6C8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 Jun 09 (Tue) ELS meeting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FE4FA2-A506-4280-B4C5-12D686492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B853A5-B32D-4088-BC89-723A3FFE9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3D37DF1-5C84-43AE-A632-50A458D0CAD9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186596072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53660"/>
            <a:ext cx="9144000" cy="2387600"/>
          </a:xfrm>
        </p:spPr>
        <p:txBody>
          <a:bodyPr anchor="b">
            <a:noAutofit/>
          </a:bodyPr>
          <a:lstStyle>
            <a:lvl1pPr algn="ctr">
              <a:defRPr sz="8000" b="1" baseline="0">
                <a:solidFill>
                  <a:srgbClr val="001E64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3198" y="3429000"/>
            <a:ext cx="4114801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 baseline="0">
                <a:solidFill>
                  <a:srgbClr val="0078C8"/>
                </a:solidFill>
                <a:latin typeface="Yu Gothic UI Light" panose="020B0300000000000000" pitchFamily="50" charset="-128"/>
                <a:ea typeface="游ゴシック Light" panose="020B0300000000000000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 Jun 09 (Tue) ELS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F4AA37BF-6895-4B89-B3C0-CC2E6F3C0F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19238" y="3937818"/>
            <a:ext cx="4114800" cy="2050231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8EBD7D29-5EE0-497D-9380-D887B21445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19238" y="3429000"/>
            <a:ext cx="4114800" cy="479425"/>
          </a:xfrm>
        </p:spPr>
        <p:txBody>
          <a:bodyPr/>
          <a:lstStyle>
            <a:lvl1pPr marL="0" indent="0">
              <a:buNone/>
              <a:defRPr b="1" baseline="0">
                <a:latin typeface="Yu Gothic UI Light" panose="020B0300000000000000" pitchFamily="50" charset="-128"/>
                <a:ea typeface="游ゴシック Light" panose="020B0300000000000000" pitchFamily="50" charset="-128"/>
              </a:defRPr>
            </a:lvl1pPr>
          </a:lstStyle>
          <a:p>
            <a:pPr lvl="0"/>
            <a:r>
              <a:rPr kumimoji="1" lang="en-US" altLang="ja-JP"/>
              <a:t>Contents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76EE46CE-4E0A-45F1-8271-86B4BBD83422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35361783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73F6E3-A798-449F-8EBB-E8F8F6CEB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0000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8DB7F6C-4DC4-4D6C-A6E4-2CB6EDCDB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 Jun 09 (Tue) ELS meeting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CFA431A-DE28-4905-BD9B-FD29ADC22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25D4AB9-0314-45F1-866C-7B586243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882F1C7E-DC5E-42EB-B36A-045DDAE91D05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4188951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06" y="1681163"/>
            <a:ext cx="5655669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1906" y="2505075"/>
            <a:ext cx="5655669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426" y="1681163"/>
            <a:ext cx="5655668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053" y="2505075"/>
            <a:ext cx="565566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 Jun 09 (Tue) ELS meeting</a:t>
            </a:r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FDE3A9-B449-4A9D-86AD-8CBD29602CFB}"/>
              </a:ext>
            </a:extLst>
          </p:cNvPr>
          <p:cNvSpPr txBox="1">
            <a:spLocks/>
          </p:cNvSpPr>
          <p:nvPr/>
        </p:nvSpPr>
        <p:spPr>
          <a:xfrm>
            <a:off x="0" y="-6468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8C24C4C-CBC7-43D4-A634-A456F6FFFE05}"/>
              </a:ext>
            </a:extLst>
          </p:cNvPr>
          <p:cNvSpPr txBox="1"/>
          <p:nvPr/>
        </p:nvSpPr>
        <p:spPr>
          <a:xfrm>
            <a:off x="10391633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baseline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</a:rPr>
              <a:pPr algn="ctr"/>
              <a:t>‹#›</a:t>
            </a:fld>
            <a:endParaRPr kumimoji="1" lang="ja-JP" altLang="en-US" sz="3200" b="1" baseline="0">
              <a:solidFill>
                <a:schemeClr val="bg1"/>
              </a:solidFill>
              <a:latin typeface="Arial" panose="020B0604020202020204" pitchFamily="34" charset="0"/>
              <a:ea typeface="+mj-ea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B7FA58A-D6D2-41C1-B377-BFFCB613DD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889"/>
            <a:ext cx="10515600" cy="540000"/>
          </a:xfrm>
        </p:spPr>
        <p:txBody>
          <a:bodyPr>
            <a:normAutofit/>
          </a:bodyPr>
          <a:lstStyle>
            <a:lvl1pPr>
              <a:defRPr sz="2500" b="1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51602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65A70D0-257F-486B-B4F4-64742FB002C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Yu Gothic UI Semibold" panose="020B0700000000000000" pitchFamily="50" charset="-128"/>
              </a:defRPr>
            </a:lvl1pPr>
          </a:lstStyle>
          <a:p>
            <a:r>
              <a:rPr kumimoji="1" lang="en-US" altLang="ja-JP"/>
              <a:t>2020 Jun 09 (Tue) ELS meeting</a:t>
            </a:r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F35469-D4DD-4347-B02B-080122B64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515600" cy="540000"/>
          </a:xfrm>
          <a:noFill/>
          <a:ln>
            <a:noFill/>
          </a:ln>
          <a:scene3d>
            <a:camera prst="orthographicFront"/>
            <a:lightRig rig="freezing" dir="t"/>
          </a:scene3d>
          <a:sp3d/>
        </p:spPr>
        <p:txBody>
          <a:bodyPr>
            <a:normAutofit/>
          </a:bodyPr>
          <a:lstStyle>
            <a:lvl1pPr>
              <a:defRPr sz="2500" b="1" baseline="0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lang="ja-JP" altLang="en-US" dirty="0"/>
              <a:t>マスタータイトルの書式設定</a:t>
            </a:r>
            <a:endParaRPr 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C5FCC83-B8BE-4281-890D-ED9D598AC285}"/>
              </a:ext>
            </a:extLst>
          </p:cNvPr>
          <p:cNvSpPr txBox="1"/>
          <p:nvPr/>
        </p:nvSpPr>
        <p:spPr>
          <a:xfrm>
            <a:off x="10391632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baseline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</a:rPr>
              <a:pPr algn="ctr"/>
              <a:t>‹#›</a:t>
            </a:fld>
            <a:endParaRPr kumimoji="1" lang="ja-JP" altLang="en-US" sz="3200" b="1" baseline="0">
              <a:solidFill>
                <a:schemeClr val="bg1"/>
              </a:solidFill>
              <a:latin typeface="Arial" panose="020B0604020202020204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48792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 Jun 09 (Tue) ELS meeting</a:t>
            </a:r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1033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 Jun 09 (Tue) ELS meeting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7887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 Jun 09 (Tue) ELS meeting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ELS Status Report #27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4471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0000">
              <a:srgbClr val="ECF8FF"/>
            </a:gs>
            <a:gs pos="48000">
              <a:srgbClr val="F3F4FE"/>
            </a:gs>
            <a:gs pos="100000">
              <a:srgbClr val="D8F0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baseline="0">
                <a:solidFill>
                  <a:srgbClr val="001060"/>
                </a:solidFill>
                <a:latin typeface="Yu Gothic UI Semilight" panose="020B0400000000000000" pitchFamily="50" charset="-128"/>
              </a:defRPr>
            </a:lvl1pPr>
          </a:lstStyle>
          <a:p>
            <a:r>
              <a:rPr kumimoji="1" lang="en-US" altLang="ja-JP"/>
              <a:t>2020 Jun 09 (Tue) ELS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baseline="0">
                <a:solidFill>
                  <a:srgbClr val="001060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kumimoji="1" lang="en-US" altLang="zh-TW"/>
              <a:t>ELS Status Report #27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2712F5A-F8BF-469F-89D9-543BFFD78F3D}"/>
              </a:ext>
            </a:extLst>
          </p:cNvPr>
          <p:cNvSpPr txBox="1"/>
          <p:nvPr/>
        </p:nvSpPr>
        <p:spPr>
          <a:xfrm>
            <a:off x="10391633" y="1"/>
            <a:ext cx="1800367" cy="576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baseline="0" smtClean="0">
                <a:solidFill>
                  <a:srgbClr val="001E64"/>
                </a:solidFill>
                <a:latin typeface="Arial" panose="020B0604020202020204" pitchFamily="34" charset="0"/>
                <a:ea typeface="+mj-ea"/>
              </a:rPr>
              <a:pPr algn="ctr"/>
              <a:t>‹#›</a:t>
            </a:fld>
            <a:endParaRPr kumimoji="1" lang="ja-JP" altLang="en-US" sz="3200" b="1" baseline="0" dirty="0">
              <a:solidFill>
                <a:srgbClr val="001E64"/>
              </a:solidFill>
              <a:latin typeface="Arial" panose="020B0604020202020204" pitchFamily="34" charset="0"/>
              <a:ea typeface="+mj-ea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CBDF909-F324-46CA-964C-C9921924C486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baseline="0">
                <a:solidFill>
                  <a:srgbClr val="001060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M1   Tomomasa FUJIWARA</a:t>
            </a:r>
            <a:endParaRPr kumimoji="1" lang="ja-JP" altLang="en-US" baseline="0">
              <a:solidFill>
                <a:srgbClr val="001060"/>
              </a:solidFill>
              <a:latin typeface="Yu Gothic UI Semibold" panose="020B0700000000000000" pitchFamily="50" charset="-128"/>
              <a:ea typeface="Yu Gothic UI Semibold" panose="020B07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4571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 baseline="0">
          <a:solidFill>
            <a:schemeClr val="tx1"/>
          </a:solidFill>
          <a:latin typeface="Yu Gothic UI Light" panose="020B0300000000000000" pitchFamily="50" charset="-128"/>
          <a:ea typeface="游ゴシック Light" panose="020B0300000000000000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4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0000">
              <a:srgbClr val="ECF8FF"/>
            </a:gs>
            <a:gs pos="48000">
              <a:srgbClr val="F3F4FE"/>
            </a:gs>
            <a:gs pos="100000">
              <a:srgbClr val="D8F0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226" y="6356350"/>
            <a:ext cx="3371850" cy="50165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200" b="1" i="0" baseline="0">
                <a:solidFill>
                  <a:srgbClr val="001060"/>
                </a:solidFill>
                <a:latin typeface="Yu Gothic UI Semilight" panose="020B0400000000000000" pitchFamily="50" charset="-128"/>
              </a:defRPr>
            </a:lvl1pPr>
          </a:lstStyle>
          <a:p>
            <a:r>
              <a:rPr kumimoji="1" lang="en-US" altLang="ja-JP"/>
              <a:t>2020 Jun 09 (Tue) ELS meeting</a:t>
            </a:r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baseline="0">
                <a:solidFill>
                  <a:srgbClr val="001060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kumimoji="1" lang="en-US" altLang="zh-TW"/>
              <a:t>ELS Status Report #27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2712F5A-F8BF-469F-89D9-543BFFD78F3D}"/>
              </a:ext>
            </a:extLst>
          </p:cNvPr>
          <p:cNvSpPr txBox="1"/>
          <p:nvPr/>
        </p:nvSpPr>
        <p:spPr>
          <a:xfrm>
            <a:off x="10391633" y="1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rgbClr val="001E64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>
              <a:solidFill>
                <a:srgbClr val="001E64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55168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 baseline="0">
          <a:solidFill>
            <a:schemeClr val="tx1"/>
          </a:solidFill>
          <a:latin typeface="Yu Gothic UI Light" panose="020B0300000000000000" pitchFamily="50" charset="-128"/>
          <a:ea typeface="游ゴシック Light" panose="020B0300000000000000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4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0000">
              <a:srgbClr val="ECF8FF"/>
            </a:gs>
            <a:gs pos="48000">
              <a:srgbClr val="F3F4FE"/>
            </a:gs>
            <a:gs pos="100000">
              <a:srgbClr val="D8F0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baseline="0">
                <a:solidFill>
                  <a:srgbClr val="001060"/>
                </a:solidFill>
                <a:latin typeface="Yu Gothic UI Semilight" panose="020B0400000000000000" pitchFamily="50" charset="-128"/>
              </a:defRPr>
            </a:lvl1pPr>
          </a:lstStyle>
          <a:p>
            <a:r>
              <a:rPr kumimoji="1" lang="en-US" altLang="ja-JP"/>
              <a:t>2020 Jun 09 (Tue) ELS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baseline="0">
                <a:solidFill>
                  <a:srgbClr val="001060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kumimoji="1" lang="en-US" altLang="zh-TW"/>
              <a:t>ELS Status Report #27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2712F5A-F8BF-469F-89D9-543BFFD78F3D}"/>
              </a:ext>
            </a:extLst>
          </p:cNvPr>
          <p:cNvSpPr txBox="1"/>
          <p:nvPr/>
        </p:nvSpPr>
        <p:spPr>
          <a:xfrm>
            <a:off x="10391633" y="1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rgbClr val="001E64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 dirty="0">
              <a:solidFill>
                <a:srgbClr val="001E64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52921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 baseline="0">
          <a:solidFill>
            <a:schemeClr val="tx1"/>
          </a:solidFill>
          <a:latin typeface="Yu Gothic UI Light" panose="020B0300000000000000" pitchFamily="50" charset="-128"/>
          <a:ea typeface="游ゴシック Light" panose="020B0300000000000000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4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32B24A-846B-43D0-A5B7-33234FC622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>
                <a:latin typeface="Arial" panose="020B0604020202020204" pitchFamily="34" charset="0"/>
              </a:rPr>
              <a:t>ELS Meeting</a:t>
            </a:r>
            <a:endParaRPr kumimoji="1" lang="ja-JP" altLang="en-US">
              <a:latin typeface="Arial" panose="020B0604020202020204" pitchFamily="34" charset="0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FB0C19B-9A33-4DA5-91F3-058D7FB0B7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ja-JP" sz="1200">
                <a:latin typeface="Arial" panose="020B0604020202020204" pitchFamily="34" charset="0"/>
              </a:rPr>
              <a:t>2020. Jun 09 (Tue)</a:t>
            </a:r>
          </a:p>
          <a:p>
            <a:pPr algn="l"/>
            <a:r>
              <a:rPr lang="en-US" altLang="ja-JP" sz="1200">
                <a:latin typeface="Arial" panose="020B0604020202020204" pitchFamily="34" charset="0"/>
              </a:rPr>
              <a:t>Tohoku Univ.</a:t>
            </a:r>
          </a:p>
          <a:p>
            <a:pPr algn="l"/>
            <a:r>
              <a:rPr lang="en-US" altLang="ja-JP" sz="1200">
                <a:latin typeface="Arial" panose="020B0604020202020204" pitchFamily="34" charset="0"/>
              </a:rPr>
              <a:t>Tomomasa FUJIWARA</a:t>
            </a:r>
            <a:endParaRPr kumimoji="1" lang="ja-JP" altLang="en-US" sz="1200">
              <a:latin typeface="Arial" panose="020B0604020202020204" pitchFamily="34" charset="0"/>
            </a:endParaRP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0AE9596-3B9A-4791-BB58-F04A9EABA03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63877F2-4E50-44B0-8D5C-AD05E32151A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9306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14D594-5730-4E91-81E6-8DDA40D39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757152-053A-4A3A-8F80-B44DAE0DB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0400" y="673768"/>
            <a:ext cx="9504063" cy="556440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ja-JP" b="1">
                <a:solidFill>
                  <a:srgbClr val="002060"/>
                </a:solidFill>
                <a:latin typeface="Arial" panose="020B0604020202020204" pitchFamily="34" charset="0"/>
                <a:ea typeface="游ゴシック Medium" panose="020B0500000000000000" pitchFamily="50" charset="-128"/>
              </a:rPr>
              <a:t>So far</a:t>
            </a:r>
          </a:p>
          <a:p>
            <a:r>
              <a:rPr lang="en-US" altLang="ja-JP" sz="1200">
                <a:latin typeface="Arial" panose="020B0604020202020204" pitchFamily="34" charset="0"/>
                <a:ea typeface="游ゴシック Medium" panose="020B0500000000000000" pitchFamily="50" charset="-128"/>
              </a:rPr>
              <a:t>Test 4-type scintillator size w/ MPPC×1</a:t>
            </a:r>
          </a:p>
          <a:p>
            <a:endParaRPr lang="en-US" altLang="ja-JP" sz="1600">
              <a:latin typeface="Arial" panose="020B0604020202020204" pitchFamily="34" charset="0"/>
              <a:ea typeface="游ゴシック Medium" panose="020B0500000000000000" pitchFamily="50" charset="-128"/>
            </a:endParaRPr>
          </a:p>
          <a:p>
            <a:endParaRPr lang="en-US" altLang="ja-JP" sz="1600">
              <a:latin typeface="Arial" panose="020B0604020202020204" pitchFamily="34" charset="0"/>
              <a:ea typeface="游ゴシック Medium" panose="020B0500000000000000" pitchFamily="50" charset="-128"/>
            </a:endParaRPr>
          </a:p>
          <a:p>
            <a:endParaRPr lang="en-US" altLang="ja-JP" sz="1600">
              <a:latin typeface="Arial" panose="020B0604020202020204" pitchFamily="34" charset="0"/>
              <a:ea typeface="游ゴシック Medium" panose="020B0500000000000000" pitchFamily="50" charset="-128"/>
            </a:endParaRPr>
          </a:p>
          <a:p>
            <a:pPr marL="0" indent="0">
              <a:buNone/>
            </a:pPr>
            <a:endParaRPr lang="en-US" altLang="ja-JP" sz="1600">
              <a:latin typeface="Arial" panose="020B0604020202020204" pitchFamily="34" charset="0"/>
              <a:ea typeface="游ゴシック Medium" panose="020B0500000000000000" pitchFamily="50" charset="-128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ja-JP" b="1">
                <a:solidFill>
                  <a:srgbClr val="002060"/>
                </a:solidFill>
                <a:latin typeface="Arial" panose="020B0604020202020204" pitchFamily="34" charset="0"/>
                <a:ea typeface="游ゴシック Medium" panose="020B0500000000000000" pitchFamily="50" charset="-128"/>
              </a:rPr>
              <a:t>Now</a:t>
            </a:r>
          </a:p>
          <a:p>
            <a:r>
              <a:rPr lang="en-US" altLang="ja-JP" sz="1200">
                <a:latin typeface="Arial" panose="020B0604020202020204" pitchFamily="34" charset="0"/>
                <a:ea typeface="游ゴシック Medium" panose="020B0500000000000000" pitchFamily="50" charset="-128"/>
              </a:rPr>
              <a:t>Test 3-type scintillator (thick: 5 mm &amp; width: 11-44 mm) size w/ MPPC×1-4 series connection</a:t>
            </a:r>
          </a:p>
          <a:p>
            <a:r>
              <a:rPr lang="en-US" altLang="ja-JP" sz="1200">
                <a:latin typeface="Arial" panose="020B0604020202020204" pitchFamily="34" charset="0"/>
                <a:ea typeface="游ゴシック Medium" panose="020B0500000000000000" pitchFamily="50" charset="-128"/>
              </a:rPr>
              <a:t>G4 simulation</a:t>
            </a:r>
          </a:p>
          <a:p>
            <a:endParaRPr lang="en-US" altLang="ja-JP" sz="1600">
              <a:latin typeface="Arial" panose="020B0604020202020204" pitchFamily="34" charset="0"/>
              <a:ea typeface="游ゴシック Medium" panose="020B0500000000000000" pitchFamily="50" charset="-128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ja-JP" b="1">
                <a:solidFill>
                  <a:srgbClr val="002060"/>
                </a:solidFill>
                <a:latin typeface="Arial" panose="020B0604020202020204" pitchFamily="34" charset="0"/>
                <a:ea typeface="游ゴシック Medium" panose="020B0500000000000000" pitchFamily="50" charset="-128"/>
              </a:rPr>
              <a:t>Future</a:t>
            </a:r>
          </a:p>
          <a:p>
            <a:r>
              <a:rPr kumimoji="1" lang="en-US" altLang="ja-JP" sz="1200">
                <a:latin typeface="Arial" panose="020B0604020202020204" pitchFamily="34" charset="0"/>
                <a:ea typeface="游ゴシック Medium" panose="020B0500000000000000" pitchFamily="50" charset="-128"/>
              </a:rPr>
              <a:t>Test other sizes scintillators for JPS(~ early September)</a:t>
            </a:r>
          </a:p>
          <a:p>
            <a:r>
              <a:rPr lang="en-US" altLang="ja-JP" sz="1200">
                <a:latin typeface="Arial" panose="020B0604020202020204" pitchFamily="34" charset="0"/>
                <a:ea typeface="游ゴシック Medium" panose="020B0500000000000000" pitchFamily="50" charset="-128"/>
              </a:rPr>
              <a:t>Study the best position and entire design of ToF at backward of NKS2 using G4 simulation.</a:t>
            </a:r>
            <a:endParaRPr kumimoji="1" lang="ja-JP" altLang="en-US" sz="1200">
              <a:latin typeface="Arial" panose="020B0604020202020204" pitchFamily="34" charset="0"/>
              <a:ea typeface="游ゴシック Medium" panose="020B0500000000000000" pitchFamily="50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5869AC-EE13-4B26-8ECB-391CA1D1F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 Jun 09 (Tue) ELS meeting</a:t>
            </a:r>
            <a:endParaRPr kumimoji="1" lang="ja-JP" altLang="en-US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07D130B9-F6ED-4714-8C1F-004A32831C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511433"/>
              </p:ext>
            </p:extLst>
          </p:nvPr>
        </p:nvGraphicFramePr>
        <p:xfrm>
          <a:off x="2209800" y="1364705"/>
          <a:ext cx="4993105" cy="1388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884">
                  <a:extLst>
                    <a:ext uri="{9D8B030D-6E8A-4147-A177-3AD203B41FA5}">
                      <a16:colId xmlns:a16="http://schemas.microsoft.com/office/drawing/2014/main" val="3103442314"/>
                    </a:ext>
                  </a:extLst>
                </a:gridCol>
                <a:gridCol w="1548215">
                  <a:extLst>
                    <a:ext uri="{9D8B030D-6E8A-4147-A177-3AD203B41FA5}">
                      <a16:colId xmlns:a16="http://schemas.microsoft.com/office/drawing/2014/main" val="671078478"/>
                    </a:ext>
                  </a:extLst>
                </a:gridCol>
                <a:gridCol w="1707006">
                  <a:extLst>
                    <a:ext uri="{9D8B030D-6E8A-4147-A177-3AD203B41FA5}">
                      <a16:colId xmlns:a16="http://schemas.microsoft.com/office/drawing/2014/main" val="3506142376"/>
                    </a:ext>
                  </a:extLst>
                </a:gridCol>
              </a:tblGrid>
              <a:tr h="27779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aseline="0">
                          <a:latin typeface="Arial" panose="020B0604020202020204" pitchFamily="34" charset="0"/>
                        </a:rPr>
                        <a:t>Thickness [mm]</a:t>
                      </a:r>
                      <a:endParaRPr kumimoji="1" lang="ja-JP" altLang="en-US" sz="1200" baseline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aseline="0">
                          <a:latin typeface="Arial" panose="020B0604020202020204" pitchFamily="34" charset="0"/>
                        </a:rPr>
                        <a:t>Width [mm]</a:t>
                      </a:r>
                      <a:endParaRPr kumimoji="1" lang="ja-JP" altLang="en-US" sz="1200" baseline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aseline="0">
                          <a:latin typeface="Arial" panose="020B0604020202020204" pitchFamily="34" charset="0"/>
                        </a:rPr>
                        <a:t>Length [mm]</a:t>
                      </a:r>
                      <a:endParaRPr kumimoji="1" lang="ja-JP" altLang="en-US" sz="1200" baseline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659954"/>
                  </a:ext>
                </a:extLst>
              </a:tr>
              <a:tr h="27779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aseline="0">
                          <a:latin typeface="Arial" panose="020B0604020202020204" pitchFamily="34" charset="0"/>
                        </a:rPr>
                        <a:t>10</a:t>
                      </a:r>
                      <a:endParaRPr kumimoji="1" lang="ja-JP" altLang="en-US" sz="1200" baseline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aseline="0">
                          <a:latin typeface="Arial" panose="020B0604020202020204" pitchFamily="34" charset="0"/>
                        </a:rPr>
                        <a:t>10</a:t>
                      </a:r>
                      <a:endParaRPr kumimoji="1" lang="ja-JP" altLang="en-US" sz="1200" baseline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aseline="0">
                          <a:latin typeface="Arial" panose="020B0604020202020204" pitchFamily="34" charset="0"/>
                        </a:rPr>
                        <a:t>300</a:t>
                      </a:r>
                      <a:endParaRPr kumimoji="1" lang="ja-JP" altLang="en-US" sz="1200" baseline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706277"/>
                  </a:ext>
                </a:extLst>
              </a:tr>
              <a:tr h="27779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aseline="0">
                          <a:latin typeface="Arial" panose="020B0604020202020204" pitchFamily="34" charset="0"/>
                        </a:rPr>
                        <a:t>5</a:t>
                      </a:r>
                      <a:endParaRPr kumimoji="1" lang="ja-JP" altLang="en-US" sz="1200" baseline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aseline="0">
                          <a:latin typeface="Arial" panose="020B0604020202020204" pitchFamily="34" charset="0"/>
                        </a:rPr>
                        <a:t>11</a:t>
                      </a:r>
                      <a:endParaRPr kumimoji="1" lang="ja-JP" altLang="en-US" sz="1200" baseline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aseline="0">
                          <a:latin typeface="Arial" panose="020B0604020202020204" pitchFamily="34" charset="0"/>
                        </a:rPr>
                        <a:t>300</a:t>
                      </a:r>
                      <a:endParaRPr kumimoji="1" lang="ja-JP" altLang="en-US" sz="1200" baseline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213432"/>
                  </a:ext>
                </a:extLst>
              </a:tr>
              <a:tr h="27779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aseline="0">
                          <a:latin typeface="Arial" panose="020B0604020202020204" pitchFamily="34" charset="0"/>
                        </a:rPr>
                        <a:t>5</a:t>
                      </a:r>
                      <a:endParaRPr kumimoji="1" lang="ja-JP" altLang="en-US" sz="1200" baseline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aseline="0">
                          <a:latin typeface="Arial" panose="020B0604020202020204" pitchFamily="34" charset="0"/>
                        </a:rPr>
                        <a:t>22</a:t>
                      </a:r>
                      <a:endParaRPr kumimoji="1" lang="ja-JP" altLang="en-US" sz="1200" baseline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aseline="0">
                          <a:latin typeface="Arial" panose="020B0604020202020204" pitchFamily="34" charset="0"/>
                        </a:rPr>
                        <a:t>300</a:t>
                      </a:r>
                      <a:endParaRPr kumimoji="1" lang="ja-JP" altLang="en-US" sz="1200" baseline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601924"/>
                  </a:ext>
                </a:extLst>
              </a:tr>
              <a:tr h="27779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aseline="0">
                          <a:latin typeface="Arial" panose="020B0604020202020204" pitchFamily="34" charset="0"/>
                        </a:rPr>
                        <a:t>5</a:t>
                      </a:r>
                      <a:endParaRPr kumimoji="1" lang="ja-JP" altLang="en-US" sz="1200" baseline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aseline="0">
                          <a:latin typeface="Arial" panose="020B0604020202020204" pitchFamily="34" charset="0"/>
                        </a:rPr>
                        <a:t>44</a:t>
                      </a:r>
                      <a:endParaRPr kumimoji="1" lang="ja-JP" altLang="en-US" sz="1200" baseline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aseline="0">
                          <a:latin typeface="Arial" panose="020B0604020202020204" pitchFamily="34" charset="0"/>
                        </a:rPr>
                        <a:t>300</a:t>
                      </a:r>
                      <a:endParaRPr kumimoji="1" lang="ja-JP" altLang="en-US" sz="1200" baseline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767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1875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54F5A8-3B22-46D6-8D1F-89EBAE6BB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 Jun 09 (Tue) ELS meeting</a:t>
            </a:r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57CA570A-1709-4754-9B36-0246ED5CAE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544293"/>
              </p:ext>
            </p:extLst>
          </p:nvPr>
        </p:nvGraphicFramePr>
        <p:xfrm>
          <a:off x="838200" y="136524"/>
          <a:ext cx="10316410" cy="5907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641">
                  <a:extLst>
                    <a:ext uri="{9D8B030D-6E8A-4147-A177-3AD203B41FA5}">
                      <a16:colId xmlns:a16="http://schemas.microsoft.com/office/drawing/2014/main" val="4216478173"/>
                    </a:ext>
                  </a:extLst>
                </a:gridCol>
                <a:gridCol w="1031641">
                  <a:extLst>
                    <a:ext uri="{9D8B030D-6E8A-4147-A177-3AD203B41FA5}">
                      <a16:colId xmlns:a16="http://schemas.microsoft.com/office/drawing/2014/main" val="2021914622"/>
                    </a:ext>
                  </a:extLst>
                </a:gridCol>
                <a:gridCol w="1031641">
                  <a:extLst>
                    <a:ext uri="{9D8B030D-6E8A-4147-A177-3AD203B41FA5}">
                      <a16:colId xmlns:a16="http://schemas.microsoft.com/office/drawing/2014/main" val="4026595694"/>
                    </a:ext>
                  </a:extLst>
                </a:gridCol>
                <a:gridCol w="1031641">
                  <a:extLst>
                    <a:ext uri="{9D8B030D-6E8A-4147-A177-3AD203B41FA5}">
                      <a16:colId xmlns:a16="http://schemas.microsoft.com/office/drawing/2014/main" val="3140133942"/>
                    </a:ext>
                  </a:extLst>
                </a:gridCol>
                <a:gridCol w="1031641">
                  <a:extLst>
                    <a:ext uri="{9D8B030D-6E8A-4147-A177-3AD203B41FA5}">
                      <a16:colId xmlns:a16="http://schemas.microsoft.com/office/drawing/2014/main" val="3223500106"/>
                    </a:ext>
                  </a:extLst>
                </a:gridCol>
                <a:gridCol w="1031641">
                  <a:extLst>
                    <a:ext uri="{9D8B030D-6E8A-4147-A177-3AD203B41FA5}">
                      <a16:colId xmlns:a16="http://schemas.microsoft.com/office/drawing/2014/main" val="4199375256"/>
                    </a:ext>
                  </a:extLst>
                </a:gridCol>
                <a:gridCol w="1031641">
                  <a:extLst>
                    <a:ext uri="{9D8B030D-6E8A-4147-A177-3AD203B41FA5}">
                      <a16:colId xmlns:a16="http://schemas.microsoft.com/office/drawing/2014/main" val="4190384607"/>
                    </a:ext>
                  </a:extLst>
                </a:gridCol>
                <a:gridCol w="1031641">
                  <a:extLst>
                    <a:ext uri="{9D8B030D-6E8A-4147-A177-3AD203B41FA5}">
                      <a16:colId xmlns:a16="http://schemas.microsoft.com/office/drawing/2014/main" val="4150668087"/>
                    </a:ext>
                  </a:extLst>
                </a:gridCol>
                <a:gridCol w="1031641">
                  <a:extLst>
                    <a:ext uri="{9D8B030D-6E8A-4147-A177-3AD203B41FA5}">
                      <a16:colId xmlns:a16="http://schemas.microsoft.com/office/drawing/2014/main" val="4239063115"/>
                    </a:ext>
                  </a:extLst>
                </a:gridCol>
                <a:gridCol w="1031641">
                  <a:extLst>
                    <a:ext uri="{9D8B030D-6E8A-4147-A177-3AD203B41FA5}">
                      <a16:colId xmlns:a16="http://schemas.microsoft.com/office/drawing/2014/main" val="4018939881"/>
                    </a:ext>
                  </a:extLst>
                </a:gridCol>
              </a:tblGrid>
              <a:tr h="646023">
                <a:tc gridSpan="7">
                  <a:txBody>
                    <a:bodyPr/>
                    <a:lstStyle/>
                    <a:p>
                      <a:pPr algn="ctr"/>
                      <a:r>
                        <a:rPr kumimoji="1" lang="en-US" altLang="ja-JP" baseline="0">
                          <a:latin typeface="Arial" panose="020B0604020202020204" pitchFamily="34" charset="0"/>
                        </a:rPr>
                        <a:t>2020</a:t>
                      </a:r>
                      <a:endParaRPr kumimoji="1" lang="ja-JP" altLang="en-US" baseline="0"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baseline="0">
                          <a:latin typeface="Arial" panose="020B0604020202020204" pitchFamily="34" charset="0"/>
                        </a:rPr>
                        <a:t>2021</a:t>
                      </a:r>
                      <a:endParaRPr kumimoji="1" lang="ja-JP" altLang="en-US" baseline="0"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205859"/>
                  </a:ext>
                </a:extLst>
              </a:tr>
              <a:tr h="64602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aseline="0">
                          <a:latin typeface="Arial" panose="020B0604020202020204" pitchFamily="34" charset="0"/>
                        </a:rPr>
                        <a:t>6</a:t>
                      </a:r>
                      <a:endParaRPr kumimoji="1" lang="ja-JP" altLang="en-US" baseline="0"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aseline="0">
                          <a:latin typeface="Arial" panose="020B0604020202020204" pitchFamily="34" charset="0"/>
                        </a:rPr>
                        <a:t>7</a:t>
                      </a:r>
                      <a:endParaRPr kumimoji="1" lang="ja-JP" altLang="en-US" baseline="0"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aseline="0">
                          <a:latin typeface="Arial" panose="020B0604020202020204" pitchFamily="34" charset="0"/>
                        </a:rPr>
                        <a:t>8</a:t>
                      </a:r>
                      <a:endParaRPr kumimoji="1" lang="ja-JP" altLang="en-US" baseline="0"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aseline="0">
                          <a:latin typeface="Arial" panose="020B0604020202020204" pitchFamily="34" charset="0"/>
                        </a:rPr>
                        <a:t>9</a:t>
                      </a:r>
                      <a:endParaRPr kumimoji="1" lang="ja-JP" altLang="en-US" baseline="0"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aseline="0">
                          <a:latin typeface="Arial" panose="020B0604020202020204" pitchFamily="34" charset="0"/>
                        </a:rPr>
                        <a:t>10</a:t>
                      </a:r>
                      <a:endParaRPr kumimoji="1" lang="ja-JP" altLang="en-US" baseline="0"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aseline="0">
                          <a:latin typeface="Arial" panose="020B0604020202020204" pitchFamily="34" charset="0"/>
                        </a:rPr>
                        <a:t>11</a:t>
                      </a:r>
                      <a:endParaRPr kumimoji="1" lang="ja-JP" altLang="en-US" baseline="0"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aseline="0">
                          <a:latin typeface="Arial" panose="020B0604020202020204" pitchFamily="34" charset="0"/>
                        </a:rPr>
                        <a:t>12</a:t>
                      </a:r>
                      <a:endParaRPr kumimoji="1" lang="ja-JP" altLang="en-US" baseline="0"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aseline="0">
                          <a:latin typeface="Arial" panose="020B0604020202020204" pitchFamily="34" charset="0"/>
                        </a:rPr>
                        <a:t>1</a:t>
                      </a:r>
                      <a:endParaRPr kumimoji="1" lang="ja-JP" altLang="en-US" baseline="0"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aseline="0">
                          <a:latin typeface="Arial" panose="020B0604020202020204" pitchFamily="34" charset="0"/>
                        </a:rPr>
                        <a:t>2</a:t>
                      </a:r>
                      <a:endParaRPr kumimoji="1" lang="ja-JP" altLang="en-US" baseline="0"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aseline="0">
                          <a:latin typeface="Arial" panose="020B0604020202020204" pitchFamily="34" charset="0"/>
                        </a:rPr>
                        <a:t>3</a:t>
                      </a:r>
                      <a:endParaRPr kumimoji="1" lang="ja-JP" altLang="en-US" baseline="0"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6554780"/>
                  </a:ext>
                </a:extLst>
              </a:tr>
              <a:tr h="849409">
                <a:tc>
                  <a:txBody>
                    <a:bodyPr/>
                    <a:lstStyle/>
                    <a:p>
                      <a:endParaRPr kumimoji="1" lang="ja-JP" altLang="en-US" baseline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baseline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baseline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aseline="0">
                          <a:latin typeface="Arial" panose="020B0604020202020204" pitchFamily="34" charset="0"/>
                        </a:rPr>
                        <a:t>JPS</a:t>
                      </a:r>
                      <a:endParaRPr kumimoji="1" lang="ja-JP" altLang="en-US" baseline="0"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baseline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baseline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baseline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baseline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baseline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baseline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596365"/>
                  </a:ext>
                </a:extLst>
              </a:tr>
              <a:tr h="3765759">
                <a:tc>
                  <a:txBody>
                    <a:bodyPr/>
                    <a:lstStyle/>
                    <a:p>
                      <a:endParaRPr kumimoji="1" lang="ja-JP" altLang="en-US" baseline="0">
                        <a:latin typeface="Arial" panose="020B0604020202020204" pitchFamily="34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aseline="0">
                        <a:latin typeface="Arial" panose="020B0604020202020204" pitchFamily="34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aseline="0">
                        <a:latin typeface="Arial" panose="020B0604020202020204" pitchFamily="34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aseline="0">
                        <a:latin typeface="Arial" panose="020B0604020202020204" pitchFamily="34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aseline="0">
                        <a:latin typeface="Arial" panose="020B0604020202020204" pitchFamily="34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aseline="0">
                        <a:latin typeface="Arial" panose="020B0604020202020204" pitchFamily="34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aseline="0">
                        <a:latin typeface="Arial" panose="020B0604020202020204" pitchFamily="34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aseline="0">
                        <a:latin typeface="Arial" panose="020B0604020202020204" pitchFamily="34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aseline="0">
                        <a:latin typeface="Arial" panose="020B0604020202020204" pitchFamily="34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aseline="0">
                        <a:latin typeface="Arial" panose="020B0604020202020204" pitchFamily="34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512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9877976"/>
      </p:ext>
    </p:extLst>
  </p:cSld>
  <p:clrMapOvr>
    <a:masterClrMapping/>
  </p:clrMapOvr>
</p:sld>
</file>

<file path=ppt/theme/theme1.xml><?xml version="1.0" encoding="utf-8"?>
<a:theme xmlns:a="http://schemas.openxmlformats.org/drawingml/2006/main" name="seminar_03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minar_03" id="{1823F7F4-E869-4238-B1B2-DB3A16BF029E}" vid="{F04524ED-FF3E-4DC3-9269-AD623D1A31B4}"/>
    </a:ext>
  </a:extLst>
</a:theme>
</file>

<file path=ppt/theme/theme2.xml><?xml version="1.0" encoding="utf-8"?>
<a:theme xmlns:a="http://schemas.openxmlformats.org/drawingml/2006/main" name="seminar01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minar01" id="{18FBF4ED-8204-4B78-95F5-552E1E431153}" vid="{BCB916D8-A2AD-462A-B410-68B35812B9FD}"/>
    </a:ext>
  </a:extLst>
</a:theme>
</file>

<file path=ppt/theme/theme3.xml><?xml version="1.0" encoding="utf-8"?>
<a:theme xmlns:a="http://schemas.openxmlformats.org/drawingml/2006/main" name="seminar_01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minar_01" id="{FBBCB237-14DA-439D-9B7B-9CE02D5C1056}" vid="{8D7AEC0D-9FFA-4277-AF29-E9BAEC5B07C9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seminar_03</Template>
  <TotalTime>23</TotalTime>
  <Words>131</Words>
  <Application>Microsoft Office PowerPoint</Application>
  <PresentationFormat>ワイド画面</PresentationFormat>
  <Paragraphs>47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3</vt:i4>
      </vt:variant>
    </vt:vector>
  </HeadingPairs>
  <TitlesOfParts>
    <vt:vector size="16" baseType="lpstr">
      <vt:lpstr>Yu Gothic UI</vt:lpstr>
      <vt:lpstr>Yu Gothic UI Light</vt:lpstr>
      <vt:lpstr>Yu Gothic UI Semibold</vt:lpstr>
      <vt:lpstr>Yu Gothic UI Semilight</vt:lpstr>
      <vt:lpstr>游ゴシック</vt:lpstr>
      <vt:lpstr>游ゴシック Light</vt:lpstr>
      <vt:lpstr>Arial</vt:lpstr>
      <vt:lpstr>Calibri</vt:lpstr>
      <vt:lpstr>Calibri Light</vt:lpstr>
      <vt:lpstr>Wingdings</vt:lpstr>
      <vt:lpstr>seminar_03</vt:lpstr>
      <vt:lpstr>seminar01</vt:lpstr>
      <vt:lpstr>seminar_01</vt:lpstr>
      <vt:lpstr>ELS Meeting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ELS Meeting Material</dc:title>
  <dc:creator>Tomomasa Fujiwara</dc:creator>
  <cp:lastModifiedBy>Tomomasa Fujiwara</cp:lastModifiedBy>
  <cp:revision>1</cp:revision>
  <dcterms:created xsi:type="dcterms:W3CDTF">2020-06-09T03:59:32Z</dcterms:created>
  <dcterms:modified xsi:type="dcterms:W3CDTF">2020-06-09T04:23:30Z</dcterms:modified>
</cp:coreProperties>
</file>