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5" r:id="rId2"/>
    <p:sldMasterId id="2147483690" r:id="rId3"/>
  </p:sldMasterIdLst>
  <p:notesMasterIdLst>
    <p:notesMasterId r:id="rId34"/>
  </p:notesMasterIdLst>
  <p:sldIdLst>
    <p:sldId id="256" r:id="rId4"/>
    <p:sldId id="267" r:id="rId5"/>
    <p:sldId id="269" r:id="rId6"/>
    <p:sldId id="272" r:id="rId7"/>
    <p:sldId id="268" r:id="rId8"/>
    <p:sldId id="270" r:id="rId9"/>
    <p:sldId id="274" r:id="rId10"/>
    <p:sldId id="275" r:id="rId11"/>
    <p:sldId id="276" r:id="rId12"/>
    <p:sldId id="271" r:id="rId13"/>
    <p:sldId id="277" r:id="rId14"/>
    <p:sldId id="278" r:id="rId15"/>
    <p:sldId id="279" r:id="rId16"/>
    <p:sldId id="258" r:id="rId17"/>
    <p:sldId id="281" r:id="rId18"/>
    <p:sldId id="282" r:id="rId19"/>
    <p:sldId id="280" r:id="rId20"/>
    <p:sldId id="284" r:id="rId21"/>
    <p:sldId id="283" r:id="rId22"/>
    <p:sldId id="285" r:id="rId23"/>
    <p:sldId id="257" r:id="rId24"/>
    <p:sldId id="259" r:id="rId25"/>
    <p:sldId id="260" r:id="rId26"/>
    <p:sldId id="261" r:id="rId27"/>
    <p:sldId id="262" r:id="rId28"/>
    <p:sldId id="263" r:id="rId29"/>
    <p:sldId id="265" r:id="rId30"/>
    <p:sldId id="264" r:id="rId31"/>
    <p:sldId id="266" r:id="rId32"/>
    <p:sldId id="273" r:id="rId33"/>
  </p:sldIdLst>
  <p:sldSz cx="12192000" cy="6858000"/>
  <p:notesSz cx="6884988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20A0"/>
    <a:srgbClr val="00FFA0"/>
    <a:srgbClr val="C0FFFF"/>
    <a:srgbClr val="FF00FF"/>
    <a:srgbClr val="FFC0FF"/>
    <a:srgbClr val="00A0A0"/>
    <a:srgbClr val="00E0FF"/>
    <a:srgbClr val="2FFF8F"/>
    <a:srgbClr val="FF5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62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24" y="32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6/11/relationships/changesInfo" Target="changesInfos/changesInfo1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masa Fujiwara" userId="773db4682fb361c6" providerId="LiveId" clId="{E8065606-9F0B-45FD-B8E0-617C48E9B9D5}"/>
    <pc:docChg chg="undo custSel addSld modSld sldOrd modMainMaster">
      <pc:chgData name="Tomomasa Fujiwara" userId="773db4682fb361c6" providerId="LiveId" clId="{E8065606-9F0B-45FD-B8E0-617C48E9B9D5}" dt="2020-04-17T09:04:41.194" v="5702" actId="20577"/>
      <pc:docMkLst>
        <pc:docMk/>
      </pc:docMkLst>
      <pc:sldChg chg="addSp modSp">
        <pc:chgData name="Tomomasa Fujiwara" userId="773db4682fb361c6" providerId="LiveId" clId="{E8065606-9F0B-45FD-B8E0-617C48E9B9D5}" dt="2020-04-17T08:38:04.724" v="5651" actId="692"/>
        <pc:sldMkLst>
          <pc:docMk/>
          <pc:sldMk cId="3838421552" sldId="256"/>
        </pc:sldMkLst>
        <pc:spChg chg="mod">
          <ac:chgData name="Tomomasa Fujiwara" userId="773db4682fb361c6" providerId="LiveId" clId="{E8065606-9F0B-45FD-B8E0-617C48E9B9D5}" dt="2020-04-17T07:57:44.380" v="5644" actId="20577"/>
          <ac:spMkLst>
            <pc:docMk/>
            <pc:sldMk cId="3838421552" sldId="256"/>
            <ac:spMk id="5" creationId="{8A29D9BC-2E1B-4141-BA92-500997186395}"/>
          </ac:spMkLst>
        </pc:spChg>
        <pc:picChg chg="add mod ord">
          <ac:chgData name="Tomomasa Fujiwara" userId="773db4682fb361c6" providerId="LiveId" clId="{E8065606-9F0B-45FD-B8E0-617C48E9B9D5}" dt="2020-04-17T08:38:04.724" v="5651" actId="692"/>
          <ac:picMkLst>
            <pc:docMk/>
            <pc:sldMk cId="3838421552" sldId="256"/>
            <ac:picMk id="8" creationId="{37244FAE-147C-403A-AEDD-184DD8D3C869}"/>
          </ac:picMkLst>
        </pc:picChg>
      </pc:sldChg>
      <pc:sldChg chg="addSp delSp modSp add ord">
        <pc:chgData name="Tomomasa Fujiwara" userId="773db4682fb361c6" providerId="LiveId" clId="{E8065606-9F0B-45FD-B8E0-617C48E9B9D5}" dt="2020-04-17T07:27:36.897" v="4909" actId="255"/>
        <pc:sldMkLst>
          <pc:docMk/>
          <pc:sldMk cId="3462483720" sldId="258"/>
        </pc:sldMkLst>
        <pc:spChg chg="mod">
          <ac:chgData name="Tomomasa Fujiwara" userId="773db4682fb361c6" providerId="LiveId" clId="{E8065606-9F0B-45FD-B8E0-617C48E9B9D5}" dt="2020-04-17T07:18:59.044" v="4175" actId="20577"/>
          <ac:spMkLst>
            <pc:docMk/>
            <pc:sldMk cId="3462483720" sldId="258"/>
            <ac:spMk id="2" creationId="{93EA4A42-9C43-4D9C-BEFA-9E32A73105DC}"/>
          </ac:spMkLst>
        </pc:spChg>
        <pc:spChg chg="del mod">
          <ac:chgData name="Tomomasa Fujiwara" userId="773db4682fb361c6" providerId="LiveId" clId="{E8065606-9F0B-45FD-B8E0-617C48E9B9D5}" dt="2020-04-14T09:28:29.920" v="8" actId="931"/>
          <ac:spMkLst>
            <pc:docMk/>
            <pc:sldMk cId="3462483720" sldId="258"/>
            <ac:spMk id="3" creationId="{31CC6E4B-F47E-4A5C-A3BF-EE5C3FAABDEC}"/>
          </ac:spMkLst>
        </pc:spChg>
        <pc:spChg chg="add mod">
          <ac:chgData name="Tomomasa Fujiwara" userId="773db4682fb361c6" providerId="LiveId" clId="{E8065606-9F0B-45FD-B8E0-617C48E9B9D5}" dt="2020-04-17T07:27:36.897" v="4909" actId="255"/>
          <ac:spMkLst>
            <pc:docMk/>
            <pc:sldMk cId="3462483720" sldId="258"/>
            <ac:spMk id="6" creationId="{FD07E073-25EA-4862-8FB2-DA65E93D13CD}"/>
          </ac:spMkLst>
        </pc:spChg>
        <pc:picChg chg="add mod modCrop">
          <ac:chgData name="Tomomasa Fujiwara" userId="773db4682fb361c6" providerId="LiveId" clId="{E8065606-9F0B-45FD-B8E0-617C48E9B9D5}" dt="2020-04-17T07:19:16.214" v="4178" actId="14100"/>
          <ac:picMkLst>
            <pc:docMk/>
            <pc:sldMk cId="3462483720" sldId="258"/>
            <ac:picMk id="5" creationId="{58A6B7ED-DC41-47EF-9FCD-E7AD84C44AB6}"/>
          </ac:picMkLst>
        </pc:picChg>
      </pc:sldChg>
      <pc:sldChg chg="addSp delSp modSp add">
        <pc:chgData name="Tomomasa Fujiwara" userId="773db4682fb361c6" providerId="LiveId" clId="{E8065606-9F0B-45FD-B8E0-617C48E9B9D5}" dt="2020-04-15T14:09:23.811" v="23" actId="1076"/>
        <pc:sldMkLst>
          <pc:docMk/>
          <pc:sldMk cId="1279813512" sldId="259"/>
        </pc:sldMkLst>
        <pc:spChg chg="del">
          <ac:chgData name="Tomomasa Fujiwara" userId="773db4682fb361c6" providerId="LiveId" clId="{E8065606-9F0B-45FD-B8E0-617C48E9B9D5}" dt="2020-04-15T12:39:45.086" v="21"/>
          <ac:spMkLst>
            <pc:docMk/>
            <pc:sldMk cId="1279813512" sldId="259"/>
            <ac:spMk id="2" creationId="{731EB8E9-3618-4E62-8112-0EDC1542BA3E}"/>
          </ac:spMkLst>
        </pc:spChg>
        <pc:spChg chg="del">
          <ac:chgData name="Tomomasa Fujiwara" userId="773db4682fb361c6" providerId="LiveId" clId="{E8065606-9F0B-45FD-B8E0-617C48E9B9D5}" dt="2020-04-15T12:39:45.086" v="21"/>
          <ac:spMkLst>
            <pc:docMk/>
            <pc:sldMk cId="1279813512" sldId="259"/>
            <ac:spMk id="3" creationId="{AD6EAB90-E740-433C-8AE3-8C987DC4914B}"/>
          </ac:spMkLst>
        </pc:spChg>
        <pc:picChg chg="add mod">
          <ac:chgData name="Tomomasa Fujiwara" userId="773db4682fb361c6" providerId="LiveId" clId="{E8065606-9F0B-45FD-B8E0-617C48E9B9D5}" dt="2020-04-15T14:09:23.811" v="23" actId="1076"/>
          <ac:picMkLst>
            <pc:docMk/>
            <pc:sldMk cId="1279813512" sldId="259"/>
            <ac:picMk id="4" creationId="{D7BCBF86-5195-4A12-82FC-D564D3E3F3D7}"/>
          </ac:picMkLst>
        </pc:picChg>
      </pc:sldChg>
      <pc:sldChg chg="addSp add">
        <pc:chgData name="Tomomasa Fujiwara" userId="773db4682fb361c6" providerId="LiveId" clId="{E8065606-9F0B-45FD-B8E0-617C48E9B9D5}" dt="2020-04-16T11:03:42.716" v="28"/>
        <pc:sldMkLst>
          <pc:docMk/>
          <pc:sldMk cId="1343095842" sldId="260"/>
        </pc:sldMkLst>
        <pc:picChg chg="add">
          <ac:chgData name="Tomomasa Fujiwara" userId="773db4682fb361c6" providerId="LiveId" clId="{E8065606-9F0B-45FD-B8E0-617C48E9B9D5}" dt="2020-04-16T11:03:42.716" v="28"/>
          <ac:picMkLst>
            <pc:docMk/>
            <pc:sldMk cId="1343095842" sldId="260"/>
            <ac:picMk id="2" creationId="{440F3403-7480-4370-8593-CC1EFC508BAB}"/>
          </ac:picMkLst>
        </pc:picChg>
      </pc:sldChg>
      <pc:sldChg chg="addSp add">
        <pc:chgData name="Tomomasa Fujiwara" userId="773db4682fb361c6" providerId="LiveId" clId="{E8065606-9F0B-45FD-B8E0-617C48E9B9D5}" dt="2020-04-16T11:04:04.428" v="29"/>
        <pc:sldMkLst>
          <pc:docMk/>
          <pc:sldMk cId="1174165124" sldId="261"/>
        </pc:sldMkLst>
        <pc:picChg chg="add">
          <ac:chgData name="Tomomasa Fujiwara" userId="773db4682fb361c6" providerId="LiveId" clId="{E8065606-9F0B-45FD-B8E0-617C48E9B9D5}" dt="2020-04-16T11:04:04.428" v="29"/>
          <ac:picMkLst>
            <pc:docMk/>
            <pc:sldMk cId="1174165124" sldId="261"/>
            <ac:picMk id="2" creationId="{B3AF8401-AA5B-4FB9-B41F-072E8ED725DD}"/>
          </ac:picMkLst>
        </pc:picChg>
      </pc:sldChg>
      <pc:sldChg chg="addSp add">
        <pc:chgData name="Tomomasa Fujiwara" userId="773db4682fb361c6" providerId="LiveId" clId="{E8065606-9F0B-45FD-B8E0-617C48E9B9D5}" dt="2020-04-16T11:05:06.006" v="30"/>
        <pc:sldMkLst>
          <pc:docMk/>
          <pc:sldMk cId="3752831926" sldId="262"/>
        </pc:sldMkLst>
        <pc:picChg chg="add">
          <ac:chgData name="Tomomasa Fujiwara" userId="773db4682fb361c6" providerId="LiveId" clId="{E8065606-9F0B-45FD-B8E0-617C48E9B9D5}" dt="2020-04-16T11:05:06.006" v="30"/>
          <ac:picMkLst>
            <pc:docMk/>
            <pc:sldMk cId="3752831926" sldId="262"/>
            <ac:picMk id="2" creationId="{8CB04BBB-23D1-44A9-A456-4E8B2FA8660D}"/>
          </ac:picMkLst>
        </pc:picChg>
      </pc:sldChg>
      <pc:sldChg chg="addSp add">
        <pc:chgData name="Tomomasa Fujiwara" userId="773db4682fb361c6" providerId="LiveId" clId="{E8065606-9F0B-45FD-B8E0-617C48E9B9D5}" dt="2020-04-16T11:05:31.983" v="31"/>
        <pc:sldMkLst>
          <pc:docMk/>
          <pc:sldMk cId="3672646607" sldId="263"/>
        </pc:sldMkLst>
        <pc:picChg chg="add">
          <ac:chgData name="Tomomasa Fujiwara" userId="773db4682fb361c6" providerId="LiveId" clId="{E8065606-9F0B-45FD-B8E0-617C48E9B9D5}" dt="2020-04-16T11:05:31.983" v="31"/>
          <ac:picMkLst>
            <pc:docMk/>
            <pc:sldMk cId="3672646607" sldId="263"/>
            <ac:picMk id="2" creationId="{B3B49935-580E-47DF-A8FA-54BED89AEB30}"/>
          </ac:picMkLst>
        </pc:picChg>
      </pc:sldChg>
      <pc:sldChg chg="addSp delSp modSp add setBg">
        <pc:chgData name="Tomomasa Fujiwara" userId="773db4682fb361c6" providerId="LiveId" clId="{E8065606-9F0B-45FD-B8E0-617C48E9B9D5}" dt="2020-04-16T12:29:43.622" v="914" actId="1035"/>
        <pc:sldMkLst>
          <pc:docMk/>
          <pc:sldMk cId="1975011534" sldId="264"/>
        </pc:sldMkLst>
        <pc:spChg chg="add mod">
          <ac:chgData name="Tomomasa Fujiwara" userId="773db4682fb361c6" providerId="LiveId" clId="{E8065606-9F0B-45FD-B8E0-617C48E9B9D5}" dt="2020-04-16T12:27:23.151" v="840" actId="20577"/>
          <ac:spMkLst>
            <pc:docMk/>
            <pc:sldMk cId="1975011534" sldId="264"/>
            <ac:spMk id="2" creationId="{FBC21A2C-BEFD-4047-9B85-1FFCCA936A58}"/>
          </ac:spMkLst>
        </pc:spChg>
        <pc:spChg chg="add del mod">
          <ac:chgData name="Tomomasa Fujiwara" userId="773db4682fb361c6" providerId="LiveId" clId="{E8065606-9F0B-45FD-B8E0-617C48E9B9D5}" dt="2020-04-16T12:29:30.834" v="890" actId="478"/>
          <ac:spMkLst>
            <pc:docMk/>
            <pc:sldMk cId="1975011534" sldId="264"/>
            <ac:spMk id="3" creationId="{0DF83A49-9167-4B69-B306-CDF10E76AEAC}"/>
          </ac:spMkLst>
        </pc:spChg>
        <pc:spChg chg="add mod">
          <ac:chgData name="Tomomasa Fujiwara" userId="773db4682fb361c6" providerId="LiveId" clId="{E8065606-9F0B-45FD-B8E0-617C48E9B9D5}" dt="2020-04-16T12:16:58.729" v="278" actId="1076"/>
          <ac:spMkLst>
            <pc:docMk/>
            <pc:sldMk cId="1975011534" sldId="264"/>
            <ac:spMk id="4" creationId="{D5DD2D06-2C5C-480B-9A71-B3A2BBA9B821}"/>
          </ac:spMkLst>
        </pc:spChg>
        <pc:spChg chg="add mod">
          <ac:chgData name="Tomomasa Fujiwara" userId="773db4682fb361c6" providerId="LiveId" clId="{E8065606-9F0B-45FD-B8E0-617C48E9B9D5}" dt="2020-04-16T12:09:56.660" v="210" actId="21"/>
          <ac:spMkLst>
            <pc:docMk/>
            <pc:sldMk cId="1975011534" sldId="264"/>
            <ac:spMk id="5" creationId="{F9F446E9-A026-45B3-A5A6-A6F2085F0EF0}"/>
          </ac:spMkLst>
        </pc:spChg>
        <pc:spChg chg="add mod">
          <ac:chgData name="Tomomasa Fujiwara" userId="773db4682fb361c6" providerId="LiveId" clId="{E8065606-9F0B-45FD-B8E0-617C48E9B9D5}" dt="2020-04-16T12:02:54.648" v="77" actId="207"/>
          <ac:spMkLst>
            <pc:docMk/>
            <pc:sldMk cId="1975011534" sldId="264"/>
            <ac:spMk id="6" creationId="{9477A960-BCE1-4AAE-A064-75063FDEE1C8}"/>
          </ac:spMkLst>
        </pc:spChg>
        <pc:spChg chg="add mod">
          <ac:chgData name="Tomomasa Fujiwara" userId="773db4682fb361c6" providerId="LiveId" clId="{E8065606-9F0B-45FD-B8E0-617C48E9B9D5}" dt="2020-04-16T12:02:54.648" v="77" actId="207"/>
          <ac:spMkLst>
            <pc:docMk/>
            <pc:sldMk cId="1975011534" sldId="264"/>
            <ac:spMk id="7" creationId="{C8F9AC2C-030A-455A-9F22-DC0191F01995}"/>
          </ac:spMkLst>
        </pc:spChg>
        <pc:spChg chg="add del">
          <ac:chgData name="Tomomasa Fujiwara" userId="773db4682fb361c6" providerId="LiveId" clId="{E8065606-9F0B-45FD-B8E0-617C48E9B9D5}" dt="2020-04-16T12:02:19.028" v="71"/>
          <ac:spMkLst>
            <pc:docMk/>
            <pc:sldMk cId="1975011534" sldId="264"/>
            <ac:spMk id="8" creationId="{BC03546E-2AD0-4A33-AB0A-E8CB6E7A50CD}"/>
          </ac:spMkLst>
        </pc:spChg>
        <pc:spChg chg="add mod">
          <ac:chgData name="Tomomasa Fujiwara" userId="773db4682fb361c6" providerId="LiveId" clId="{E8065606-9F0B-45FD-B8E0-617C48E9B9D5}" dt="2020-04-16T12:06:40.785" v="89" actId="1076"/>
          <ac:spMkLst>
            <pc:docMk/>
            <pc:sldMk cId="1975011534" sldId="264"/>
            <ac:spMk id="9" creationId="{3D615015-B9B0-4D5A-9F6E-0300A1320ABC}"/>
          </ac:spMkLst>
        </pc:spChg>
        <pc:spChg chg="add mod">
          <ac:chgData name="Tomomasa Fujiwara" userId="773db4682fb361c6" providerId="LiveId" clId="{E8065606-9F0B-45FD-B8E0-617C48E9B9D5}" dt="2020-04-16T12:27:23.553" v="842"/>
          <ac:spMkLst>
            <pc:docMk/>
            <pc:sldMk cId="1975011534" sldId="264"/>
            <ac:spMk id="10" creationId="{DAC82D7F-08D1-4FB4-BBF6-4B7E9AEC8901}"/>
          </ac:spMkLst>
        </pc:spChg>
        <pc:spChg chg="add mod">
          <ac:chgData name="Tomomasa Fujiwara" userId="773db4682fb361c6" providerId="LiveId" clId="{E8065606-9F0B-45FD-B8E0-617C48E9B9D5}" dt="2020-04-16T12:25:15.113" v="828" actId="1076"/>
          <ac:spMkLst>
            <pc:docMk/>
            <pc:sldMk cId="1975011534" sldId="264"/>
            <ac:spMk id="11" creationId="{3D170D57-DBDF-4D6D-8F1B-9015C83B4A7B}"/>
          </ac:spMkLst>
        </pc:spChg>
        <pc:spChg chg="add mod">
          <ac:chgData name="Tomomasa Fujiwara" userId="773db4682fb361c6" providerId="LiveId" clId="{E8065606-9F0B-45FD-B8E0-617C48E9B9D5}" dt="2020-04-16T12:20:39.377" v="555" actId="20577"/>
          <ac:spMkLst>
            <pc:docMk/>
            <pc:sldMk cId="1975011534" sldId="264"/>
            <ac:spMk id="12" creationId="{A496B135-C762-454C-BDDE-23B596990767}"/>
          </ac:spMkLst>
        </pc:spChg>
        <pc:spChg chg="add mod">
          <ac:chgData name="Tomomasa Fujiwara" userId="773db4682fb361c6" providerId="LiveId" clId="{E8065606-9F0B-45FD-B8E0-617C48E9B9D5}" dt="2020-04-16T12:22:08.801" v="624" actId="1076"/>
          <ac:spMkLst>
            <pc:docMk/>
            <pc:sldMk cId="1975011534" sldId="264"/>
            <ac:spMk id="13" creationId="{5ACD5709-43C4-4255-97AD-99DECAE4097A}"/>
          </ac:spMkLst>
        </pc:spChg>
        <pc:spChg chg="add mod">
          <ac:chgData name="Tomomasa Fujiwara" userId="773db4682fb361c6" providerId="LiveId" clId="{E8065606-9F0B-45FD-B8E0-617C48E9B9D5}" dt="2020-04-16T12:28:49.921" v="871" actId="14100"/>
          <ac:spMkLst>
            <pc:docMk/>
            <pc:sldMk cId="1975011534" sldId="264"/>
            <ac:spMk id="14" creationId="{8F040C0A-385F-466E-A2F5-C7F8904D3061}"/>
          </ac:spMkLst>
        </pc:spChg>
        <pc:spChg chg="add del">
          <ac:chgData name="Tomomasa Fujiwara" userId="773db4682fb361c6" providerId="LiveId" clId="{E8065606-9F0B-45FD-B8E0-617C48E9B9D5}" dt="2020-04-16T12:28:16.443" v="853"/>
          <ac:spMkLst>
            <pc:docMk/>
            <pc:sldMk cId="1975011534" sldId="264"/>
            <ac:spMk id="17" creationId="{907F9E09-DD72-4355-9CB1-67F96D1CAB6D}"/>
          </ac:spMkLst>
        </pc:spChg>
        <pc:spChg chg="add mod">
          <ac:chgData name="Tomomasa Fujiwara" userId="773db4682fb361c6" providerId="LiveId" clId="{E8065606-9F0B-45FD-B8E0-617C48E9B9D5}" dt="2020-04-16T12:28:41.073" v="869" actId="255"/>
          <ac:spMkLst>
            <pc:docMk/>
            <pc:sldMk cId="1975011534" sldId="264"/>
            <ac:spMk id="18" creationId="{7439EC2A-741F-4585-A982-F848E9C81DED}"/>
          </ac:spMkLst>
        </pc:spChg>
        <pc:spChg chg="add mod">
          <ac:chgData name="Tomomasa Fujiwara" userId="773db4682fb361c6" providerId="LiveId" clId="{E8065606-9F0B-45FD-B8E0-617C48E9B9D5}" dt="2020-04-16T12:29:43.622" v="914" actId="1035"/>
          <ac:spMkLst>
            <pc:docMk/>
            <pc:sldMk cId="1975011534" sldId="264"/>
            <ac:spMk id="22" creationId="{9574CA2F-FE6F-4DDC-A7C2-1C5971755FA0}"/>
          </ac:spMkLst>
        </pc:spChg>
        <pc:cxnChg chg="add mod">
          <ac:chgData name="Tomomasa Fujiwara" userId="773db4682fb361c6" providerId="LiveId" clId="{E8065606-9F0B-45FD-B8E0-617C48E9B9D5}" dt="2020-04-16T12:28:07.938" v="851" actId="692"/>
          <ac:cxnSpMkLst>
            <pc:docMk/>
            <pc:sldMk cId="1975011534" sldId="264"/>
            <ac:cxnSpMk id="15" creationId="{A01EFAAB-F200-4C5F-B4C6-F2BEF485BF9F}"/>
          </ac:cxnSpMkLst>
        </pc:cxnChg>
        <pc:cxnChg chg="add mod">
          <ac:chgData name="Tomomasa Fujiwara" userId="773db4682fb361c6" providerId="LiveId" clId="{E8065606-9F0B-45FD-B8E0-617C48E9B9D5}" dt="2020-04-16T12:29:09.101" v="875" actId="14100"/>
          <ac:cxnSpMkLst>
            <pc:docMk/>
            <pc:sldMk cId="1975011534" sldId="264"/>
            <ac:cxnSpMk id="19" creationId="{0EDBEA6D-B139-4642-85C6-AB9793FF2A0A}"/>
          </ac:cxnSpMkLst>
        </pc:cxnChg>
      </pc:sldChg>
      <pc:sldChg chg="addSp delSp modSp add setBg">
        <pc:chgData name="Tomomasa Fujiwara" userId="773db4682fb361c6" providerId="LiveId" clId="{E8065606-9F0B-45FD-B8E0-617C48E9B9D5}" dt="2020-04-16T12:50:45.505" v="1234"/>
        <pc:sldMkLst>
          <pc:docMk/>
          <pc:sldMk cId="3836448633" sldId="265"/>
        </pc:sldMkLst>
        <pc:spChg chg="add mod">
          <ac:chgData name="Tomomasa Fujiwara" userId="773db4682fb361c6" providerId="LiveId" clId="{E8065606-9F0B-45FD-B8E0-617C48E9B9D5}" dt="2020-04-16T12:32:22.747" v="919" actId="207"/>
          <ac:spMkLst>
            <pc:docMk/>
            <pc:sldMk cId="3836448633" sldId="265"/>
            <ac:spMk id="2" creationId="{731D0E6C-ED78-49A9-9D5A-9A9847349876}"/>
          </ac:spMkLst>
        </pc:spChg>
        <pc:spChg chg="add mod">
          <ac:chgData name="Tomomasa Fujiwara" userId="773db4682fb361c6" providerId="LiveId" clId="{E8065606-9F0B-45FD-B8E0-617C48E9B9D5}" dt="2020-04-16T12:34:33.481" v="936" actId="14100"/>
          <ac:spMkLst>
            <pc:docMk/>
            <pc:sldMk cId="3836448633" sldId="265"/>
            <ac:spMk id="3" creationId="{4B07227E-870A-41AF-9611-62310401FBD7}"/>
          </ac:spMkLst>
        </pc:spChg>
        <pc:spChg chg="add del mod">
          <ac:chgData name="Tomomasa Fujiwara" userId="773db4682fb361c6" providerId="LiveId" clId="{E8065606-9F0B-45FD-B8E0-617C48E9B9D5}" dt="2020-04-16T12:37:05.752" v="938" actId="21"/>
          <ac:spMkLst>
            <pc:docMk/>
            <pc:sldMk cId="3836448633" sldId="265"/>
            <ac:spMk id="4" creationId="{B21007A1-5138-4115-9A10-EC7F70020475}"/>
          </ac:spMkLst>
        </pc:spChg>
        <pc:spChg chg="add mod">
          <ac:chgData name="Tomomasa Fujiwara" userId="773db4682fb361c6" providerId="LiveId" clId="{E8065606-9F0B-45FD-B8E0-617C48E9B9D5}" dt="2020-04-16T12:37:16.670" v="942" actId="14100"/>
          <ac:spMkLst>
            <pc:docMk/>
            <pc:sldMk cId="3836448633" sldId="265"/>
            <ac:spMk id="5" creationId="{6C2181C9-8A8C-4B61-A9B1-2C8E3232BB55}"/>
          </ac:spMkLst>
        </pc:spChg>
        <pc:spChg chg="add mod">
          <ac:chgData name="Tomomasa Fujiwara" userId="773db4682fb361c6" providerId="LiveId" clId="{E8065606-9F0B-45FD-B8E0-617C48E9B9D5}" dt="2020-04-16T12:38:14.773" v="987" actId="2085"/>
          <ac:spMkLst>
            <pc:docMk/>
            <pc:sldMk cId="3836448633" sldId="265"/>
            <ac:spMk id="6" creationId="{A79205E2-517F-4F8B-9B40-CE8E36DE36DE}"/>
          </ac:spMkLst>
        </pc:spChg>
        <pc:spChg chg="add mod">
          <ac:chgData name="Tomomasa Fujiwara" userId="773db4682fb361c6" providerId="LiveId" clId="{E8065606-9F0B-45FD-B8E0-617C48E9B9D5}" dt="2020-04-16T12:41:05.507" v="1131" actId="14100"/>
          <ac:spMkLst>
            <pc:docMk/>
            <pc:sldMk cId="3836448633" sldId="265"/>
            <ac:spMk id="7" creationId="{EE3319D8-C48F-4729-8B6F-62BCAAA98E33}"/>
          </ac:spMkLst>
        </pc:spChg>
        <pc:spChg chg="add mod">
          <ac:chgData name="Tomomasa Fujiwara" userId="773db4682fb361c6" providerId="LiveId" clId="{E8065606-9F0B-45FD-B8E0-617C48E9B9D5}" dt="2020-04-16T12:41:02.845" v="1130" actId="14100"/>
          <ac:spMkLst>
            <pc:docMk/>
            <pc:sldMk cId="3836448633" sldId="265"/>
            <ac:spMk id="8" creationId="{3B57A3A3-C558-40B4-86DA-B878F4A4F516}"/>
          </ac:spMkLst>
        </pc:spChg>
        <pc:spChg chg="add mod">
          <ac:chgData name="Tomomasa Fujiwara" userId="773db4682fb361c6" providerId="LiveId" clId="{E8065606-9F0B-45FD-B8E0-617C48E9B9D5}" dt="2020-04-16T12:50:45.505" v="1234"/>
          <ac:spMkLst>
            <pc:docMk/>
            <pc:sldMk cId="3836448633" sldId="265"/>
            <ac:spMk id="9" creationId="{76E64CF7-AF46-42FC-A66E-8258A29494C2}"/>
          </ac:spMkLst>
        </pc:spChg>
        <pc:spChg chg="add mod ord">
          <ac:chgData name="Tomomasa Fujiwara" userId="773db4682fb361c6" providerId="LiveId" clId="{E8065606-9F0B-45FD-B8E0-617C48E9B9D5}" dt="2020-04-16T12:49:19.876" v="1184" actId="1076"/>
          <ac:spMkLst>
            <pc:docMk/>
            <pc:sldMk cId="3836448633" sldId="265"/>
            <ac:spMk id="10" creationId="{6694C621-315C-4216-9AD3-25E89900AF4D}"/>
          </ac:spMkLst>
        </pc:spChg>
      </pc:sldChg>
      <pc:sldChg chg="addSp delSp modSp add">
        <pc:chgData name="Tomomasa Fujiwara" userId="773db4682fb361c6" providerId="LiveId" clId="{E8065606-9F0B-45FD-B8E0-617C48E9B9D5}" dt="2020-04-16T14:01:34.586" v="1248" actId="931"/>
        <pc:sldMkLst>
          <pc:docMk/>
          <pc:sldMk cId="3936392487" sldId="266"/>
        </pc:sldMkLst>
        <pc:picChg chg="add del mod">
          <ac:chgData name="Tomomasa Fujiwara" userId="773db4682fb361c6" providerId="LiveId" clId="{E8065606-9F0B-45FD-B8E0-617C48E9B9D5}" dt="2020-04-16T12:58:14.628" v="1237" actId="21"/>
          <ac:picMkLst>
            <pc:docMk/>
            <pc:sldMk cId="3936392487" sldId="266"/>
            <ac:picMk id="3" creationId="{3A6B520F-5711-4353-86F0-45E5F2CB6F89}"/>
          </ac:picMkLst>
        </pc:picChg>
        <pc:picChg chg="add del mod">
          <ac:chgData name="Tomomasa Fujiwara" userId="773db4682fb361c6" providerId="LiveId" clId="{E8065606-9F0B-45FD-B8E0-617C48E9B9D5}" dt="2020-04-16T13:17:52.094" v="1244" actId="21"/>
          <ac:picMkLst>
            <pc:docMk/>
            <pc:sldMk cId="3936392487" sldId="266"/>
            <ac:picMk id="5" creationId="{8509EE43-0C90-4C77-96DC-C94CEE8470FB}"/>
          </ac:picMkLst>
        </pc:picChg>
        <pc:picChg chg="add del mod">
          <ac:chgData name="Tomomasa Fujiwara" userId="773db4682fb361c6" providerId="LiveId" clId="{E8065606-9F0B-45FD-B8E0-617C48E9B9D5}" dt="2020-04-16T14:01:28.485" v="1247" actId="21"/>
          <ac:picMkLst>
            <pc:docMk/>
            <pc:sldMk cId="3936392487" sldId="266"/>
            <ac:picMk id="7" creationId="{FA828E0E-88F4-4663-A055-C4AB6BE43BE6}"/>
          </ac:picMkLst>
        </pc:picChg>
        <pc:picChg chg="add mod">
          <ac:chgData name="Tomomasa Fujiwara" userId="773db4682fb361c6" providerId="LiveId" clId="{E8065606-9F0B-45FD-B8E0-617C48E9B9D5}" dt="2020-04-16T14:01:34.586" v="1248" actId="931"/>
          <ac:picMkLst>
            <pc:docMk/>
            <pc:sldMk cId="3936392487" sldId="266"/>
            <ac:picMk id="9" creationId="{BBBEB067-5D98-4FE1-AD3A-6C6A101DF3B9}"/>
          </ac:picMkLst>
        </pc:picChg>
      </pc:sldChg>
      <pc:sldChg chg="addSp delSp modSp add">
        <pc:chgData name="Tomomasa Fujiwara" userId="773db4682fb361c6" providerId="LiveId" clId="{E8065606-9F0B-45FD-B8E0-617C48E9B9D5}" dt="2020-04-17T06:23:07.215" v="2407" actId="20577"/>
        <pc:sldMkLst>
          <pc:docMk/>
          <pc:sldMk cId="3199132270" sldId="267"/>
        </pc:sldMkLst>
        <pc:spChg chg="mod">
          <ac:chgData name="Tomomasa Fujiwara" userId="773db4682fb361c6" providerId="LiveId" clId="{E8065606-9F0B-45FD-B8E0-617C48E9B9D5}" dt="2020-04-17T05:29:44.151" v="1269" actId="20577"/>
          <ac:spMkLst>
            <pc:docMk/>
            <pc:sldMk cId="3199132270" sldId="267"/>
            <ac:spMk id="2" creationId="{819670A4-B0BF-432F-80C5-F67542166B47}"/>
          </ac:spMkLst>
        </pc:spChg>
        <pc:spChg chg="mod">
          <ac:chgData name="Tomomasa Fujiwara" userId="773db4682fb361c6" providerId="LiveId" clId="{E8065606-9F0B-45FD-B8E0-617C48E9B9D5}" dt="2020-04-17T05:33:03.837" v="1381" actId="14100"/>
          <ac:spMkLst>
            <pc:docMk/>
            <pc:sldMk cId="3199132270" sldId="267"/>
            <ac:spMk id="3" creationId="{E1BBE4EC-F82B-4779-889C-6FE032F4FF7F}"/>
          </ac:spMkLst>
        </pc:spChg>
        <pc:spChg chg="add mod">
          <ac:chgData name="Tomomasa Fujiwara" userId="773db4682fb361c6" providerId="LiveId" clId="{E8065606-9F0B-45FD-B8E0-617C48E9B9D5}" dt="2020-04-17T05:39:51.620" v="1607" actId="1076"/>
          <ac:spMkLst>
            <pc:docMk/>
            <pc:sldMk cId="3199132270" sldId="267"/>
            <ac:spMk id="7" creationId="{E7F9E117-6691-4C15-8195-8A4D202DF255}"/>
          </ac:spMkLst>
        </pc:spChg>
        <pc:spChg chg="add mod">
          <ac:chgData name="Tomomasa Fujiwara" userId="773db4682fb361c6" providerId="LiveId" clId="{E8065606-9F0B-45FD-B8E0-617C48E9B9D5}" dt="2020-04-17T05:39:55.097" v="1608" actId="1076"/>
          <ac:spMkLst>
            <pc:docMk/>
            <pc:sldMk cId="3199132270" sldId="267"/>
            <ac:spMk id="8" creationId="{262EA870-2E79-49DC-8423-6A350304EE00}"/>
          </ac:spMkLst>
        </pc:spChg>
        <pc:spChg chg="add mod">
          <ac:chgData name="Tomomasa Fujiwara" userId="773db4682fb361c6" providerId="LiveId" clId="{E8065606-9F0B-45FD-B8E0-617C48E9B9D5}" dt="2020-04-17T05:35:41.303" v="1469" actId="692"/>
          <ac:spMkLst>
            <pc:docMk/>
            <pc:sldMk cId="3199132270" sldId="267"/>
            <ac:spMk id="9" creationId="{0C067E30-4024-49C5-9A49-B768FDA3DC73}"/>
          </ac:spMkLst>
        </pc:spChg>
        <pc:spChg chg="add mod">
          <ac:chgData name="Tomomasa Fujiwara" userId="773db4682fb361c6" providerId="LiveId" clId="{E8065606-9F0B-45FD-B8E0-617C48E9B9D5}" dt="2020-04-17T05:47:18.915" v="1658" actId="1037"/>
          <ac:spMkLst>
            <pc:docMk/>
            <pc:sldMk cId="3199132270" sldId="267"/>
            <ac:spMk id="11" creationId="{FE830E0A-9188-41AE-9207-B4BBC211E0BA}"/>
          </ac:spMkLst>
        </pc:spChg>
        <pc:spChg chg="add mod">
          <ac:chgData name="Tomomasa Fujiwara" userId="773db4682fb361c6" providerId="LiveId" clId="{E8065606-9F0B-45FD-B8E0-617C48E9B9D5}" dt="2020-04-17T06:23:07.215" v="2407" actId="20577"/>
          <ac:spMkLst>
            <pc:docMk/>
            <pc:sldMk cId="3199132270" sldId="267"/>
            <ac:spMk id="12" creationId="{5E548032-B8AB-494A-A4DB-23D60E3D2CDA}"/>
          </ac:spMkLst>
        </pc:spChg>
        <pc:picChg chg="add mod">
          <ac:chgData name="Tomomasa Fujiwara" userId="773db4682fb361c6" providerId="LiveId" clId="{E8065606-9F0B-45FD-B8E0-617C48E9B9D5}" dt="2020-04-17T05:39:49.030" v="1606" actId="14826"/>
          <ac:picMkLst>
            <pc:docMk/>
            <pc:sldMk cId="3199132270" sldId="267"/>
            <ac:picMk id="6" creationId="{6894FFFF-DF5C-4E11-8996-BC487A2D0B9D}"/>
          </ac:picMkLst>
        </pc:picChg>
        <pc:picChg chg="add mod">
          <ac:chgData name="Tomomasa Fujiwara" userId="773db4682fb361c6" providerId="LiveId" clId="{E8065606-9F0B-45FD-B8E0-617C48E9B9D5}" dt="2020-04-17T05:47:12.279" v="1620" actId="14100"/>
          <ac:picMkLst>
            <pc:docMk/>
            <pc:sldMk cId="3199132270" sldId="267"/>
            <ac:picMk id="10" creationId="{FCBCCF10-76E9-434E-831C-55074DFBB381}"/>
          </ac:picMkLst>
        </pc:picChg>
        <pc:picChg chg="add del mod">
          <ac:chgData name="Tomomasa Fujiwara" userId="773db4682fb361c6" providerId="LiveId" clId="{E8065606-9F0B-45FD-B8E0-617C48E9B9D5}" dt="2020-04-17T05:45:05.844" v="1612" actId="21"/>
          <ac:picMkLst>
            <pc:docMk/>
            <pc:sldMk cId="3199132270" sldId="267"/>
            <ac:picMk id="14" creationId="{CFD72027-CF42-40F1-837C-17F446BA8EA4}"/>
          </ac:picMkLst>
        </pc:picChg>
        <pc:picChg chg="add mod">
          <ac:chgData name="Tomomasa Fujiwara" userId="773db4682fb361c6" providerId="LiveId" clId="{E8065606-9F0B-45FD-B8E0-617C48E9B9D5}" dt="2020-04-17T06:03:37.603" v="1916" actId="1076"/>
          <ac:picMkLst>
            <pc:docMk/>
            <pc:sldMk cId="3199132270" sldId="267"/>
            <ac:picMk id="1026" creationId="{8E1F16ED-D601-48D9-92A7-C60ABE3D08A5}"/>
          </ac:picMkLst>
        </pc:picChg>
      </pc:sldChg>
      <pc:sldChg chg="addSp modSp add">
        <pc:chgData name="Tomomasa Fujiwara" userId="773db4682fb361c6" providerId="LiveId" clId="{E8065606-9F0B-45FD-B8E0-617C48E9B9D5}" dt="2020-04-17T06:19:50.923" v="2349" actId="20577"/>
        <pc:sldMkLst>
          <pc:docMk/>
          <pc:sldMk cId="3117217216" sldId="268"/>
        </pc:sldMkLst>
        <pc:spChg chg="mod">
          <ac:chgData name="Tomomasa Fujiwara" userId="773db4682fb361c6" providerId="LiveId" clId="{E8065606-9F0B-45FD-B8E0-617C48E9B9D5}" dt="2020-04-17T05:49:02.654" v="1677" actId="20577"/>
          <ac:spMkLst>
            <pc:docMk/>
            <pc:sldMk cId="3117217216" sldId="268"/>
            <ac:spMk id="2" creationId="{F867CA80-7F9D-4392-81D8-9A64F0C2E851}"/>
          </ac:spMkLst>
        </pc:spChg>
        <pc:spChg chg="mod">
          <ac:chgData name="Tomomasa Fujiwara" userId="773db4682fb361c6" providerId="LiveId" clId="{E8065606-9F0B-45FD-B8E0-617C48E9B9D5}" dt="2020-04-17T05:48:56.345" v="1667" actId="20577"/>
          <ac:spMkLst>
            <pc:docMk/>
            <pc:sldMk cId="3117217216" sldId="268"/>
            <ac:spMk id="3" creationId="{55FD30D2-419D-401C-A909-799CE463A19E}"/>
          </ac:spMkLst>
        </pc:spChg>
        <pc:spChg chg="add mod">
          <ac:chgData name="Tomomasa Fujiwara" userId="773db4682fb361c6" providerId="LiveId" clId="{E8065606-9F0B-45FD-B8E0-617C48E9B9D5}" dt="2020-04-17T05:53:28.797" v="1776" actId="1076"/>
          <ac:spMkLst>
            <pc:docMk/>
            <pc:sldMk cId="3117217216" sldId="268"/>
            <ac:spMk id="7" creationId="{F4067A56-4C01-405E-A165-097DEB3C48E8}"/>
          </ac:spMkLst>
        </pc:spChg>
        <pc:spChg chg="add mod">
          <ac:chgData name="Tomomasa Fujiwara" userId="773db4682fb361c6" providerId="LiveId" clId="{E8065606-9F0B-45FD-B8E0-617C48E9B9D5}" dt="2020-04-17T06:19:50.923" v="2349" actId="20577"/>
          <ac:spMkLst>
            <pc:docMk/>
            <pc:sldMk cId="3117217216" sldId="268"/>
            <ac:spMk id="8" creationId="{DB6BC401-ABB1-40FE-8038-9D138FA60962}"/>
          </ac:spMkLst>
        </pc:spChg>
        <pc:picChg chg="add mod">
          <ac:chgData name="Tomomasa Fujiwara" userId="773db4682fb361c6" providerId="LiveId" clId="{E8065606-9F0B-45FD-B8E0-617C48E9B9D5}" dt="2020-04-17T05:50:06.152" v="1702" actId="1076"/>
          <ac:picMkLst>
            <pc:docMk/>
            <pc:sldMk cId="3117217216" sldId="268"/>
            <ac:picMk id="6" creationId="{8752143E-786F-498E-A788-7FAD2B803C40}"/>
          </ac:picMkLst>
        </pc:picChg>
      </pc:sldChg>
      <pc:sldChg chg="addSp delSp modSp add ord">
        <pc:chgData name="Tomomasa Fujiwara" userId="773db4682fb361c6" providerId="LiveId" clId="{E8065606-9F0B-45FD-B8E0-617C48E9B9D5}" dt="2020-04-17T06:51:49.594" v="3626" actId="20577"/>
        <pc:sldMkLst>
          <pc:docMk/>
          <pc:sldMk cId="3667394172" sldId="269"/>
        </pc:sldMkLst>
        <pc:spChg chg="mod">
          <ac:chgData name="Tomomasa Fujiwara" userId="773db4682fb361c6" providerId="LiveId" clId="{E8065606-9F0B-45FD-B8E0-617C48E9B9D5}" dt="2020-04-17T06:51:49.594" v="3626" actId="20577"/>
          <ac:spMkLst>
            <pc:docMk/>
            <pc:sldMk cId="3667394172" sldId="269"/>
            <ac:spMk id="3" creationId="{55FD30D2-419D-401C-A909-799CE463A19E}"/>
          </ac:spMkLst>
        </pc:spChg>
        <pc:spChg chg="add mod">
          <ac:chgData name="Tomomasa Fujiwara" userId="773db4682fb361c6" providerId="LiveId" clId="{E8065606-9F0B-45FD-B8E0-617C48E9B9D5}" dt="2020-04-17T05:55:26.649" v="1811" actId="20577"/>
          <ac:spMkLst>
            <pc:docMk/>
            <pc:sldMk cId="3667394172" sldId="269"/>
            <ac:spMk id="8" creationId="{6C1A633C-802F-4ECA-A949-CF5A5A9A4D5D}"/>
          </ac:spMkLst>
        </pc:spChg>
        <pc:spChg chg="add mod">
          <ac:chgData name="Tomomasa Fujiwara" userId="773db4682fb361c6" providerId="LiveId" clId="{E8065606-9F0B-45FD-B8E0-617C48E9B9D5}" dt="2020-04-17T05:57:04.960" v="1824" actId="20577"/>
          <ac:spMkLst>
            <pc:docMk/>
            <pc:sldMk cId="3667394172" sldId="269"/>
            <ac:spMk id="10" creationId="{93C586D2-57E8-4161-95F6-7940E3AB2DCD}"/>
          </ac:spMkLst>
        </pc:spChg>
        <pc:picChg chg="add mod">
          <ac:chgData name="Tomomasa Fujiwara" userId="773db4682fb361c6" providerId="LiveId" clId="{E8065606-9F0B-45FD-B8E0-617C48E9B9D5}" dt="2020-04-17T05:56:39.999" v="1819" actId="692"/>
          <ac:picMkLst>
            <pc:docMk/>
            <pc:sldMk cId="3667394172" sldId="269"/>
            <ac:picMk id="6" creationId="{68315827-DBC1-42B1-9584-C7CB54A15E0F}"/>
          </ac:picMkLst>
        </pc:picChg>
        <pc:picChg chg="add del">
          <ac:chgData name="Tomomasa Fujiwara" userId="773db4682fb361c6" providerId="LiveId" clId="{E8065606-9F0B-45FD-B8E0-617C48E9B9D5}" dt="2020-04-17T05:54:40.310" v="1785"/>
          <ac:picMkLst>
            <pc:docMk/>
            <pc:sldMk cId="3667394172" sldId="269"/>
            <ac:picMk id="7" creationId="{818626D2-DE50-42B6-B8AF-80EA3F77D550}"/>
          </ac:picMkLst>
        </pc:picChg>
        <pc:picChg chg="add mod">
          <ac:chgData name="Tomomasa Fujiwara" userId="773db4682fb361c6" providerId="LiveId" clId="{E8065606-9F0B-45FD-B8E0-617C48E9B9D5}" dt="2020-04-17T05:56:39.999" v="1819" actId="692"/>
          <ac:picMkLst>
            <pc:docMk/>
            <pc:sldMk cId="3667394172" sldId="269"/>
            <ac:picMk id="9" creationId="{C46F152B-8A4F-4101-9B66-AB545A5C7612}"/>
          </ac:picMkLst>
        </pc:picChg>
      </pc:sldChg>
      <pc:sldChg chg="addSp delSp modSp add">
        <pc:chgData name="Tomomasa Fujiwara" userId="773db4682fb361c6" providerId="LiveId" clId="{E8065606-9F0B-45FD-B8E0-617C48E9B9D5}" dt="2020-04-17T07:02:34.093" v="3696" actId="1076"/>
        <pc:sldMkLst>
          <pc:docMk/>
          <pc:sldMk cId="78089813" sldId="270"/>
        </pc:sldMkLst>
        <pc:spChg chg="mod">
          <ac:chgData name="Tomomasa Fujiwara" userId="773db4682fb361c6" providerId="LiveId" clId="{E8065606-9F0B-45FD-B8E0-617C48E9B9D5}" dt="2020-04-17T06:36:30.690" v="2925" actId="20577"/>
          <ac:spMkLst>
            <pc:docMk/>
            <pc:sldMk cId="78089813" sldId="270"/>
            <ac:spMk id="3" creationId="{55FD30D2-419D-401C-A909-799CE463A19E}"/>
          </ac:spMkLst>
        </pc:spChg>
        <pc:spChg chg="add mod">
          <ac:chgData name="Tomomasa Fujiwara" userId="773db4682fb361c6" providerId="LiveId" clId="{E8065606-9F0B-45FD-B8E0-617C48E9B9D5}" dt="2020-04-17T06:24:09.995" v="2468" actId="14100"/>
          <ac:spMkLst>
            <pc:docMk/>
            <pc:sldMk cId="78089813" sldId="270"/>
            <ac:spMk id="9" creationId="{3FECCADF-73F1-43E3-8B77-416139AF4BC7}"/>
          </ac:spMkLst>
        </pc:spChg>
        <pc:spChg chg="add del">
          <ac:chgData name="Tomomasa Fujiwara" userId="773db4682fb361c6" providerId="LiveId" clId="{E8065606-9F0B-45FD-B8E0-617C48E9B9D5}" dt="2020-04-17T06:33:20.452" v="2604"/>
          <ac:spMkLst>
            <pc:docMk/>
            <pc:sldMk cId="78089813" sldId="270"/>
            <ac:spMk id="11" creationId="{85722C12-B00F-4593-BF0B-0F558D528090}"/>
          </ac:spMkLst>
        </pc:spChg>
        <pc:spChg chg="add del">
          <ac:chgData name="Tomomasa Fujiwara" userId="773db4682fb361c6" providerId="LiveId" clId="{E8065606-9F0B-45FD-B8E0-617C48E9B9D5}" dt="2020-04-17T06:33:20.452" v="2604"/>
          <ac:spMkLst>
            <pc:docMk/>
            <pc:sldMk cId="78089813" sldId="270"/>
            <ac:spMk id="13" creationId="{80B4D48B-AA1A-472B-912E-DE8996C63A81}"/>
          </ac:spMkLst>
        </pc:spChg>
        <pc:spChg chg="add del">
          <ac:chgData name="Tomomasa Fujiwara" userId="773db4682fb361c6" providerId="LiveId" clId="{E8065606-9F0B-45FD-B8E0-617C48E9B9D5}" dt="2020-04-17T06:33:20.452" v="2604"/>
          <ac:spMkLst>
            <pc:docMk/>
            <pc:sldMk cId="78089813" sldId="270"/>
            <ac:spMk id="15" creationId="{1033FA22-4D6C-4EF6-9FA8-32CB80344ED9}"/>
          </ac:spMkLst>
        </pc:spChg>
        <pc:spChg chg="add del">
          <ac:chgData name="Tomomasa Fujiwara" userId="773db4682fb361c6" providerId="LiveId" clId="{E8065606-9F0B-45FD-B8E0-617C48E9B9D5}" dt="2020-04-17T06:33:20.452" v="2604"/>
          <ac:spMkLst>
            <pc:docMk/>
            <pc:sldMk cId="78089813" sldId="270"/>
            <ac:spMk id="16" creationId="{12242B31-24BC-47CD-BAA5-E6C6799E1B9D}"/>
          </ac:spMkLst>
        </pc:spChg>
        <pc:picChg chg="add mod ord">
          <ac:chgData name="Tomomasa Fujiwara" userId="773db4682fb361c6" providerId="LiveId" clId="{E8065606-9F0B-45FD-B8E0-617C48E9B9D5}" dt="2020-04-17T06:25:24.055" v="2535" actId="14100"/>
          <ac:picMkLst>
            <pc:docMk/>
            <pc:sldMk cId="78089813" sldId="270"/>
            <ac:picMk id="7" creationId="{EAD5BF1E-FF21-4B1B-AD59-A8F6FABC6F58}"/>
          </ac:picMkLst>
        </pc:picChg>
        <pc:picChg chg="add del">
          <ac:chgData name="Tomomasa Fujiwara" userId="773db4682fb361c6" providerId="LiveId" clId="{E8065606-9F0B-45FD-B8E0-617C48E9B9D5}" dt="2020-04-17T06:33:20.452" v="2604"/>
          <ac:picMkLst>
            <pc:docMk/>
            <pc:sldMk cId="78089813" sldId="270"/>
            <ac:picMk id="10" creationId="{E4E9C005-80BD-44F0-B216-6A8F01CA6E2C}"/>
          </ac:picMkLst>
        </pc:picChg>
        <pc:picChg chg="add del">
          <ac:chgData name="Tomomasa Fujiwara" userId="773db4682fb361c6" providerId="LiveId" clId="{E8065606-9F0B-45FD-B8E0-617C48E9B9D5}" dt="2020-04-17T06:33:08.157" v="2601"/>
          <ac:picMkLst>
            <pc:docMk/>
            <pc:sldMk cId="78089813" sldId="270"/>
            <ac:picMk id="17" creationId="{6B3A50EA-2090-4DF4-B9A6-410A3562AD39}"/>
          </ac:picMkLst>
        </pc:picChg>
        <pc:picChg chg="add del">
          <ac:chgData name="Tomomasa Fujiwara" userId="773db4682fb361c6" providerId="LiveId" clId="{E8065606-9F0B-45FD-B8E0-617C48E9B9D5}" dt="2020-04-17T06:33:20.264" v="2603"/>
          <ac:picMkLst>
            <pc:docMk/>
            <pc:sldMk cId="78089813" sldId="270"/>
            <ac:picMk id="18" creationId="{8ED17F03-4656-44C1-8EB6-9DEED064F7B7}"/>
          </ac:picMkLst>
        </pc:picChg>
        <pc:picChg chg="add del">
          <ac:chgData name="Tomomasa Fujiwara" userId="773db4682fb361c6" providerId="LiveId" clId="{E8065606-9F0B-45FD-B8E0-617C48E9B9D5}" dt="2020-04-17T06:33:25.612" v="2613"/>
          <ac:picMkLst>
            <pc:docMk/>
            <pc:sldMk cId="78089813" sldId="270"/>
            <ac:picMk id="19" creationId="{689738C2-09E4-46B8-A8DC-CD130E97403E}"/>
          </ac:picMkLst>
        </pc:picChg>
        <pc:picChg chg="add mod">
          <ac:chgData name="Tomomasa Fujiwara" userId="773db4682fb361c6" providerId="LiveId" clId="{E8065606-9F0B-45FD-B8E0-617C48E9B9D5}" dt="2020-04-17T07:02:34.093" v="3696" actId="1076"/>
          <ac:picMkLst>
            <pc:docMk/>
            <pc:sldMk cId="78089813" sldId="270"/>
            <ac:picMk id="20" creationId="{C2666276-E0E9-4F73-BF1F-FA44629CBC1E}"/>
          </ac:picMkLst>
        </pc:picChg>
        <pc:cxnChg chg="add del">
          <ac:chgData name="Tomomasa Fujiwara" userId="773db4682fb361c6" providerId="LiveId" clId="{E8065606-9F0B-45FD-B8E0-617C48E9B9D5}" dt="2020-04-17T06:22:46.065" v="2405"/>
          <ac:cxnSpMkLst>
            <pc:docMk/>
            <pc:sldMk cId="78089813" sldId="270"/>
            <ac:cxnSpMk id="8" creationId="{F7B13344-7808-4C93-8EAD-322A2C0B84D5}"/>
          </ac:cxnSpMkLst>
        </pc:cxnChg>
        <pc:cxnChg chg="add del">
          <ac:chgData name="Tomomasa Fujiwara" userId="773db4682fb361c6" providerId="LiveId" clId="{E8065606-9F0B-45FD-B8E0-617C48E9B9D5}" dt="2020-04-17T06:33:20.452" v="2604"/>
          <ac:cxnSpMkLst>
            <pc:docMk/>
            <pc:sldMk cId="78089813" sldId="270"/>
            <ac:cxnSpMk id="12" creationId="{3A744261-D35C-44C7-BE54-59998BFD4AA0}"/>
          </ac:cxnSpMkLst>
        </pc:cxnChg>
        <pc:cxnChg chg="add del">
          <ac:chgData name="Tomomasa Fujiwara" userId="773db4682fb361c6" providerId="LiveId" clId="{E8065606-9F0B-45FD-B8E0-617C48E9B9D5}" dt="2020-04-17T06:33:20.452" v="2604"/>
          <ac:cxnSpMkLst>
            <pc:docMk/>
            <pc:sldMk cId="78089813" sldId="270"/>
            <ac:cxnSpMk id="14" creationId="{7F60935D-F128-450E-AEA7-DE1182574257}"/>
          </ac:cxnSpMkLst>
        </pc:cxnChg>
      </pc:sldChg>
      <pc:sldChg chg="addSp modSp add">
        <pc:chgData name="Tomomasa Fujiwara" userId="773db4682fb361c6" providerId="LiveId" clId="{E8065606-9F0B-45FD-B8E0-617C48E9B9D5}" dt="2020-04-17T07:52:20.102" v="5622" actId="20577"/>
        <pc:sldMkLst>
          <pc:docMk/>
          <pc:sldMk cId="2786822769" sldId="271"/>
        </pc:sldMkLst>
        <pc:spChg chg="mod">
          <ac:chgData name="Tomomasa Fujiwara" userId="773db4682fb361c6" providerId="LiveId" clId="{E8065606-9F0B-45FD-B8E0-617C48E9B9D5}" dt="2020-04-17T07:52:20.102" v="5622" actId="20577"/>
          <ac:spMkLst>
            <pc:docMk/>
            <pc:sldMk cId="2786822769" sldId="271"/>
            <ac:spMk id="3" creationId="{55FD30D2-419D-401C-A909-799CE463A19E}"/>
          </ac:spMkLst>
        </pc:spChg>
        <pc:picChg chg="add mod">
          <ac:chgData name="Tomomasa Fujiwara" userId="773db4682fb361c6" providerId="LiveId" clId="{E8065606-9F0B-45FD-B8E0-617C48E9B9D5}" dt="2020-04-17T07:05:03.612" v="3727" actId="1076"/>
          <ac:picMkLst>
            <pc:docMk/>
            <pc:sldMk cId="2786822769" sldId="271"/>
            <ac:picMk id="6" creationId="{E90188FD-CE98-42D2-BBB9-BE41D3FA5376}"/>
          </ac:picMkLst>
        </pc:picChg>
      </pc:sldChg>
      <pc:sldChg chg="addSp modSp add">
        <pc:chgData name="Tomomasa Fujiwara" userId="773db4682fb361c6" providerId="LiveId" clId="{E8065606-9F0B-45FD-B8E0-617C48E9B9D5}" dt="2020-04-17T06:05:23.977" v="1949" actId="14861"/>
        <pc:sldMkLst>
          <pc:docMk/>
          <pc:sldMk cId="547728833" sldId="272"/>
        </pc:sldMkLst>
        <pc:picChg chg="add mod">
          <ac:chgData name="Tomomasa Fujiwara" userId="773db4682fb361c6" providerId="LiveId" clId="{E8065606-9F0B-45FD-B8E0-617C48E9B9D5}" dt="2020-04-17T06:05:23.977" v="1949" actId="14861"/>
          <ac:picMkLst>
            <pc:docMk/>
            <pc:sldMk cId="547728833" sldId="272"/>
            <ac:picMk id="7" creationId="{BD6916BF-A6AF-4726-B3DD-DB9C90CE8C62}"/>
          </ac:picMkLst>
        </pc:picChg>
        <pc:cxnChg chg="add mod">
          <ac:chgData name="Tomomasa Fujiwara" userId="773db4682fb361c6" providerId="LiveId" clId="{E8065606-9F0B-45FD-B8E0-617C48E9B9D5}" dt="2020-04-17T05:58:38.720" v="1842" actId="692"/>
          <ac:cxnSpMkLst>
            <pc:docMk/>
            <pc:sldMk cId="547728833" sldId="272"/>
            <ac:cxnSpMk id="11" creationId="{80489F83-5A60-4F2D-BE53-C0BF50E0CD98}"/>
          </ac:cxnSpMkLst>
        </pc:cxnChg>
      </pc:sldChg>
      <pc:sldChg chg="addSp modSp add ord">
        <pc:chgData name="Tomomasa Fujiwara" userId="773db4682fb361c6" providerId="LiveId" clId="{E8065606-9F0B-45FD-B8E0-617C48E9B9D5}" dt="2020-04-17T07:44:35.885" v="5355"/>
        <pc:sldMkLst>
          <pc:docMk/>
          <pc:sldMk cId="3297009772" sldId="273"/>
        </pc:sldMkLst>
        <pc:picChg chg="add mod">
          <ac:chgData name="Tomomasa Fujiwara" userId="773db4682fb361c6" providerId="LiveId" clId="{E8065606-9F0B-45FD-B8E0-617C48E9B9D5}" dt="2020-04-17T06:16:27.768" v="2197" actId="1076"/>
          <ac:picMkLst>
            <pc:docMk/>
            <pc:sldMk cId="3297009772" sldId="273"/>
            <ac:picMk id="6" creationId="{60A54979-9912-43D0-B16F-7DBE59AAEF32}"/>
          </ac:picMkLst>
        </pc:picChg>
        <pc:cxnChg chg="add mod">
          <ac:chgData name="Tomomasa Fujiwara" userId="773db4682fb361c6" providerId="LiveId" clId="{E8065606-9F0B-45FD-B8E0-617C48E9B9D5}" dt="2020-04-17T06:16:51.158" v="2200" actId="14100"/>
          <ac:cxnSpMkLst>
            <pc:docMk/>
            <pc:sldMk cId="3297009772" sldId="273"/>
            <ac:cxnSpMk id="7" creationId="{CE3456FB-0884-45E4-B222-6F5635F249B6}"/>
          </ac:cxnSpMkLst>
        </pc:cxnChg>
      </pc:sldChg>
      <pc:sldChg chg="addSp delSp modSp add">
        <pc:chgData name="Tomomasa Fujiwara" userId="773db4682fb361c6" providerId="LiveId" clId="{E8065606-9F0B-45FD-B8E0-617C48E9B9D5}" dt="2020-04-17T07:01:06.155" v="3694" actId="14100"/>
        <pc:sldMkLst>
          <pc:docMk/>
          <pc:sldMk cId="3399304530" sldId="274"/>
        </pc:sldMkLst>
        <pc:spChg chg="mod">
          <ac:chgData name="Tomomasa Fujiwara" userId="773db4682fb361c6" providerId="LiveId" clId="{E8065606-9F0B-45FD-B8E0-617C48E9B9D5}" dt="2020-04-17T06:39:51.620" v="3223" actId="14100"/>
          <ac:spMkLst>
            <pc:docMk/>
            <pc:sldMk cId="3399304530" sldId="274"/>
            <ac:spMk id="3" creationId="{C236F9BE-418D-4DA4-B27F-D4E5643F9ADD}"/>
          </ac:spMkLst>
        </pc:spChg>
        <pc:spChg chg="add mod">
          <ac:chgData name="Tomomasa Fujiwara" userId="773db4682fb361c6" providerId="LiveId" clId="{E8065606-9F0B-45FD-B8E0-617C48E9B9D5}" dt="2020-04-17T06:41:29.041" v="3262" actId="20577"/>
          <ac:spMkLst>
            <pc:docMk/>
            <pc:sldMk cId="3399304530" sldId="274"/>
            <ac:spMk id="13" creationId="{8EB99B45-11C2-4551-8DF8-A3C6BBD2C0EB}"/>
          </ac:spMkLst>
        </pc:spChg>
        <pc:spChg chg="add mod">
          <ac:chgData name="Tomomasa Fujiwara" userId="773db4682fb361c6" providerId="LiveId" clId="{E8065606-9F0B-45FD-B8E0-617C48E9B9D5}" dt="2020-04-17T06:41:25.254" v="3260" actId="1036"/>
          <ac:spMkLst>
            <pc:docMk/>
            <pc:sldMk cId="3399304530" sldId="274"/>
            <ac:spMk id="15" creationId="{CE4152E0-1CFF-4357-9588-43AA4FE21A3C}"/>
          </ac:spMkLst>
        </pc:spChg>
        <pc:spChg chg="add mod">
          <ac:chgData name="Tomomasa Fujiwara" userId="773db4682fb361c6" providerId="LiveId" clId="{E8065606-9F0B-45FD-B8E0-617C48E9B9D5}" dt="2020-04-17T06:41:25.254" v="3260" actId="1036"/>
          <ac:spMkLst>
            <pc:docMk/>
            <pc:sldMk cId="3399304530" sldId="274"/>
            <ac:spMk id="17" creationId="{B52B977C-96F5-48EA-9759-AEE5675CFB53}"/>
          </ac:spMkLst>
        </pc:spChg>
        <pc:spChg chg="add mod">
          <ac:chgData name="Tomomasa Fujiwara" userId="773db4682fb361c6" providerId="LiveId" clId="{E8065606-9F0B-45FD-B8E0-617C48E9B9D5}" dt="2020-04-17T06:44:11.988" v="3384" actId="20577"/>
          <ac:spMkLst>
            <pc:docMk/>
            <pc:sldMk cId="3399304530" sldId="274"/>
            <ac:spMk id="18" creationId="{EB218B8B-7749-4011-9BFD-B42E7724A8B3}"/>
          </ac:spMkLst>
        </pc:spChg>
        <pc:spChg chg="add mod">
          <ac:chgData name="Tomomasa Fujiwara" userId="773db4682fb361c6" providerId="LiveId" clId="{E8065606-9F0B-45FD-B8E0-617C48E9B9D5}" dt="2020-04-17T06:43:32.763" v="3375" actId="1076"/>
          <ac:spMkLst>
            <pc:docMk/>
            <pc:sldMk cId="3399304530" sldId="274"/>
            <ac:spMk id="19" creationId="{C0DA10E6-CCF6-488C-A15E-73A65507635A}"/>
          </ac:spMkLst>
        </pc:spChg>
        <pc:spChg chg="add del">
          <ac:chgData name="Tomomasa Fujiwara" userId="773db4682fb361c6" providerId="LiveId" clId="{E8065606-9F0B-45FD-B8E0-617C48E9B9D5}" dt="2020-04-17T06:44:03.071" v="3377"/>
          <ac:spMkLst>
            <pc:docMk/>
            <pc:sldMk cId="3399304530" sldId="274"/>
            <ac:spMk id="21" creationId="{C40F201A-B6BB-4A76-994F-94D5E1543840}"/>
          </ac:spMkLst>
        </pc:spChg>
        <pc:spChg chg="add del">
          <ac:chgData name="Tomomasa Fujiwara" userId="773db4682fb361c6" providerId="LiveId" clId="{E8065606-9F0B-45FD-B8E0-617C48E9B9D5}" dt="2020-04-17T06:44:03.071" v="3377"/>
          <ac:spMkLst>
            <pc:docMk/>
            <pc:sldMk cId="3399304530" sldId="274"/>
            <ac:spMk id="23" creationId="{1DA4AC2A-47F9-464C-91AD-46FB6E337DE5}"/>
          </ac:spMkLst>
        </pc:spChg>
        <pc:spChg chg="add del">
          <ac:chgData name="Tomomasa Fujiwara" userId="773db4682fb361c6" providerId="LiveId" clId="{E8065606-9F0B-45FD-B8E0-617C48E9B9D5}" dt="2020-04-17T06:44:03.071" v="3377"/>
          <ac:spMkLst>
            <pc:docMk/>
            <pc:sldMk cId="3399304530" sldId="274"/>
            <ac:spMk id="25" creationId="{F0391E55-5B90-4967-8805-D43A9987229D}"/>
          </ac:spMkLst>
        </pc:spChg>
        <pc:spChg chg="add del">
          <ac:chgData name="Tomomasa Fujiwara" userId="773db4682fb361c6" providerId="LiveId" clId="{E8065606-9F0B-45FD-B8E0-617C48E9B9D5}" dt="2020-04-17T06:44:03.071" v="3377"/>
          <ac:spMkLst>
            <pc:docMk/>
            <pc:sldMk cId="3399304530" sldId="274"/>
            <ac:spMk id="26" creationId="{FAC8DF63-C1F6-43CC-A7BF-30B382449E2A}"/>
          </ac:spMkLst>
        </pc:spChg>
        <pc:spChg chg="add mod">
          <ac:chgData name="Tomomasa Fujiwara" userId="773db4682fb361c6" providerId="LiveId" clId="{E8065606-9F0B-45FD-B8E0-617C48E9B9D5}" dt="2020-04-17T07:00:56.342" v="3693" actId="1076"/>
          <ac:spMkLst>
            <pc:docMk/>
            <pc:sldMk cId="3399304530" sldId="274"/>
            <ac:spMk id="28" creationId="{4E39A448-604B-4BD9-978F-7DFED117258A}"/>
          </ac:spMkLst>
        </pc:spChg>
        <pc:spChg chg="add mod ord">
          <ac:chgData name="Tomomasa Fujiwara" userId="773db4682fb361c6" providerId="LiveId" clId="{E8065606-9F0B-45FD-B8E0-617C48E9B9D5}" dt="2020-04-17T07:01:06.155" v="3694" actId="14100"/>
          <ac:spMkLst>
            <pc:docMk/>
            <pc:sldMk cId="3399304530" sldId="274"/>
            <ac:spMk id="29" creationId="{3F8C9BA1-A460-4E79-AF36-4CC800A3C227}"/>
          </ac:spMkLst>
        </pc:spChg>
        <pc:picChg chg="add del">
          <ac:chgData name="Tomomasa Fujiwara" userId="773db4682fb361c6" providerId="LiveId" clId="{E8065606-9F0B-45FD-B8E0-617C48E9B9D5}" dt="2020-04-17T06:38:24.234" v="3152"/>
          <ac:picMkLst>
            <pc:docMk/>
            <pc:sldMk cId="3399304530" sldId="274"/>
            <ac:picMk id="6" creationId="{08E36984-18BE-4EC8-A891-0413F7F4D1A5}"/>
          </ac:picMkLst>
        </pc:picChg>
        <pc:picChg chg="add del">
          <ac:chgData name="Tomomasa Fujiwara" userId="773db4682fb361c6" providerId="LiveId" clId="{E8065606-9F0B-45FD-B8E0-617C48E9B9D5}" dt="2020-04-17T06:38:37.555" v="3154"/>
          <ac:picMkLst>
            <pc:docMk/>
            <pc:sldMk cId="3399304530" sldId="274"/>
            <ac:picMk id="7" creationId="{D41E1B9A-1965-4420-BAC0-CBE991DAAAC0}"/>
          </ac:picMkLst>
        </pc:picChg>
        <pc:picChg chg="add mod">
          <ac:chgData name="Tomomasa Fujiwara" userId="773db4682fb361c6" providerId="LiveId" clId="{E8065606-9F0B-45FD-B8E0-617C48E9B9D5}" dt="2020-04-17T06:39:57.106" v="3224" actId="1076"/>
          <ac:picMkLst>
            <pc:docMk/>
            <pc:sldMk cId="3399304530" sldId="274"/>
            <ac:picMk id="9" creationId="{E4415784-F958-448C-8720-F5D6F4A61109}"/>
          </ac:picMkLst>
        </pc:picChg>
        <pc:picChg chg="add del mod">
          <ac:chgData name="Tomomasa Fujiwara" userId="773db4682fb361c6" providerId="LiveId" clId="{E8065606-9F0B-45FD-B8E0-617C48E9B9D5}" dt="2020-04-17T06:41:13.726" v="3231" actId="21"/>
          <ac:picMkLst>
            <pc:docMk/>
            <pc:sldMk cId="3399304530" sldId="274"/>
            <ac:picMk id="11" creationId="{BA4461A0-3B39-40F3-B402-F13F95AB2068}"/>
          </ac:picMkLst>
        </pc:picChg>
        <pc:picChg chg="add mod">
          <ac:chgData name="Tomomasa Fujiwara" userId="773db4682fb361c6" providerId="LiveId" clId="{E8065606-9F0B-45FD-B8E0-617C48E9B9D5}" dt="2020-04-17T06:42:04.528" v="3270" actId="692"/>
          <ac:picMkLst>
            <pc:docMk/>
            <pc:sldMk cId="3399304530" sldId="274"/>
            <ac:picMk id="12" creationId="{234466FB-339E-450F-B28E-B0589E6841C6}"/>
          </ac:picMkLst>
        </pc:picChg>
        <pc:picChg chg="add del">
          <ac:chgData name="Tomomasa Fujiwara" userId="773db4682fb361c6" providerId="LiveId" clId="{E8065606-9F0B-45FD-B8E0-617C48E9B9D5}" dt="2020-04-17T06:44:03.071" v="3377"/>
          <ac:picMkLst>
            <pc:docMk/>
            <pc:sldMk cId="3399304530" sldId="274"/>
            <ac:picMk id="20" creationId="{D58E7C98-1E3E-4B94-9330-0239C44C9EB3}"/>
          </ac:picMkLst>
        </pc:picChg>
        <pc:picChg chg="add mod">
          <ac:chgData name="Tomomasa Fujiwara" userId="773db4682fb361c6" providerId="LiveId" clId="{E8065606-9F0B-45FD-B8E0-617C48E9B9D5}" dt="2020-04-17T06:44:20.190" v="3387" actId="14100"/>
          <ac:picMkLst>
            <pc:docMk/>
            <pc:sldMk cId="3399304530" sldId="274"/>
            <ac:picMk id="27" creationId="{908951EA-75C1-4A0C-B8E9-2C6B394F598E}"/>
          </ac:picMkLst>
        </pc:picChg>
        <pc:cxnChg chg="add del">
          <ac:chgData name="Tomomasa Fujiwara" userId="773db4682fb361c6" providerId="LiveId" clId="{E8065606-9F0B-45FD-B8E0-617C48E9B9D5}" dt="2020-04-17T06:38:37.555" v="3154"/>
          <ac:cxnSpMkLst>
            <pc:docMk/>
            <pc:sldMk cId="3399304530" sldId="274"/>
            <ac:cxnSpMk id="8" creationId="{76E2254B-88A6-49FA-848F-2AEFA7F03B9F}"/>
          </ac:cxnSpMkLst>
        </pc:cxnChg>
        <pc:cxnChg chg="add mod">
          <ac:chgData name="Tomomasa Fujiwara" userId="773db4682fb361c6" providerId="LiveId" clId="{E8065606-9F0B-45FD-B8E0-617C48E9B9D5}" dt="2020-04-17T06:41:25.254" v="3260" actId="1036"/>
          <ac:cxnSpMkLst>
            <pc:docMk/>
            <pc:sldMk cId="3399304530" sldId="274"/>
            <ac:cxnSpMk id="14" creationId="{A1F33ADD-0583-464F-85E5-20894CB3E890}"/>
          </ac:cxnSpMkLst>
        </pc:cxnChg>
        <pc:cxnChg chg="add mod">
          <ac:chgData name="Tomomasa Fujiwara" userId="773db4682fb361c6" providerId="LiveId" clId="{E8065606-9F0B-45FD-B8E0-617C48E9B9D5}" dt="2020-04-17T06:41:25.254" v="3260" actId="1036"/>
          <ac:cxnSpMkLst>
            <pc:docMk/>
            <pc:sldMk cId="3399304530" sldId="274"/>
            <ac:cxnSpMk id="16" creationId="{9808F188-9B0F-4A59-9F8E-C6CC7228BBC7}"/>
          </ac:cxnSpMkLst>
        </pc:cxnChg>
        <pc:cxnChg chg="add del">
          <ac:chgData name="Tomomasa Fujiwara" userId="773db4682fb361c6" providerId="LiveId" clId="{E8065606-9F0B-45FD-B8E0-617C48E9B9D5}" dt="2020-04-17T06:44:03.071" v="3377"/>
          <ac:cxnSpMkLst>
            <pc:docMk/>
            <pc:sldMk cId="3399304530" sldId="274"/>
            <ac:cxnSpMk id="22" creationId="{9C9DCFD6-7530-4BF3-83D9-B1ED8636372C}"/>
          </ac:cxnSpMkLst>
        </pc:cxnChg>
        <pc:cxnChg chg="add del">
          <ac:chgData name="Tomomasa Fujiwara" userId="773db4682fb361c6" providerId="LiveId" clId="{E8065606-9F0B-45FD-B8E0-617C48E9B9D5}" dt="2020-04-17T06:44:03.071" v="3377"/>
          <ac:cxnSpMkLst>
            <pc:docMk/>
            <pc:sldMk cId="3399304530" sldId="274"/>
            <ac:cxnSpMk id="24" creationId="{6340C429-C33A-451A-9DCE-159FEFF1CFC6}"/>
          </ac:cxnSpMkLst>
        </pc:cxnChg>
      </pc:sldChg>
      <pc:sldChg chg="modSp">
        <pc:chgData name="Tomomasa Fujiwara" userId="773db4682fb361c6" providerId="LiveId" clId="{E8065606-9F0B-45FD-B8E0-617C48E9B9D5}" dt="2020-04-17T06:52:57.698" v="3628" actId="14826"/>
        <pc:sldMkLst>
          <pc:docMk/>
          <pc:sldMk cId="2580817705" sldId="275"/>
        </pc:sldMkLst>
        <pc:spChg chg="mod">
          <ac:chgData name="Tomomasa Fujiwara" userId="773db4682fb361c6" providerId="LiveId" clId="{E8065606-9F0B-45FD-B8E0-617C48E9B9D5}" dt="2020-04-17T06:51:43.106" v="3618" actId="20577"/>
          <ac:spMkLst>
            <pc:docMk/>
            <pc:sldMk cId="2580817705" sldId="275"/>
            <ac:spMk id="3" creationId="{55FD30D2-419D-401C-A909-799CE463A19E}"/>
          </ac:spMkLst>
        </pc:spChg>
        <pc:picChg chg="mod">
          <ac:chgData name="Tomomasa Fujiwara" userId="773db4682fb361c6" providerId="LiveId" clId="{E8065606-9F0B-45FD-B8E0-617C48E9B9D5}" dt="2020-04-17T06:52:26.006" v="3627" actId="14826"/>
          <ac:picMkLst>
            <pc:docMk/>
            <pc:sldMk cId="2580817705" sldId="275"/>
            <ac:picMk id="6" creationId="{68315827-DBC1-42B1-9584-C7CB54A15E0F}"/>
          </ac:picMkLst>
        </pc:picChg>
        <pc:picChg chg="mod">
          <ac:chgData name="Tomomasa Fujiwara" userId="773db4682fb361c6" providerId="LiveId" clId="{E8065606-9F0B-45FD-B8E0-617C48E9B9D5}" dt="2020-04-17T06:52:57.698" v="3628" actId="14826"/>
          <ac:picMkLst>
            <pc:docMk/>
            <pc:sldMk cId="2580817705" sldId="275"/>
            <ac:picMk id="9" creationId="{C46F152B-8A4F-4101-9B66-AB545A5C7612}"/>
          </ac:picMkLst>
        </pc:picChg>
      </pc:sldChg>
      <pc:sldChg chg="addSp modSp">
        <pc:chgData name="Tomomasa Fujiwara" userId="773db4682fb361c6" providerId="LiveId" clId="{E8065606-9F0B-45FD-B8E0-617C48E9B9D5}" dt="2020-04-17T06:56:27.911" v="3690" actId="14100"/>
        <pc:sldMkLst>
          <pc:docMk/>
          <pc:sldMk cId="2494180597" sldId="276"/>
        </pc:sldMkLst>
        <pc:spChg chg="add mod">
          <ac:chgData name="Tomomasa Fujiwara" userId="773db4682fb361c6" providerId="LiveId" clId="{E8065606-9F0B-45FD-B8E0-617C48E9B9D5}" dt="2020-04-17T06:54:42.321" v="3652" actId="14100"/>
          <ac:spMkLst>
            <pc:docMk/>
            <pc:sldMk cId="2494180597" sldId="276"/>
            <ac:spMk id="13" creationId="{9139FAD5-85EE-4ADD-8383-14F0CD3DF39C}"/>
          </ac:spMkLst>
        </pc:spChg>
        <pc:spChg chg="add mod">
          <ac:chgData name="Tomomasa Fujiwara" userId="773db4682fb361c6" providerId="LiveId" clId="{E8065606-9F0B-45FD-B8E0-617C48E9B9D5}" dt="2020-04-17T06:56:27.911" v="3690" actId="14100"/>
          <ac:spMkLst>
            <pc:docMk/>
            <pc:sldMk cId="2494180597" sldId="276"/>
            <ac:spMk id="14" creationId="{F3EEB328-E675-42BA-9B16-6E0494EC05F1}"/>
          </ac:spMkLst>
        </pc:spChg>
        <pc:picChg chg="mod">
          <ac:chgData name="Tomomasa Fujiwara" userId="773db4682fb361c6" providerId="LiveId" clId="{E8065606-9F0B-45FD-B8E0-617C48E9B9D5}" dt="2020-04-17T06:55:45.076" v="3655" actId="1076"/>
          <ac:picMkLst>
            <pc:docMk/>
            <pc:sldMk cId="2494180597" sldId="276"/>
            <ac:picMk id="7" creationId="{BD6916BF-A6AF-4726-B3DD-DB9C90CE8C62}"/>
          </ac:picMkLst>
        </pc:picChg>
        <pc:cxnChg chg="mod">
          <ac:chgData name="Tomomasa Fujiwara" userId="773db4682fb361c6" providerId="LiveId" clId="{E8065606-9F0B-45FD-B8E0-617C48E9B9D5}" dt="2020-04-17T06:53:47.690" v="3632" actId="14100"/>
          <ac:cxnSpMkLst>
            <pc:docMk/>
            <pc:sldMk cId="2494180597" sldId="276"/>
            <ac:cxnSpMk id="11" creationId="{80489F83-5A60-4F2D-BE53-C0BF50E0CD98}"/>
          </ac:cxnSpMkLst>
        </pc:cxnChg>
      </pc:sldChg>
      <pc:sldChg chg="addSp modSp add">
        <pc:chgData name="Tomomasa Fujiwara" userId="773db4682fb361c6" providerId="LiveId" clId="{E8065606-9F0B-45FD-B8E0-617C48E9B9D5}" dt="2020-04-17T07:14:12.498" v="4108" actId="14100"/>
        <pc:sldMkLst>
          <pc:docMk/>
          <pc:sldMk cId="241626765" sldId="277"/>
        </pc:sldMkLst>
        <pc:spChg chg="mod">
          <ac:chgData name="Tomomasa Fujiwara" userId="773db4682fb361c6" providerId="LiveId" clId="{E8065606-9F0B-45FD-B8E0-617C48E9B9D5}" dt="2020-04-17T07:07:57.783" v="4088" actId="20577"/>
          <ac:spMkLst>
            <pc:docMk/>
            <pc:sldMk cId="241626765" sldId="277"/>
            <ac:spMk id="2" creationId="{8AFEFF9B-5C33-40E2-973B-89E44E0AC7DC}"/>
          </ac:spMkLst>
        </pc:spChg>
        <pc:spChg chg="mod">
          <ac:chgData name="Tomomasa Fujiwara" userId="773db4682fb361c6" providerId="LiveId" clId="{E8065606-9F0B-45FD-B8E0-617C48E9B9D5}" dt="2020-04-17T07:08:04.986" v="4104" actId="20577"/>
          <ac:spMkLst>
            <pc:docMk/>
            <pc:sldMk cId="241626765" sldId="277"/>
            <ac:spMk id="3" creationId="{B898BD8E-5FA2-49DB-BDE2-C7AD25F81D32}"/>
          </ac:spMkLst>
        </pc:spChg>
        <pc:picChg chg="add mod">
          <ac:chgData name="Tomomasa Fujiwara" userId="773db4682fb361c6" providerId="LiveId" clId="{E8065606-9F0B-45FD-B8E0-617C48E9B9D5}" dt="2020-04-17T07:14:12.498" v="4108" actId="14100"/>
          <ac:picMkLst>
            <pc:docMk/>
            <pc:sldMk cId="241626765" sldId="277"/>
            <ac:picMk id="6" creationId="{3CA2A0E8-C984-4C09-8771-60D0EBC2842F}"/>
          </ac:picMkLst>
        </pc:picChg>
      </pc:sldChg>
      <pc:sldChg chg="modSp">
        <pc:chgData name="Tomomasa Fujiwara" userId="773db4682fb361c6" providerId="LiveId" clId="{E8065606-9F0B-45FD-B8E0-617C48E9B9D5}" dt="2020-04-17T07:15:55.037" v="4114" actId="14826"/>
        <pc:sldMkLst>
          <pc:docMk/>
          <pc:sldMk cId="2017762274" sldId="278"/>
        </pc:sldMkLst>
        <pc:spChg chg="mod">
          <ac:chgData name="Tomomasa Fujiwara" userId="773db4682fb361c6" providerId="LiveId" clId="{E8065606-9F0B-45FD-B8E0-617C48E9B9D5}" dt="2020-04-17T07:14:37.837" v="4112" actId="20577"/>
          <ac:spMkLst>
            <pc:docMk/>
            <pc:sldMk cId="2017762274" sldId="278"/>
            <ac:spMk id="3" creationId="{55FD30D2-419D-401C-A909-799CE463A19E}"/>
          </ac:spMkLst>
        </pc:spChg>
        <pc:picChg chg="mod">
          <ac:chgData name="Tomomasa Fujiwara" userId="773db4682fb361c6" providerId="LiveId" clId="{E8065606-9F0B-45FD-B8E0-617C48E9B9D5}" dt="2020-04-17T07:15:05.442" v="4113" actId="14826"/>
          <ac:picMkLst>
            <pc:docMk/>
            <pc:sldMk cId="2017762274" sldId="278"/>
            <ac:picMk id="6" creationId="{68315827-DBC1-42B1-9584-C7CB54A15E0F}"/>
          </ac:picMkLst>
        </pc:picChg>
        <pc:picChg chg="mod">
          <ac:chgData name="Tomomasa Fujiwara" userId="773db4682fb361c6" providerId="LiveId" clId="{E8065606-9F0B-45FD-B8E0-617C48E9B9D5}" dt="2020-04-17T07:15:55.037" v="4114" actId="14826"/>
          <ac:picMkLst>
            <pc:docMk/>
            <pc:sldMk cId="2017762274" sldId="278"/>
            <ac:picMk id="9" creationId="{C46F152B-8A4F-4101-9B66-AB545A5C7612}"/>
          </ac:picMkLst>
        </pc:picChg>
      </pc:sldChg>
      <pc:sldChg chg="delSp modSp">
        <pc:chgData name="Tomomasa Fujiwara" userId="773db4682fb361c6" providerId="LiveId" clId="{E8065606-9F0B-45FD-B8E0-617C48E9B9D5}" dt="2020-04-17T07:16:45.016" v="4147" actId="21"/>
        <pc:sldMkLst>
          <pc:docMk/>
          <pc:sldMk cId="428343566" sldId="279"/>
        </pc:sldMkLst>
        <pc:spChg chg="mod">
          <ac:chgData name="Tomomasa Fujiwara" userId="773db4682fb361c6" providerId="LiveId" clId="{E8065606-9F0B-45FD-B8E0-617C48E9B9D5}" dt="2020-04-17T07:16:40.486" v="4146" actId="1035"/>
          <ac:spMkLst>
            <pc:docMk/>
            <pc:sldMk cId="428343566" sldId="279"/>
            <ac:spMk id="13" creationId="{9139FAD5-85EE-4ADD-8383-14F0CD3DF39C}"/>
          </ac:spMkLst>
        </pc:spChg>
        <pc:spChg chg="del">
          <ac:chgData name="Tomomasa Fujiwara" userId="773db4682fb361c6" providerId="LiveId" clId="{E8065606-9F0B-45FD-B8E0-617C48E9B9D5}" dt="2020-04-17T07:16:45.016" v="4147" actId="21"/>
          <ac:spMkLst>
            <pc:docMk/>
            <pc:sldMk cId="428343566" sldId="279"/>
            <ac:spMk id="14" creationId="{F3EEB328-E675-42BA-9B16-6E0494EC05F1}"/>
          </ac:spMkLst>
        </pc:spChg>
        <pc:picChg chg="mod">
          <ac:chgData name="Tomomasa Fujiwara" userId="773db4682fb361c6" providerId="LiveId" clId="{E8065606-9F0B-45FD-B8E0-617C48E9B9D5}" dt="2020-04-17T07:16:36.684" v="4115" actId="14826"/>
          <ac:picMkLst>
            <pc:docMk/>
            <pc:sldMk cId="428343566" sldId="279"/>
            <ac:picMk id="7" creationId="{BD6916BF-A6AF-4726-B3DD-DB9C90CE8C62}"/>
          </ac:picMkLst>
        </pc:picChg>
      </pc:sldChg>
      <pc:sldChg chg="addSp delSp modSp add">
        <pc:chgData name="Tomomasa Fujiwara" userId="773db4682fb361c6" providerId="LiveId" clId="{E8065606-9F0B-45FD-B8E0-617C48E9B9D5}" dt="2020-04-17T07:54:06.381" v="5633" actId="21"/>
        <pc:sldMkLst>
          <pc:docMk/>
          <pc:sldMk cId="597389801" sldId="280"/>
        </pc:sldMkLst>
        <pc:spChg chg="mod">
          <ac:chgData name="Tomomasa Fujiwara" userId="773db4682fb361c6" providerId="LiveId" clId="{E8065606-9F0B-45FD-B8E0-617C48E9B9D5}" dt="2020-04-17T07:38:00.178" v="5114"/>
          <ac:spMkLst>
            <pc:docMk/>
            <pc:sldMk cId="597389801" sldId="280"/>
            <ac:spMk id="2" creationId="{AE1D6F13-DF23-445F-885B-FCD9647746E8}"/>
          </ac:spMkLst>
        </pc:spChg>
        <pc:spChg chg="mod">
          <ac:chgData name="Tomomasa Fujiwara" userId="773db4682fb361c6" providerId="LiveId" clId="{E8065606-9F0B-45FD-B8E0-617C48E9B9D5}" dt="2020-04-17T07:29:29.121" v="5010" actId="12"/>
          <ac:spMkLst>
            <pc:docMk/>
            <pc:sldMk cId="597389801" sldId="280"/>
            <ac:spMk id="3" creationId="{87DA59D0-A397-4533-B314-EF8B5CCE6DB0}"/>
          </ac:spMkLst>
        </pc:spChg>
        <pc:spChg chg="add del">
          <ac:chgData name="Tomomasa Fujiwara" userId="773db4682fb361c6" providerId="LiveId" clId="{E8065606-9F0B-45FD-B8E0-617C48E9B9D5}" dt="2020-04-17T07:36:22.460" v="5106"/>
          <ac:spMkLst>
            <pc:docMk/>
            <pc:sldMk cId="597389801" sldId="280"/>
            <ac:spMk id="8" creationId="{AF92FC98-225E-4A5F-9A94-FCEFC84AD06B}"/>
          </ac:spMkLst>
        </pc:spChg>
        <pc:spChg chg="add del">
          <ac:chgData name="Tomomasa Fujiwara" userId="773db4682fb361c6" providerId="LiveId" clId="{E8065606-9F0B-45FD-B8E0-617C48E9B9D5}" dt="2020-04-17T07:36:22.460" v="5106"/>
          <ac:spMkLst>
            <pc:docMk/>
            <pc:sldMk cId="597389801" sldId="280"/>
            <ac:spMk id="9" creationId="{B3635278-F4AA-470F-A1A0-47131812BCD6}"/>
          </ac:spMkLst>
        </pc:spChg>
        <pc:spChg chg="add del">
          <ac:chgData name="Tomomasa Fujiwara" userId="773db4682fb361c6" providerId="LiveId" clId="{E8065606-9F0B-45FD-B8E0-617C48E9B9D5}" dt="2020-04-17T07:36:22.460" v="5106"/>
          <ac:spMkLst>
            <pc:docMk/>
            <pc:sldMk cId="597389801" sldId="280"/>
            <ac:spMk id="10" creationId="{8E0AA463-EFE2-49DC-8C39-DE21A2F0361F}"/>
          </ac:spMkLst>
        </pc:spChg>
        <pc:spChg chg="add del mod">
          <ac:chgData name="Tomomasa Fujiwara" userId="773db4682fb361c6" providerId="LiveId" clId="{E8065606-9F0B-45FD-B8E0-617C48E9B9D5}" dt="2020-04-17T07:54:06.381" v="5633" actId="21"/>
          <ac:spMkLst>
            <pc:docMk/>
            <pc:sldMk cId="597389801" sldId="280"/>
            <ac:spMk id="12" creationId="{EAA1A0D2-B390-480D-8D39-2BFA6FB15154}"/>
          </ac:spMkLst>
        </pc:spChg>
        <pc:picChg chg="add mod modCrop">
          <ac:chgData name="Tomomasa Fujiwara" userId="773db4682fb361c6" providerId="LiveId" clId="{E8065606-9F0B-45FD-B8E0-617C48E9B9D5}" dt="2020-04-17T07:30:53.462" v="5014" actId="732"/>
          <ac:picMkLst>
            <pc:docMk/>
            <pc:sldMk cId="597389801" sldId="280"/>
            <ac:picMk id="6" creationId="{CEA56B69-77BA-4696-BF04-171F7F7DC7FC}"/>
          </ac:picMkLst>
        </pc:picChg>
        <pc:picChg chg="add del">
          <ac:chgData name="Tomomasa Fujiwara" userId="773db4682fb361c6" providerId="LiveId" clId="{E8065606-9F0B-45FD-B8E0-617C48E9B9D5}" dt="2020-04-17T07:36:22.460" v="5106"/>
          <ac:picMkLst>
            <pc:docMk/>
            <pc:sldMk cId="597389801" sldId="280"/>
            <ac:picMk id="7" creationId="{DAFDB12A-AD6C-448E-9978-8B6FDEBED749}"/>
          </ac:picMkLst>
        </pc:picChg>
        <pc:picChg chg="add mod">
          <ac:chgData name="Tomomasa Fujiwara" userId="773db4682fb361c6" providerId="LiveId" clId="{E8065606-9F0B-45FD-B8E0-617C48E9B9D5}" dt="2020-04-17T07:36:29.143" v="5110" actId="1076"/>
          <ac:picMkLst>
            <pc:docMk/>
            <pc:sldMk cId="597389801" sldId="280"/>
            <ac:picMk id="11" creationId="{179F8FD0-A513-4690-9600-32762C1EF844}"/>
          </ac:picMkLst>
        </pc:picChg>
      </pc:sldChg>
      <pc:sldChg chg="addSp delSp modSp add">
        <pc:chgData name="Tomomasa Fujiwara" userId="773db4682fb361c6" providerId="LiveId" clId="{E8065606-9F0B-45FD-B8E0-617C48E9B9D5}" dt="2020-04-17T07:37:50.377" v="5111"/>
        <pc:sldMkLst>
          <pc:docMk/>
          <pc:sldMk cId="871548885" sldId="281"/>
        </pc:sldMkLst>
        <pc:spChg chg="mod">
          <ac:chgData name="Tomomasa Fujiwara" userId="773db4682fb361c6" providerId="LiveId" clId="{E8065606-9F0B-45FD-B8E0-617C48E9B9D5}" dt="2020-04-17T07:37:50.377" v="5111"/>
          <ac:spMkLst>
            <pc:docMk/>
            <pc:sldMk cId="871548885" sldId="281"/>
            <ac:spMk id="2" creationId="{9412270E-FFCC-474D-822B-7DADB81A7996}"/>
          </ac:spMkLst>
        </pc:spChg>
        <pc:spChg chg="mod">
          <ac:chgData name="Tomomasa Fujiwara" userId="773db4682fb361c6" providerId="LiveId" clId="{E8065606-9F0B-45FD-B8E0-617C48E9B9D5}" dt="2020-04-17T07:31:41.654" v="5068"/>
          <ac:spMkLst>
            <pc:docMk/>
            <pc:sldMk cId="871548885" sldId="281"/>
            <ac:spMk id="3" creationId="{6CE7EDFB-41F8-419B-858E-832C7A6EDC62}"/>
          </ac:spMkLst>
        </pc:spChg>
        <pc:spChg chg="add mod">
          <ac:chgData name="Tomomasa Fujiwara" userId="773db4682fb361c6" providerId="LiveId" clId="{E8065606-9F0B-45FD-B8E0-617C48E9B9D5}" dt="2020-04-17T07:32:33.968" v="5089" actId="1076"/>
          <ac:spMkLst>
            <pc:docMk/>
            <pc:sldMk cId="871548885" sldId="281"/>
            <ac:spMk id="7" creationId="{CEAD27BD-2402-43D0-82E0-728EDA95F7FE}"/>
          </ac:spMkLst>
        </pc:spChg>
        <pc:spChg chg="add mod">
          <ac:chgData name="Tomomasa Fujiwara" userId="773db4682fb361c6" providerId="LiveId" clId="{E8065606-9F0B-45FD-B8E0-617C48E9B9D5}" dt="2020-04-17T07:32:46.717" v="5094" actId="20577"/>
          <ac:spMkLst>
            <pc:docMk/>
            <pc:sldMk cId="871548885" sldId="281"/>
            <ac:spMk id="9" creationId="{A744441C-1363-4C2D-93F6-25F84FDCCED8}"/>
          </ac:spMkLst>
        </pc:spChg>
        <pc:spChg chg="add mod">
          <ac:chgData name="Tomomasa Fujiwara" userId="773db4682fb361c6" providerId="LiveId" clId="{E8065606-9F0B-45FD-B8E0-617C48E9B9D5}" dt="2020-04-17T07:32:53.104" v="5098" actId="20577"/>
          <ac:spMkLst>
            <pc:docMk/>
            <pc:sldMk cId="871548885" sldId="281"/>
            <ac:spMk id="10" creationId="{8DBCC0CB-B47E-474B-BE22-532EBE013DC1}"/>
          </ac:spMkLst>
        </pc:spChg>
        <pc:picChg chg="add">
          <ac:chgData name="Tomomasa Fujiwara" userId="773db4682fb361c6" providerId="LiveId" clId="{E8065606-9F0B-45FD-B8E0-617C48E9B9D5}" dt="2020-04-17T07:31:12.464" v="5016"/>
          <ac:picMkLst>
            <pc:docMk/>
            <pc:sldMk cId="871548885" sldId="281"/>
            <ac:picMk id="6" creationId="{31EBCCCF-6E74-487D-B784-37A7956BAA3D}"/>
          </ac:picMkLst>
        </pc:picChg>
        <pc:picChg chg="add del">
          <ac:chgData name="Tomomasa Fujiwara" userId="773db4682fb361c6" providerId="LiveId" clId="{E8065606-9F0B-45FD-B8E0-617C48E9B9D5}" dt="2020-04-17T07:32:37.071" v="5091"/>
          <ac:picMkLst>
            <pc:docMk/>
            <pc:sldMk cId="871548885" sldId="281"/>
            <ac:picMk id="8" creationId="{7BCD05FE-E333-49FE-9F88-452F31FBBF7C}"/>
          </ac:picMkLst>
        </pc:picChg>
      </pc:sldChg>
      <pc:sldChg chg="addSp modSp">
        <pc:chgData name="Tomomasa Fujiwara" userId="773db4682fb361c6" providerId="LiveId" clId="{E8065606-9F0B-45FD-B8E0-617C48E9B9D5}" dt="2020-04-17T08:02:47.725" v="5645" actId="255"/>
        <pc:sldMkLst>
          <pc:docMk/>
          <pc:sldMk cId="216771798" sldId="282"/>
        </pc:sldMkLst>
        <pc:spChg chg="mod">
          <ac:chgData name="Tomomasa Fujiwara" userId="773db4682fb361c6" providerId="LiveId" clId="{E8065606-9F0B-45FD-B8E0-617C48E9B9D5}" dt="2020-04-17T07:37:56.766" v="5113" actId="20577"/>
          <ac:spMkLst>
            <pc:docMk/>
            <pc:sldMk cId="216771798" sldId="282"/>
            <ac:spMk id="2" creationId="{9412270E-FFCC-474D-822B-7DADB81A7996}"/>
          </ac:spMkLst>
        </pc:spChg>
        <pc:spChg chg="mod">
          <ac:chgData name="Tomomasa Fujiwara" userId="773db4682fb361c6" providerId="LiveId" clId="{E8065606-9F0B-45FD-B8E0-617C48E9B9D5}" dt="2020-04-17T08:02:47.725" v="5645" actId="255"/>
          <ac:spMkLst>
            <pc:docMk/>
            <pc:sldMk cId="216771798" sldId="282"/>
            <ac:spMk id="3" creationId="{6CE7EDFB-41F8-419B-858E-832C7A6EDC62}"/>
          </ac:spMkLst>
        </pc:spChg>
        <pc:picChg chg="add mod">
          <ac:chgData name="Tomomasa Fujiwara" userId="773db4682fb361c6" providerId="LiveId" clId="{E8065606-9F0B-45FD-B8E0-617C48E9B9D5}" dt="2020-04-17T07:36:02.589" v="5104" actId="14100"/>
          <ac:picMkLst>
            <pc:docMk/>
            <pc:sldMk cId="216771798" sldId="282"/>
            <ac:picMk id="8" creationId="{179C5B8C-3748-4967-A720-9A7EB4358AC7}"/>
          </ac:picMkLst>
        </pc:picChg>
      </pc:sldChg>
      <pc:sldChg chg="addSp delSp modSp add">
        <pc:chgData name="Tomomasa Fujiwara" userId="773db4682fb361c6" providerId="LiveId" clId="{E8065606-9F0B-45FD-B8E0-617C48E9B9D5}" dt="2020-04-17T07:56:33.433" v="5637" actId="692"/>
        <pc:sldMkLst>
          <pc:docMk/>
          <pc:sldMk cId="454587784" sldId="283"/>
        </pc:sldMkLst>
        <pc:spChg chg="mod">
          <ac:chgData name="Tomomasa Fujiwara" userId="773db4682fb361c6" providerId="LiveId" clId="{E8065606-9F0B-45FD-B8E0-617C48E9B9D5}" dt="2020-04-17T07:38:16.426" v="5116"/>
          <ac:spMkLst>
            <pc:docMk/>
            <pc:sldMk cId="454587784" sldId="283"/>
            <ac:spMk id="2" creationId="{16474913-94C4-4E11-A124-FBAA998EDDFC}"/>
          </ac:spMkLst>
        </pc:spChg>
        <pc:spChg chg="add del mod">
          <ac:chgData name="Tomomasa Fujiwara" userId="773db4682fb361c6" providerId="LiveId" clId="{E8065606-9F0B-45FD-B8E0-617C48E9B9D5}" dt="2020-04-17T07:51:25.880" v="5599" actId="947"/>
          <ac:spMkLst>
            <pc:docMk/>
            <pc:sldMk cId="454587784" sldId="283"/>
            <ac:spMk id="3" creationId="{AC365AD2-D01B-46A4-92A5-BA15DA65E671}"/>
          </ac:spMkLst>
        </pc:spChg>
        <pc:picChg chg="add del mod">
          <ac:chgData name="Tomomasa Fujiwara" userId="773db4682fb361c6" providerId="LiveId" clId="{E8065606-9F0B-45FD-B8E0-617C48E9B9D5}" dt="2020-04-17T07:39:04.942" v="5120"/>
          <ac:picMkLst>
            <pc:docMk/>
            <pc:sldMk cId="454587784" sldId="283"/>
            <ac:picMk id="6" creationId="{89D70627-9791-40AB-AB1A-26FCC039505E}"/>
          </ac:picMkLst>
        </pc:picChg>
        <pc:picChg chg="add mod">
          <ac:chgData name="Tomomasa Fujiwara" userId="773db4682fb361c6" providerId="LiveId" clId="{E8065606-9F0B-45FD-B8E0-617C48E9B9D5}" dt="2020-04-17T07:56:33.433" v="5637" actId="692"/>
          <ac:picMkLst>
            <pc:docMk/>
            <pc:sldMk cId="454587784" sldId="283"/>
            <ac:picMk id="7" creationId="{B5A6F12E-3C62-4974-AA0A-2AAE7E8CCF6F}"/>
          </ac:picMkLst>
        </pc:picChg>
        <pc:picChg chg="add mod">
          <ac:chgData name="Tomomasa Fujiwara" userId="773db4682fb361c6" providerId="LiveId" clId="{E8065606-9F0B-45FD-B8E0-617C48E9B9D5}" dt="2020-04-17T07:56:33.433" v="5637" actId="692"/>
          <ac:picMkLst>
            <pc:docMk/>
            <pc:sldMk cId="454587784" sldId="283"/>
            <ac:picMk id="8" creationId="{780CA018-752B-4E24-A596-036E61C7513B}"/>
          </ac:picMkLst>
        </pc:picChg>
      </pc:sldChg>
      <pc:sldChg chg="modSp add">
        <pc:chgData name="Tomomasa Fujiwara" userId="773db4682fb361c6" providerId="LiveId" clId="{E8065606-9F0B-45FD-B8E0-617C48E9B9D5}" dt="2020-04-17T07:50:58.572" v="5575" actId="14100"/>
        <pc:sldMkLst>
          <pc:docMk/>
          <pc:sldMk cId="3894386807" sldId="284"/>
        </pc:sldMkLst>
        <pc:spChg chg="mod">
          <ac:chgData name="Tomomasa Fujiwara" userId="773db4682fb361c6" providerId="LiveId" clId="{E8065606-9F0B-45FD-B8E0-617C48E9B9D5}" dt="2020-04-17T07:49:00.678" v="5367" actId="20577"/>
          <ac:spMkLst>
            <pc:docMk/>
            <pc:sldMk cId="3894386807" sldId="284"/>
            <ac:spMk id="2" creationId="{87127160-2819-4FD9-BCCA-0BC800DE5D06}"/>
          </ac:spMkLst>
        </pc:spChg>
        <pc:spChg chg="mod">
          <ac:chgData name="Tomomasa Fujiwara" userId="773db4682fb361c6" providerId="LiveId" clId="{E8065606-9F0B-45FD-B8E0-617C48E9B9D5}" dt="2020-04-17T07:50:58.572" v="5575" actId="14100"/>
          <ac:spMkLst>
            <pc:docMk/>
            <pc:sldMk cId="3894386807" sldId="284"/>
            <ac:spMk id="3" creationId="{CA72F38A-DA36-45C5-B73F-958B3A620112}"/>
          </ac:spMkLst>
        </pc:spChg>
      </pc:sldChg>
      <pc:sldChg chg="addSp modSp add">
        <pc:chgData name="Tomomasa Fujiwara" userId="773db4682fb361c6" providerId="LiveId" clId="{E8065606-9F0B-45FD-B8E0-617C48E9B9D5}" dt="2020-04-17T09:04:41.194" v="5702" actId="20577"/>
        <pc:sldMkLst>
          <pc:docMk/>
          <pc:sldMk cId="2744949897" sldId="285"/>
        </pc:sldMkLst>
        <pc:spChg chg="mod">
          <ac:chgData name="Tomomasa Fujiwara" userId="773db4682fb361c6" providerId="LiveId" clId="{E8065606-9F0B-45FD-B8E0-617C48E9B9D5}" dt="2020-04-17T09:04:41.194" v="5702" actId="20577"/>
          <ac:spMkLst>
            <pc:docMk/>
            <pc:sldMk cId="2744949897" sldId="285"/>
            <ac:spMk id="3" creationId="{42B9DEF8-E595-4AE7-A2EB-770A01DEF77C}"/>
          </ac:spMkLst>
        </pc:spChg>
        <pc:picChg chg="add mod">
          <ac:chgData name="Tomomasa Fujiwara" userId="773db4682fb361c6" providerId="LiveId" clId="{E8065606-9F0B-45FD-B8E0-617C48E9B9D5}" dt="2020-04-17T09:04:23.089" v="5701" actId="692"/>
          <ac:picMkLst>
            <pc:docMk/>
            <pc:sldMk cId="2744949897" sldId="285"/>
            <ac:picMk id="6" creationId="{0F80CA19-2210-45E2-A2EA-8AF5408024A3}"/>
          </ac:picMkLst>
        </pc:picChg>
        <pc:picChg chg="add mod">
          <ac:chgData name="Tomomasa Fujiwara" userId="773db4682fb361c6" providerId="LiveId" clId="{E8065606-9F0B-45FD-B8E0-617C48E9B9D5}" dt="2020-04-17T09:04:23.089" v="5701" actId="692"/>
          <ac:picMkLst>
            <pc:docMk/>
            <pc:sldMk cId="2744949897" sldId="285"/>
            <ac:picMk id="7" creationId="{AD9414D3-2420-4370-8EBC-B79EB2D1B1AF}"/>
          </ac:picMkLst>
        </pc:picChg>
      </pc:sldChg>
      <pc:sldMasterChg chg="modSldLayout">
        <pc:chgData name="Tomomasa Fujiwara" userId="773db4682fb361c6" providerId="LiveId" clId="{E8065606-9F0B-45FD-B8E0-617C48E9B9D5}" dt="2020-04-17T05:30:15.362" v="1272" actId="255"/>
        <pc:sldMasterMkLst>
          <pc:docMk/>
          <pc:sldMasterMk cId="2326186635" sldId="2147483660"/>
        </pc:sldMasterMkLst>
        <pc:sldLayoutChg chg="modSp">
          <pc:chgData name="Tomomasa Fujiwara" userId="773db4682fb361c6" providerId="LiveId" clId="{E8065606-9F0B-45FD-B8E0-617C48E9B9D5}" dt="2020-04-17T05:30:15.362" v="1272" actId="255"/>
          <pc:sldLayoutMkLst>
            <pc:docMk/>
            <pc:sldMasterMk cId="2326186635" sldId="2147483660"/>
            <pc:sldLayoutMk cId="1541040322" sldId="2147483662"/>
          </pc:sldLayoutMkLst>
          <pc:spChg chg="mod">
            <ac:chgData name="Tomomasa Fujiwara" userId="773db4682fb361c6" providerId="LiveId" clId="{E8065606-9F0B-45FD-B8E0-617C48E9B9D5}" dt="2020-04-17T05:30:15.362" v="1272" actId="255"/>
            <ac:spMkLst>
              <pc:docMk/>
              <pc:sldMasterMk cId="2326186635" sldId="2147483660"/>
              <pc:sldLayoutMk cId="1541040322" sldId="2147483662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EA295-7AFA-45EB-8CDC-81E6EDB2B225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08688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975" y="4821238"/>
            <a:ext cx="5507038" cy="39449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7063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0488" y="9517063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DC476-76F1-45A6-85D4-38330C191E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98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050AA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4AC4-0C56-4BC6-98E7-A4A17F014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2pPr>
            <a:lvl3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3pPr>
            <a:lvl4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4pPr>
            <a:lvl5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3197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4AC4-0C56-4BC6-98E7-A4A17F014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9284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4AC4-0C56-4BC6-98E7-A4A17F014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563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4AC4-0C56-4BC6-98E7-A4A17F014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500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4AC4-0C56-4BC6-98E7-A4A17F014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230291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4AC4-0C56-4BC6-98E7-A4A17F014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3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050AA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#23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2pPr>
            <a:lvl3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3pPr>
            <a:lvl4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4pPr>
            <a:lvl5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38610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2020. 04 .17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zh-TW"/>
              <a:t>Status report #23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58D8EE4-EB35-42FC-B88D-AAC3FAAE35DA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034343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#23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4DFEDA-657B-4EDF-80CB-23A5F28739B8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4247195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#23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703CCA-2FA7-42BC-9FE8-51430D3ADA3A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026972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#23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E6D0FA4-9675-4792-81A0-876FB499EF7B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18217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>
            <a:lvl1pPr>
              <a:defRPr sz="18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>
              <a:defRPr sz="16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2pPr>
            <a:lvl3pPr>
              <a:defRPr sz="14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3pPr>
            <a:lvl4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4pPr>
            <a:lvl5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4AC4-0C56-4BC6-98E7-A4A17F014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410403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#23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C5C90EB-EC55-4704-A45F-70EEE329D67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4290242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#23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813925-53EB-4943-B608-933CFBB32D87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061938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#23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68D24A0-0404-47C2-A5D2-8290BF14DDBD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3557326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#23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DC5A508-4C00-4878-B3E9-E5380CE89845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5084444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#23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829C83B-7302-4BC5-AD0E-F0A05159E907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649263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#23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20A163B-1BF2-42A1-B8D7-D11A6670FD5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4138862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9F44BBC-5CD2-4C29-A414-7E7A74538A87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6395433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#23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EC1D741-D1C9-4C93-8EC3-4C5802796ECF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7540938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B654C0F-ED8C-4F51-AE4F-635A2B848CCD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707502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050AA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#23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2pPr>
            <a:lvl3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3pPr>
            <a:lvl4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4pPr>
            <a:lvl5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Contents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1657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4AC4-0C56-4BC6-98E7-A4A17F014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9390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2020. 04 .17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zh-TW"/>
              <a:t>Status report #23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D172F3A-1AA9-484A-AA79-EB452FFFF1F6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3032117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#23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4A35E82-DC08-4461-B286-BA0DDF3C15F3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05031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#23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85485DD-CE08-4889-8CE3-4155D647E163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7669252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#23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56A14AE-1C21-4CB2-9195-9B5B8124B4D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866474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#23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B3810FF-89A2-4DE9-AB5F-3F34C8B49868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1591629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#23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479CA1-9BCC-482A-9DAF-4ECE381E3D30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677178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#23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3B3AF99-D245-4FCF-BF8A-BD21341C5625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7981696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#23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C79F541-E6CA-4F09-BB26-5AB0E5F0625A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7617370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#23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 dirty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1588286-60A7-4FEC-977E-CA61DDBD2BC6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1865346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#23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B22F03A-FAE6-4AF9-8E76-B321AA163D92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63330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4AC4-0C56-4BC6-98E7-A4A17F014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kumimoji="1" lang="ja-JP" altLang="en-US"/>
              <a:t>マスタータイトルの書式設定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390848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D37DF1-5C84-43AE-A632-50A458D0CAD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395887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#23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6EE46CE-4E0A-45F1-8271-86B4BBD83422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799439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#23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82F1C7E-DC5E-42EB-B36A-045DDAE91D05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79555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4AC4-0C56-4BC6-98E7-A4A17F014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3920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4AC4-0C56-4BC6-98E7-A4A17F014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1444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4AC4-0C56-4BC6-98E7-A4A17F014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86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4AC4-0C56-4BC6-98E7-A4A17F014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30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4AC4-0C56-4BC6-98E7-A4A17F014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10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ECF8FF"/>
            </a:gs>
            <a:gs pos="48000">
              <a:srgbClr val="F3F4FE"/>
            </a:gs>
            <a:gs pos="100000">
              <a:srgbClr val="D8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CC14AC4-0C56-4BC6-98E7-A4A17F0147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576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rgbClr val="001E64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rgbClr val="001E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2618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ECF8FF"/>
            </a:gs>
            <a:gs pos="48000">
              <a:srgbClr val="F3F4FE"/>
            </a:gs>
            <a:gs pos="100000">
              <a:srgbClr val="D8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6" y="6356350"/>
            <a:ext cx="3371850" cy="5016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2020. 04 .17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en-US" altLang="zh-TW"/>
              <a:t>Status report #23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rgbClr val="001E64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rgbClr val="001E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396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ECF8FF"/>
            </a:gs>
            <a:gs pos="48000">
              <a:srgbClr val="F3F4FE"/>
            </a:gs>
            <a:gs pos="100000">
              <a:srgbClr val="D8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en-US" altLang="zh-TW"/>
              <a:t>Status report #23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rgbClr val="001E64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rgbClr val="001E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160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37244FAE-147C-403A-AEDD-184DD8D3C8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8" r="26238"/>
          <a:stretch/>
        </p:blipFill>
        <p:spPr>
          <a:xfrm>
            <a:off x="9676079" y="77695"/>
            <a:ext cx="2424076" cy="2050363"/>
          </a:xfrm>
          <a:prstGeom prst="rect">
            <a:avLst/>
          </a:prstGeom>
          <a:ln w="19050">
            <a:solidFill>
              <a:srgbClr val="FFFF00"/>
            </a:solidFill>
          </a:ln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980B75BF-CAF0-4DBF-8A0E-D299A5676D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Status report #23</a:t>
            </a:r>
            <a:endParaRPr kumimoji="1"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8A29D9BC-2E1B-4141-BA92-500997186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1600" dirty="0"/>
              <a:t>2020. 04. 17 (Fri)</a:t>
            </a:r>
          </a:p>
          <a:p>
            <a:r>
              <a:rPr lang="en-US" altLang="ja-JP" sz="1600" dirty="0"/>
              <a:t>M1    FUJIWARA Tomomasa</a:t>
            </a:r>
            <a:endParaRPr kumimoji="1" lang="ja-JP" altLang="en-US" sz="1600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4E8F24-F9E4-4DBB-9554-D8A6156D9A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00AEF288-C31C-4136-BAFF-9CFC105150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421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7CA80-7F9D-4392-81D8-9A64F0C2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Cosmic-ray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FD30D2-419D-401C-A909-799CE463A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Run131: Pedestal</a:t>
            </a:r>
          </a:p>
          <a:p>
            <a:r>
              <a:rPr lang="en-US" altLang="ja-JP" dirty="0"/>
              <a:t>R-1, 2 (MPPC×1</a:t>
            </a:r>
            <a:r>
              <a:rPr lang="ja-JP" altLang="en-US" dirty="0"/>
              <a:t>こ</a:t>
            </a:r>
            <a:r>
              <a:rPr lang="en-US" altLang="ja-JP" dirty="0"/>
              <a:t>)</a:t>
            </a:r>
            <a:r>
              <a:rPr lang="ja-JP" altLang="en-US" dirty="0"/>
              <a:t>でペデスタルが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    </a:t>
            </a:r>
            <a:r>
              <a:rPr lang="ja-JP" altLang="en-US" dirty="0"/>
              <a:t>やや太め</a:t>
            </a:r>
            <a:endParaRPr kumimoji="1" lang="en-US" altLang="ja-JP" dirty="0"/>
          </a:p>
          <a:p>
            <a:r>
              <a:rPr kumimoji="1" lang="en-US" altLang="ja-JP" dirty="0"/>
              <a:t>L-1,2:</a:t>
            </a:r>
            <a:r>
              <a:rPr kumimoji="1" lang="ja-JP" altLang="en-US" dirty="0"/>
              <a:t> </a:t>
            </a:r>
            <a:r>
              <a:rPr kumimoji="1" lang="en-US" altLang="ja-JP" dirty="0"/>
              <a:t>(MPPC×4) </a:t>
            </a:r>
            <a:r>
              <a:rPr lang="ja-JP" altLang="en-US" dirty="0"/>
              <a:t>比較的細い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R(MPPC×1)</a:t>
            </a:r>
            <a:r>
              <a:rPr kumimoji="1" lang="ja-JP" altLang="en-US" dirty="0"/>
              <a:t>側の電圧を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kumimoji="1" lang="en-US" altLang="ja-JP" dirty="0"/>
              <a:t>47.7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44.7 [V]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ja-JP" altLang="en-US" dirty="0"/>
              <a:t>に変更してみる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4AD159-1376-4D98-9EFE-A4FE231C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ADEEE-1C0D-4639-B7D2-B0CE0573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90188FD-CE98-42D2-BBB9-BE41D3FA5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19" y="750075"/>
            <a:ext cx="8126072" cy="543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2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FEFF9B-5C33-40E2-973B-89E44E0A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Cosmic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98BD8E-5FA2-49DB-BDE2-C7AD25F81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Result: run133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9686D3-9126-4D72-A5E8-F15284E3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B9A670-AA1E-4413-BE14-67F1C667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CA2A0E8-C984-4C09-8771-60D0EBC28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644" y="658175"/>
            <a:ext cx="8389988" cy="569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7CA80-7F9D-4392-81D8-9A64F0C2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Cosmic-ray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FD30D2-419D-401C-A909-799CE463A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Result: run133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4AD159-1376-4D98-9EFE-A4FE231C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ADEEE-1C0D-4639-B7D2-B0CE0573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315827-DBC1-42B1-9584-C7CB54A15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96" y="2444104"/>
            <a:ext cx="5691738" cy="3828542"/>
          </a:xfrm>
          <a:prstGeom prst="rect">
            <a:avLst/>
          </a:prstGeom>
          <a:ln w="15875">
            <a:solidFill>
              <a:srgbClr val="002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1A633C-802F-4ECA-A949-CF5A5A9A4D5D}"/>
              </a:ext>
            </a:extLst>
          </p:cNvPr>
          <p:cNvSpPr txBox="1"/>
          <p:nvPr/>
        </p:nvSpPr>
        <p:spPr>
          <a:xfrm>
            <a:off x="909578" y="1971358"/>
            <a:ext cx="349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Raw. TOF vs. QDC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46F152B-8A4F-4101-9B66-AB545A5C7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8704" y="2470059"/>
            <a:ext cx="5608371" cy="3781890"/>
          </a:xfrm>
          <a:prstGeom prst="rect">
            <a:avLst/>
          </a:prstGeom>
          <a:ln w="15875">
            <a:solidFill>
              <a:srgbClr val="002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C586D2-57E8-4161-95F6-7940E3AB2DCD}"/>
              </a:ext>
            </a:extLst>
          </p:cNvPr>
          <p:cNvSpPr txBox="1"/>
          <p:nvPr/>
        </p:nvSpPr>
        <p:spPr>
          <a:xfrm>
            <a:off x="6328704" y="1977235"/>
            <a:ext cx="349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Dec. TOF vs. QDC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7762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7CA80-7F9D-4392-81D8-9A64F0C2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Cosmic-ray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FD30D2-419D-401C-A909-799CE463A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Result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4AD159-1376-4D98-9EFE-A4FE231C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ADEEE-1C0D-4639-B7D2-B0CE0573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315827-DBC1-42B1-9584-C7CB54A15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3" y="2444104"/>
            <a:ext cx="5788464" cy="3828542"/>
          </a:xfrm>
          <a:prstGeom prst="rect">
            <a:avLst/>
          </a:prstGeom>
          <a:ln w="15875">
            <a:solidFill>
              <a:srgbClr val="002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1A633C-802F-4ECA-A949-CF5A5A9A4D5D}"/>
              </a:ext>
            </a:extLst>
          </p:cNvPr>
          <p:cNvSpPr txBox="1"/>
          <p:nvPr/>
        </p:nvSpPr>
        <p:spPr>
          <a:xfrm>
            <a:off x="909578" y="1971358"/>
            <a:ext cx="349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Raw. TOF vs. QDC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46F152B-8A4F-4101-9B66-AB545A5C7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704" y="2444104"/>
            <a:ext cx="5608371" cy="3833801"/>
          </a:xfrm>
          <a:prstGeom prst="rect">
            <a:avLst/>
          </a:prstGeom>
          <a:ln w="15875">
            <a:solidFill>
              <a:srgbClr val="002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C586D2-57E8-4161-95F6-7940E3AB2DCD}"/>
              </a:ext>
            </a:extLst>
          </p:cNvPr>
          <p:cNvSpPr txBox="1"/>
          <p:nvPr/>
        </p:nvSpPr>
        <p:spPr>
          <a:xfrm>
            <a:off x="6328704" y="1977235"/>
            <a:ext cx="349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Dec. TOF vs. QDC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D6916BF-A6AF-4726-B3DD-DB9C90CE8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52" y="650782"/>
            <a:ext cx="11046443" cy="6039736"/>
          </a:xfrm>
          <a:prstGeom prst="rect">
            <a:avLst/>
          </a:prstGeom>
          <a:ln w="15875">
            <a:solidFill>
              <a:srgbClr val="0000FF"/>
            </a:solidFill>
          </a:ln>
          <a:effectLst>
            <a:outerShdw blurRad="12700" dist="12700" sx="101000" sy="101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0489F83-5A60-4F2D-BE53-C0BF50E0CD98}"/>
              </a:ext>
            </a:extLst>
          </p:cNvPr>
          <p:cNvCxnSpPr>
            <a:cxnSpLocks/>
          </p:cNvCxnSpPr>
          <p:nvPr/>
        </p:nvCxnSpPr>
        <p:spPr>
          <a:xfrm>
            <a:off x="10149840" y="2137696"/>
            <a:ext cx="1212273" cy="0"/>
          </a:xfrm>
          <a:prstGeom prst="straightConnector1">
            <a:avLst/>
          </a:prstGeom>
          <a:ln w="317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139FAD5-85EE-4ADD-8383-14F0CD3DF39C}"/>
              </a:ext>
            </a:extLst>
          </p:cNvPr>
          <p:cNvSpPr/>
          <p:nvPr/>
        </p:nvSpPr>
        <p:spPr>
          <a:xfrm>
            <a:off x="7620000" y="3123261"/>
            <a:ext cx="3559277" cy="491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4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EA4A42-9C43-4D9C-BEFA-9E32A731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G4 simulation (</a:t>
            </a:r>
            <a:r>
              <a:rPr lang="en-US" altLang="ja-JP" dirty="0" err="1"/>
              <a:t>hyperNKS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8A6B7ED-DC41-47EF-9FCD-E7AD84C44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8" r="26238"/>
          <a:stretch/>
        </p:blipFill>
        <p:spPr>
          <a:xfrm>
            <a:off x="6099139" y="673329"/>
            <a:ext cx="5926201" cy="5012575"/>
          </a:xfrm>
        </p:spPr>
      </p:pic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E4DD91-B46E-4776-BA3C-13CAFCF5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08FF12-F992-49B3-AF36-BE48698B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D07E073-25EA-4862-8FB2-DA65E93D13CD}"/>
              </a:ext>
            </a:extLst>
          </p:cNvPr>
          <p:cNvSpPr/>
          <p:nvPr/>
        </p:nvSpPr>
        <p:spPr>
          <a:xfrm>
            <a:off x="344978" y="673329"/>
            <a:ext cx="5751022" cy="5683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b="1" dirty="0">
                <a:solidFill>
                  <a:srgbClr val="0020A0"/>
                </a:solidFill>
              </a:rPr>
              <a:t>やるべきこと</a:t>
            </a:r>
            <a:endParaRPr kumimoji="1" lang="en-US" altLang="ja-JP" b="1" dirty="0">
              <a:solidFill>
                <a:srgbClr val="002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</a:rPr>
              <a:t>NKS2</a:t>
            </a:r>
            <a:r>
              <a:rPr kumimoji="1" lang="ja-JP" altLang="en-US" dirty="0">
                <a:solidFill>
                  <a:schemeClr val="tx1"/>
                </a:solidFill>
              </a:rPr>
              <a:t>後方の</a:t>
            </a:r>
            <a:r>
              <a:rPr kumimoji="1" lang="en-US" altLang="ja-JP" dirty="0">
                <a:solidFill>
                  <a:schemeClr val="tx1"/>
                </a:solidFill>
              </a:rPr>
              <a:t>ToF</a:t>
            </a:r>
            <a:r>
              <a:rPr kumimoji="1" lang="ja-JP" altLang="en-US" dirty="0">
                <a:solidFill>
                  <a:schemeClr val="tx1"/>
                </a:solidFill>
              </a:rPr>
              <a:t>の配置最適化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chemeClr val="tx1"/>
                </a:solidFill>
              </a:rPr>
              <a:t>上下の間隙</a:t>
            </a:r>
            <a:r>
              <a:rPr kumimoji="1" lang="en-US" altLang="ja-JP" dirty="0">
                <a:solidFill>
                  <a:schemeClr val="tx1"/>
                </a:solidFill>
              </a:rPr>
              <a:t>, </a:t>
            </a:r>
            <a:r>
              <a:rPr kumimoji="1" lang="ja-JP" altLang="en-US" dirty="0">
                <a:solidFill>
                  <a:schemeClr val="tx1"/>
                </a:solidFill>
              </a:rPr>
              <a:t>横のセグメント数</a:t>
            </a:r>
            <a:r>
              <a:rPr kumimoji="1" lang="en-US" altLang="ja-JP" dirty="0">
                <a:solidFill>
                  <a:schemeClr val="tx1"/>
                </a:solidFill>
              </a:rPr>
              <a:t>, NKS2</a:t>
            </a:r>
            <a:r>
              <a:rPr kumimoji="1" lang="ja-JP" altLang="en-US" dirty="0">
                <a:solidFill>
                  <a:schemeClr val="tx1"/>
                </a:solidFill>
              </a:rPr>
              <a:t>からの距離 </a:t>
            </a:r>
            <a:r>
              <a:rPr kumimoji="1" lang="en-US" altLang="ja-JP" dirty="0">
                <a:solidFill>
                  <a:schemeClr val="tx1"/>
                </a:solidFill>
              </a:rPr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solidFill>
                  <a:schemeClr val="tx1"/>
                </a:solidFill>
              </a:rPr>
              <a:t>とりあえず動かしてみた</a:t>
            </a:r>
            <a:endParaRPr kumimoji="1"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〈</a:t>
            </a:r>
            <a:r>
              <a:rPr kumimoji="1" lang="ja-JP" altLang="en-US" dirty="0">
                <a:solidFill>
                  <a:schemeClr val="tx1"/>
                </a:solidFill>
              </a:rPr>
              <a:t>条件</a:t>
            </a:r>
            <a:r>
              <a:rPr kumimoji="1" lang="en-US" altLang="ja-JP" dirty="0">
                <a:solidFill>
                  <a:schemeClr val="tx1"/>
                </a:solidFill>
              </a:rPr>
              <a:t>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solidFill>
                  <a:schemeClr val="tx1"/>
                </a:solidFill>
              </a:rPr>
              <a:t>K</a:t>
            </a:r>
            <a:r>
              <a:rPr kumimoji="1" lang="en-US" altLang="ja-JP" sz="1600" baseline="30000" dirty="0">
                <a:solidFill>
                  <a:schemeClr val="tx1"/>
                </a:solidFill>
              </a:rPr>
              <a:t>+</a:t>
            </a:r>
            <a:r>
              <a:rPr kumimoji="1" lang="en-US" altLang="ja-JP" sz="1600" dirty="0">
                <a:solidFill>
                  <a:schemeClr val="tx1"/>
                </a:solidFill>
              </a:rPr>
              <a:t>, 10</a:t>
            </a:r>
            <a:r>
              <a:rPr kumimoji="1" lang="ja-JP" altLang="en-US" sz="1600" dirty="0">
                <a:solidFill>
                  <a:schemeClr val="tx1"/>
                </a:solidFill>
              </a:rPr>
              <a:t>万発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</a:rPr>
              <a:t>位置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kumimoji="1" lang="en-US" altLang="ja-JP" sz="1600" dirty="0">
                <a:solidFill>
                  <a:schemeClr val="tx1"/>
                </a:solidFill>
              </a:rPr>
              <a:t>	x, y: 0</a:t>
            </a:r>
            <a:r>
              <a:rPr kumimoji="1" lang="ja-JP" altLang="en-US" sz="1600" dirty="0">
                <a:solidFill>
                  <a:schemeClr val="tx1"/>
                </a:solidFill>
              </a:rPr>
              <a:t>で固定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kumimoji="1" lang="en-US" altLang="ja-JP" sz="1600" dirty="0">
                <a:solidFill>
                  <a:schemeClr val="tx1"/>
                </a:solidFill>
              </a:rPr>
              <a:t>	z: </a:t>
            </a:r>
            <a:r>
              <a:rPr kumimoji="1" lang="ja-JP" altLang="en-US" sz="1600" dirty="0">
                <a:solidFill>
                  <a:schemeClr val="tx1"/>
                </a:solidFill>
              </a:rPr>
              <a:t>標的セル内で一様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</a:rPr>
              <a:t>運動量</a:t>
            </a:r>
            <a:r>
              <a:rPr kumimoji="1" lang="en-US" altLang="ja-JP" sz="1600" dirty="0">
                <a:solidFill>
                  <a:schemeClr val="tx1"/>
                </a:solidFill>
              </a:rPr>
              <a:t>: 280 – 520 MeV/c </a:t>
            </a:r>
            <a:r>
              <a:rPr kumimoji="1" lang="ja-JP" altLang="en-US" sz="1600" dirty="0">
                <a:solidFill>
                  <a:schemeClr val="tx1"/>
                </a:solidFill>
              </a:rPr>
              <a:t>で一様生成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</a:rPr>
              <a:t>天頂角</a:t>
            </a:r>
            <a:r>
              <a:rPr kumimoji="1" lang="en-US" altLang="ja-JP" sz="1600" dirty="0">
                <a:solidFill>
                  <a:schemeClr val="tx1"/>
                </a:solidFill>
              </a:rPr>
              <a:t>: 0°-10°</a:t>
            </a:r>
            <a:r>
              <a:rPr kumimoji="1" lang="ja-JP" altLang="en-US" sz="1600" dirty="0">
                <a:solidFill>
                  <a:schemeClr val="tx1"/>
                </a:solidFill>
              </a:rPr>
              <a:t>で 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cosθ</a:t>
            </a:r>
            <a:r>
              <a:rPr kumimoji="1" lang="en-US" altLang="ja-JP" sz="1600" dirty="0">
                <a:solidFill>
                  <a:schemeClr val="tx1"/>
                </a:solidFill>
              </a:rPr>
              <a:t> </a:t>
            </a:r>
            <a:r>
              <a:rPr kumimoji="1" lang="ja-JP" altLang="en-US" sz="1600" dirty="0">
                <a:solidFill>
                  <a:schemeClr val="tx1"/>
                </a:solidFill>
              </a:rPr>
              <a:t>を一様生成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</a:rPr>
              <a:t>磁場</a:t>
            </a:r>
            <a:r>
              <a:rPr kumimoji="1" lang="en-US" altLang="ja-JP" sz="1600" dirty="0">
                <a:solidFill>
                  <a:schemeClr val="tx1"/>
                </a:solidFill>
              </a:rPr>
              <a:t>: 0.4T</a:t>
            </a:r>
            <a:r>
              <a:rPr kumimoji="1" lang="ja-JP" altLang="en-US" sz="1600" dirty="0">
                <a:solidFill>
                  <a:schemeClr val="tx1"/>
                </a:solidFill>
              </a:rPr>
              <a:t>で一定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solidFill>
                  <a:schemeClr val="tx1"/>
                </a:solidFill>
              </a:rPr>
              <a:t>Decay </a:t>
            </a:r>
            <a:r>
              <a:rPr kumimoji="1" lang="ja-JP" altLang="en-US" sz="1600" dirty="0">
                <a:solidFill>
                  <a:schemeClr val="tx1"/>
                </a:solidFill>
              </a:rPr>
              <a:t>無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solidFill>
                  <a:schemeClr val="tx1"/>
                </a:solidFill>
              </a:rPr>
              <a:t>真空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483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2270E-FFCC-474D-822B-7DADB81A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G4 simulation (</a:t>
            </a:r>
            <a:r>
              <a:rPr lang="en-US" altLang="ja-JP" dirty="0" err="1"/>
              <a:t>hyperNKS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E7EDFB-41F8-419B-858E-832C7A6ED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vd[2][0] </a:t>
            </a:r>
            <a:r>
              <a:rPr lang="ja-JP" altLang="en-US" dirty="0"/>
              <a:t>でのヒット相関を調べた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6401C8-766C-404C-AC3D-47D9F602B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5427D1-25DA-42EB-9226-7A835EC0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pic>
        <p:nvPicPr>
          <p:cNvPr id="6" name="コンテンツ プレースホルダー 4">
            <a:extLst>
              <a:ext uri="{FF2B5EF4-FFF2-40B4-BE49-F238E27FC236}">
                <a16:creationId xmlns:a16="http://schemas.microsoft.com/office/drawing/2014/main" id="{31EBCCCF-6E74-487D-B784-37A7956BAA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8" r="26238"/>
          <a:stretch/>
        </p:blipFill>
        <p:spPr>
          <a:xfrm>
            <a:off x="6099139" y="673329"/>
            <a:ext cx="5926201" cy="501257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EAD27BD-2402-43D0-82E0-728EDA95F7FE}"/>
              </a:ext>
            </a:extLst>
          </p:cNvPr>
          <p:cNvSpPr/>
          <p:nvPr/>
        </p:nvSpPr>
        <p:spPr>
          <a:xfrm>
            <a:off x="9515433" y="1658388"/>
            <a:ext cx="1616825" cy="507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vd[2][0]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744441C-1363-4C2D-93F6-25F84FDCCED8}"/>
              </a:ext>
            </a:extLst>
          </p:cNvPr>
          <p:cNvSpPr/>
          <p:nvPr/>
        </p:nvSpPr>
        <p:spPr>
          <a:xfrm>
            <a:off x="6190461" y="1735974"/>
            <a:ext cx="1616825" cy="507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vd[0][0]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DBCC0CB-B47E-474B-BE22-532EBE013DC1}"/>
              </a:ext>
            </a:extLst>
          </p:cNvPr>
          <p:cNvSpPr/>
          <p:nvPr/>
        </p:nvSpPr>
        <p:spPr>
          <a:xfrm>
            <a:off x="7664585" y="1464750"/>
            <a:ext cx="1616825" cy="507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vd[1][0]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548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2270E-FFCC-474D-822B-7DADB81A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G4 simulation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E7EDFB-41F8-419B-858E-832C7A6ED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1600" dirty="0"/>
              <a:t>vd[2][0] </a:t>
            </a:r>
            <a:r>
              <a:rPr lang="ja-JP" altLang="en-US" sz="1600" dirty="0"/>
              <a:t>でのヒット相関を調べた</a:t>
            </a:r>
            <a:endParaRPr kumimoji="1" lang="ja-JP" altLang="en-US" sz="16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6401C8-766C-404C-AC3D-47D9F602B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5427D1-25DA-42EB-9226-7A835EC0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pic>
        <p:nvPicPr>
          <p:cNvPr id="6" name="コンテンツ プレースホルダー 4">
            <a:extLst>
              <a:ext uri="{FF2B5EF4-FFF2-40B4-BE49-F238E27FC236}">
                <a16:creationId xmlns:a16="http://schemas.microsoft.com/office/drawing/2014/main" id="{31EBCCCF-6E74-487D-B784-37A7956BAA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8" r="26238"/>
          <a:stretch/>
        </p:blipFill>
        <p:spPr>
          <a:xfrm>
            <a:off x="6099139" y="673329"/>
            <a:ext cx="5926201" cy="501257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EAD27BD-2402-43D0-82E0-728EDA95F7FE}"/>
              </a:ext>
            </a:extLst>
          </p:cNvPr>
          <p:cNvSpPr/>
          <p:nvPr/>
        </p:nvSpPr>
        <p:spPr>
          <a:xfrm>
            <a:off x="9515433" y="1658388"/>
            <a:ext cx="1616825" cy="507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vd[2][0]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744441C-1363-4C2D-93F6-25F84FDCCED8}"/>
              </a:ext>
            </a:extLst>
          </p:cNvPr>
          <p:cNvSpPr/>
          <p:nvPr/>
        </p:nvSpPr>
        <p:spPr>
          <a:xfrm>
            <a:off x="6190461" y="1735974"/>
            <a:ext cx="1616825" cy="507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vd[0][0]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DBCC0CB-B47E-474B-BE22-532EBE013DC1}"/>
              </a:ext>
            </a:extLst>
          </p:cNvPr>
          <p:cNvSpPr/>
          <p:nvPr/>
        </p:nvSpPr>
        <p:spPr>
          <a:xfrm>
            <a:off x="7664585" y="1464750"/>
            <a:ext cx="1616825" cy="507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vd[1][0]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79C5B8C-3748-4967-A720-9A7EB4358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714" y="66176"/>
            <a:ext cx="8563826" cy="629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1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1D6F13-DF23-445F-885B-FCD96477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G4 simulation (</a:t>
            </a:r>
            <a:r>
              <a:rPr lang="en-US" altLang="ja-JP" dirty="0" err="1"/>
              <a:t>hyperNKS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59D0-A397-4533-B314-EF8B5CCE6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vd[0][0], vd[2][0]</a:t>
            </a:r>
            <a:r>
              <a:rPr kumimoji="1" lang="ja-JP" altLang="en-US" dirty="0"/>
              <a:t>で飛行時間差を求めてみた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4A95FC-9900-403D-953C-79CF4C1B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3C6F4D-28FF-4F2E-AD50-FE1648CD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EA56B69-77BA-4696-BF04-171F7F7DC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1"/>
          <a:stretch/>
        </p:blipFill>
        <p:spPr>
          <a:xfrm>
            <a:off x="4983317" y="1180406"/>
            <a:ext cx="6872683" cy="486568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79F8FD0-A513-4690-9600-32762C1EF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27" y="3124992"/>
            <a:ext cx="3439073" cy="291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89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127160-2819-4FD9-BCCA-0BC800DE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To do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72F38A-DA36-45C5-B73F-958B3A620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0815" y="1270175"/>
            <a:ext cx="7672648" cy="4968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en-US" altLang="ja-JP" dirty="0"/>
              <a:t>G4 simulation</a:t>
            </a:r>
          </a:p>
          <a:p>
            <a:r>
              <a:rPr lang="en-US" altLang="ja-JP" dirty="0"/>
              <a:t>Include material, B field of 680 magnet</a:t>
            </a:r>
          </a:p>
          <a:p>
            <a:r>
              <a:rPr kumimoji="1" lang="ja-JP" altLang="en-US" dirty="0"/>
              <a:t>運動学もより現実的に</a:t>
            </a:r>
            <a:r>
              <a:rPr kumimoji="1" lang="en-US" altLang="ja-JP" dirty="0"/>
              <a:t> (</a:t>
            </a:r>
            <a:r>
              <a:rPr kumimoji="1" lang="ja-JP" altLang="en-US" dirty="0"/>
              <a:t>どうするか→ </a:t>
            </a:r>
            <a:r>
              <a:rPr kumimoji="1" lang="en-US" altLang="ja-JP" dirty="0" err="1"/>
              <a:t>KMaid</a:t>
            </a:r>
            <a:r>
              <a:rPr kumimoji="1" lang="en-US" altLang="ja-JP" dirty="0"/>
              <a:t> </a:t>
            </a:r>
            <a:r>
              <a:rPr lang="ja-JP" altLang="en-US" dirty="0"/>
              <a:t>を理解する必要有</a:t>
            </a:r>
            <a:r>
              <a:rPr lang="en-US" altLang="ja-JP" dirty="0"/>
              <a:t>??)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42EBE4-7207-4275-9292-057CAE690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205F16-7ED2-472E-A558-9B0FE0DD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386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474913-94C4-4E11-A124-FBAA998E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G4 simulation (</a:t>
            </a:r>
            <a:r>
              <a:rPr lang="en-US" altLang="ja-JP" dirty="0" err="1"/>
              <a:t>hyperNKS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365AD2-D01B-46A4-92A5-BA15DA65E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1200" dirty="0"/>
              <a:t>どのような運動量</a:t>
            </a:r>
            <a:r>
              <a:rPr lang="en-US" altLang="ja-JP" sz="1200" dirty="0"/>
              <a:t>, </a:t>
            </a:r>
            <a:r>
              <a:rPr lang="ja-JP" altLang="en-US" sz="1200" dirty="0"/>
              <a:t>放出角度で飛ばすのがよいかを考えるため</a:t>
            </a:r>
            <a:r>
              <a:rPr lang="en-US" altLang="ja-JP" sz="1200" dirty="0"/>
              <a:t>, p(γ, K</a:t>
            </a:r>
            <a:r>
              <a:rPr lang="en-US" altLang="ja-JP" sz="1200" baseline="30000" dirty="0"/>
              <a:t>+</a:t>
            </a:r>
            <a:r>
              <a:rPr lang="en-US" altLang="ja-JP" sz="1200" dirty="0"/>
              <a:t>)Λ </a:t>
            </a:r>
            <a:r>
              <a:rPr lang="ja-JP" altLang="en-US" sz="1200" dirty="0"/>
              <a:t>の運動学を計算してみた </a:t>
            </a:r>
            <a:r>
              <a:rPr lang="en-US" altLang="ja-JP" sz="1200" dirty="0"/>
              <a:t>(</a:t>
            </a:r>
            <a:r>
              <a:rPr lang="ja-JP" altLang="en-US" sz="1200" dirty="0"/>
              <a:t>が</a:t>
            </a:r>
            <a:r>
              <a:rPr lang="en-US" altLang="ja-JP" sz="1200" dirty="0"/>
              <a:t>, </a:t>
            </a:r>
            <a:r>
              <a:rPr lang="ja-JP" altLang="en-US" sz="1200" dirty="0"/>
              <a:t>いまいちよくわからない</a:t>
            </a:r>
            <a:r>
              <a:rPr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9D1763-0483-4035-BA47-B9397CC7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06AD98-4429-470A-BFD0-C0EDC3E5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5A6F12E-3C62-4974-AA0A-2AAE7E8CC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3" y="2243103"/>
            <a:ext cx="5865411" cy="3791937"/>
          </a:xfrm>
          <a:prstGeom prst="rect">
            <a:avLst/>
          </a:prstGeom>
          <a:ln w="158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80CA018-752B-4E24-A596-036E61C75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398" y="2243103"/>
            <a:ext cx="5865411" cy="3799186"/>
          </a:xfrm>
          <a:prstGeom prst="rect">
            <a:avLst/>
          </a:prstGeom>
          <a:ln w="158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458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670A4-B0BF-432F-80C5-F6754216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Cosmic-ray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BBE4EC-F82B-4779-889C-6FE032F4F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723207"/>
            <a:ext cx="11520000" cy="5514968"/>
          </a:xfrm>
        </p:spPr>
        <p:txBody>
          <a:bodyPr/>
          <a:lstStyle/>
          <a:p>
            <a:r>
              <a:rPr lang="en-US" altLang="ja-JP" dirty="0"/>
              <a:t>Purpose: measurement of timing resolution for MPPC × n series connection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D58960-18A4-4F7C-BA35-27581561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93AD54-392C-42CF-897D-261F978C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94FFFF-DF5C-4E11-8996-BC487A2D0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2989" y="3701332"/>
            <a:ext cx="3211519" cy="2014557"/>
          </a:xfrm>
          <a:prstGeom prst="rect">
            <a:avLst/>
          </a:prstGeom>
          <a:ln w="15875">
            <a:solidFill>
              <a:srgbClr val="00A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E7F9E117-6691-4C15-8195-8A4D202DF255}"/>
              </a:ext>
            </a:extLst>
          </p:cNvPr>
          <p:cNvSpPr/>
          <p:nvPr/>
        </p:nvSpPr>
        <p:spPr>
          <a:xfrm>
            <a:off x="3237807" y="4708610"/>
            <a:ext cx="914400" cy="914400"/>
          </a:xfrm>
          <a:prstGeom prst="ellipse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2EA870-2E79-49DC-8423-6A350304EE00}"/>
              </a:ext>
            </a:extLst>
          </p:cNvPr>
          <p:cNvSpPr txBox="1"/>
          <p:nvPr/>
        </p:nvSpPr>
        <p:spPr>
          <a:xfrm>
            <a:off x="2934393" y="5764373"/>
            <a:ext cx="243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Strange cluster in TDC</a:t>
            </a:r>
            <a:endParaRPr kumimoji="1" lang="ja-JP" altLang="en-US" dirty="0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C067E30-4024-49C5-9A49-B768FDA3DC73}"/>
              </a:ext>
            </a:extLst>
          </p:cNvPr>
          <p:cNvSpPr/>
          <p:nvPr/>
        </p:nvSpPr>
        <p:spPr>
          <a:xfrm>
            <a:off x="5137265" y="4599847"/>
            <a:ext cx="1449324" cy="484632"/>
          </a:xfrm>
          <a:prstGeom prst="rightArrow">
            <a:avLst>
              <a:gd name="adj1" fmla="val 50000"/>
              <a:gd name="adj2" fmla="val 91166"/>
            </a:avLst>
          </a:prstGeom>
          <a:solidFill>
            <a:srgbClr val="00E0FF"/>
          </a:solidFill>
          <a:ln w="25400">
            <a:solidFill>
              <a:srgbClr val="002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CBCCF10-76E9-434E-831C-55074DFBB3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8829" y="1231063"/>
            <a:ext cx="4675100" cy="2352094"/>
          </a:xfrm>
          <a:prstGeom prst="rect">
            <a:avLst/>
          </a:prstGeom>
          <a:ln w="15875">
            <a:solidFill>
              <a:srgbClr val="00A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E830E0A-9188-41AE-9207-B4BBC211E0BA}"/>
              </a:ext>
            </a:extLst>
          </p:cNvPr>
          <p:cNvSpPr txBox="1"/>
          <p:nvPr/>
        </p:nvSpPr>
        <p:spPr>
          <a:xfrm>
            <a:off x="6244312" y="3214011"/>
            <a:ext cx="243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00FF"/>
                </a:solidFill>
              </a:rPr>
              <a:t>Bad resolution...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548032-B8AB-494A-A4DB-23D60E3D2CDA}"/>
              </a:ext>
            </a:extLst>
          </p:cNvPr>
          <p:cNvSpPr txBox="1"/>
          <p:nvPr/>
        </p:nvSpPr>
        <p:spPr>
          <a:xfrm>
            <a:off x="6883962" y="4761313"/>
            <a:ext cx="3490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Study tendency of TDC dist.</a:t>
            </a:r>
          </a:p>
          <a:p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     with long time run (~4 days)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1F16ED-D601-48D9-92A7-C60ABE3D0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78" y="2672934"/>
            <a:ext cx="61162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132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03BA97-178A-4813-80B8-80894A2D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B9DEF8-E595-4AE7-A2EB-770A01DEF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aaa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A9B42A-5E46-4CB2-92BE-E0510508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BD4483-906F-4482-8D8C-4F178747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F80CA19-2210-45E2-A2EA-8AF54080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4" y="1830657"/>
            <a:ext cx="5921778" cy="3684317"/>
          </a:xfrm>
          <a:prstGeom prst="rect">
            <a:avLst/>
          </a:prstGeom>
          <a:ln w="15875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D9414D3-2420-4370-8EBC-B79EB2D1B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988" y="1682627"/>
            <a:ext cx="5921778" cy="3832347"/>
          </a:xfrm>
          <a:prstGeom prst="rect">
            <a:avLst/>
          </a:prstGeom>
          <a:ln w="15875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4949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9AE80D-08C2-4F6D-A867-26CD0EDA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HyperNKS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DF79C8-95D5-4526-B9DD-1756A5302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K</a:t>
            </a:r>
            <a:r>
              <a:rPr kumimoji="1" lang="en-US" altLang="ja-JP" baseline="30000" dirty="0"/>
              <a:t>+</a:t>
            </a:r>
            <a:r>
              <a:rPr kumimoji="1" lang="en-US" altLang="ja-JP" dirty="0"/>
              <a:t>, 10000</a:t>
            </a:r>
          </a:p>
          <a:p>
            <a:r>
              <a:rPr lang="en-US" altLang="ja-JP" dirty="0"/>
              <a:t>Momentum: 280 – 520 MeV/c</a:t>
            </a:r>
          </a:p>
          <a:p>
            <a:r>
              <a:rPr kumimoji="1" lang="en-US" altLang="ja-JP" dirty="0"/>
              <a:t>Theta: -10° - +10°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4AE84F2-E193-4385-9D1A-06FCDC7E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1361"/>
            <a:ext cx="12192000" cy="2997229"/>
          </a:xfrm>
          <a:prstGeom prst="rect">
            <a:avLst/>
          </a:prstGeom>
        </p:spPr>
      </p:pic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32172B-6E3C-4075-B7CA-8455183B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535C4A-63D0-4D58-90B3-0645CF3F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631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7BCBF86-5195-4A12-82FC-D564D3E3F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087" y="0"/>
            <a:ext cx="9334913" cy="6858000"/>
          </a:xfrm>
          <a:prstGeom prst="rect">
            <a:avLst/>
          </a:prstGeom>
        </p:spPr>
      </p:pic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8E7C7BE-C6EE-4B83-97F3-B991D992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537AB65-738F-429C-9880-A5A2BA01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813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40F3403-7480-4370-8593-CC1EFC508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92" y="0"/>
            <a:ext cx="9915615" cy="6858000"/>
          </a:xfrm>
          <a:prstGeom prst="rect">
            <a:avLst/>
          </a:prstGeom>
        </p:spPr>
      </p:pic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8E0C91-296D-47EF-8B98-489A89C2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17B596-E7BB-4EF0-B6DD-F27A633E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095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3AF8401-AA5B-4FB9-B41F-072E8ED72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16" y="0"/>
            <a:ext cx="10367768" cy="6858000"/>
          </a:xfrm>
          <a:prstGeom prst="rect">
            <a:avLst/>
          </a:prstGeom>
        </p:spPr>
      </p:pic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5B0AB1F-CDC1-41DB-858C-D99070F0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85324A-153C-49D6-9284-80062A8B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165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CB04BBB-23D1-44A9-A456-4E8B2FA86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20" y="0"/>
            <a:ext cx="10099160" cy="6858000"/>
          </a:xfrm>
          <a:prstGeom prst="rect">
            <a:avLst/>
          </a:prstGeom>
        </p:spPr>
      </p:pic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5D00D4-C57D-4802-9634-A299002B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EECFA9-937A-4911-8191-F1677AEB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831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3B49935-580E-47DF-A8FA-54BED89AE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51"/>
            <a:ext cx="12192000" cy="6679497"/>
          </a:xfrm>
          <a:prstGeom prst="rect">
            <a:avLst/>
          </a:prstGeom>
        </p:spPr>
      </p:pic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3E7E5DF-4315-437D-AC91-915CD235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452055-6E71-4C84-B454-4633C0F5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646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694C621-315C-4216-9AD3-25E89900AF4D}"/>
              </a:ext>
            </a:extLst>
          </p:cNvPr>
          <p:cNvSpPr/>
          <p:nvPr/>
        </p:nvSpPr>
        <p:spPr>
          <a:xfrm rot="2158685">
            <a:off x="1659835" y="1189832"/>
            <a:ext cx="1568317" cy="164591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31D0E6C-ED78-49A9-9D5A-9A9847349876}"/>
              </a:ext>
            </a:extLst>
          </p:cNvPr>
          <p:cNvSpPr/>
          <p:nvPr/>
        </p:nvSpPr>
        <p:spPr>
          <a:xfrm>
            <a:off x="10587297" y="7441"/>
            <a:ext cx="1329344" cy="558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B07227E-870A-41AF-9611-62310401FBD7}"/>
              </a:ext>
            </a:extLst>
          </p:cNvPr>
          <p:cNvSpPr/>
          <p:nvPr/>
        </p:nvSpPr>
        <p:spPr>
          <a:xfrm>
            <a:off x="275359" y="216131"/>
            <a:ext cx="11641282" cy="6409113"/>
          </a:xfrm>
          <a:prstGeom prst="rect">
            <a:avLst/>
          </a:prstGeom>
          <a:noFill/>
          <a:ln w="38100">
            <a:solidFill>
              <a:srgbClr val="002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C2181C9-8A8C-4B61-A9B1-2C8E3232BB55}"/>
              </a:ext>
            </a:extLst>
          </p:cNvPr>
          <p:cNvSpPr/>
          <p:nvPr/>
        </p:nvSpPr>
        <p:spPr>
          <a:xfrm>
            <a:off x="11704667" y="4422371"/>
            <a:ext cx="211974" cy="1575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79205E2-517F-4F8B-9B40-CE8E36DE36DE}"/>
              </a:ext>
            </a:extLst>
          </p:cNvPr>
          <p:cNvSpPr/>
          <p:nvPr/>
        </p:nvSpPr>
        <p:spPr>
          <a:xfrm>
            <a:off x="11110307" y="4632266"/>
            <a:ext cx="594360" cy="1155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3600" b="1" dirty="0">
                <a:solidFill>
                  <a:schemeClr val="tx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入口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E3319D8-C48F-4729-8B6F-62BCAAA98E33}"/>
              </a:ext>
            </a:extLst>
          </p:cNvPr>
          <p:cNvSpPr/>
          <p:nvPr/>
        </p:nvSpPr>
        <p:spPr>
          <a:xfrm>
            <a:off x="6384174" y="3283527"/>
            <a:ext cx="2934393" cy="164591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モジュール群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B57A3A3-C558-40B4-86DA-B878F4A4F516}"/>
              </a:ext>
            </a:extLst>
          </p:cNvPr>
          <p:cNvSpPr/>
          <p:nvPr/>
        </p:nvSpPr>
        <p:spPr>
          <a:xfrm>
            <a:off x="2044931" y="3283527"/>
            <a:ext cx="4127269" cy="164591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200" dirty="0">
                <a:solidFill>
                  <a:srgbClr val="FF00FF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電源・検出器</a:t>
            </a:r>
            <a:endParaRPr kumimoji="1" lang="en-US" altLang="ja-JP" sz="4200" dirty="0">
              <a:solidFill>
                <a:srgbClr val="FF00FF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6E64CF7-AF46-42FC-A66E-8258A29494C2}"/>
              </a:ext>
            </a:extLst>
          </p:cNvPr>
          <p:cNvSpPr/>
          <p:nvPr/>
        </p:nvSpPr>
        <p:spPr>
          <a:xfrm>
            <a:off x="1082091" y="1727386"/>
            <a:ext cx="2723804" cy="570807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KiNOKO </a:t>
            </a:r>
            <a:r>
              <a:rPr kumimoji="1" lang="en-US" altLang="ja-JP" sz="3600" dirty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PC</a:t>
            </a:r>
            <a:endParaRPr kumimoji="1" lang="ja-JP" altLang="en-US" sz="3600" dirty="0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094DE8-196F-4557-9384-B2522645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6CD75FF0-5249-43B1-A4CE-6135912E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448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正方形/長方形 1">
            <a:extLst>
              <a:ext uri="{FF2B5EF4-FFF2-40B4-BE49-F238E27FC236}">
                <a16:creationId xmlns:a16="http://schemas.microsoft.com/office/drawing/2014/main" id="{FBC21A2C-BEFD-4047-9B85-1FFCCA936A58}"/>
              </a:ext>
            </a:extLst>
          </p:cNvPr>
          <p:cNvSpPr/>
          <p:nvPr/>
        </p:nvSpPr>
        <p:spPr>
          <a:xfrm>
            <a:off x="314498" y="1047403"/>
            <a:ext cx="11563003" cy="4838007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 useBgFill="1">
        <p:nvSpPr>
          <p:cNvPr id="3" name="正方形/長方形 2">
            <a:extLst>
              <a:ext uri="{FF2B5EF4-FFF2-40B4-BE49-F238E27FC236}">
                <a16:creationId xmlns:a16="http://schemas.microsoft.com/office/drawing/2014/main" id="{0DF83A49-9167-4B69-B306-CDF10E76AEAC}"/>
              </a:ext>
            </a:extLst>
          </p:cNvPr>
          <p:cNvSpPr/>
          <p:nvPr/>
        </p:nvSpPr>
        <p:spPr>
          <a:xfrm>
            <a:off x="10587297" y="89882"/>
            <a:ext cx="1329344" cy="865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D5DD2D06-2C5C-480B-9A71-B3A2BBA9B821}"/>
              </a:ext>
            </a:extLst>
          </p:cNvPr>
          <p:cNvSpPr/>
          <p:nvPr/>
        </p:nvSpPr>
        <p:spPr>
          <a:xfrm>
            <a:off x="6941863" y="565266"/>
            <a:ext cx="5300749" cy="5910350"/>
          </a:xfrm>
          <a:custGeom>
            <a:avLst/>
            <a:gdLst>
              <a:gd name="connsiteX0" fmla="*/ 241069 w 3749040"/>
              <a:gd name="connsiteY0" fmla="*/ 83127 h 4422371"/>
              <a:gd name="connsiteX1" fmla="*/ 1188720 w 3749040"/>
              <a:gd name="connsiteY1" fmla="*/ 74815 h 4422371"/>
              <a:gd name="connsiteX2" fmla="*/ 1255222 w 3749040"/>
              <a:gd name="connsiteY2" fmla="*/ 66502 h 4422371"/>
              <a:gd name="connsiteX3" fmla="*/ 1363287 w 3749040"/>
              <a:gd name="connsiteY3" fmla="*/ 49876 h 4422371"/>
              <a:gd name="connsiteX4" fmla="*/ 1404851 w 3749040"/>
              <a:gd name="connsiteY4" fmla="*/ 41564 h 4422371"/>
              <a:gd name="connsiteX5" fmla="*/ 1463040 w 3749040"/>
              <a:gd name="connsiteY5" fmla="*/ 33251 h 4422371"/>
              <a:gd name="connsiteX6" fmla="*/ 1504604 w 3749040"/>
              <a:gd name="connsiteY6" fmla="*/ 16626 h 4422371"/>
              <a:gd name="connsiteX7" fmla="*/ 1587731 w 3749040"/>
              <a:gd name="connsiteY7" fmla="*/ 0 h 4422371"/>
              <a:gd name="connsiteX8" fmla="*/ 1853738 w 3749040"/>
              <a:gd name="connsiteY8" fmla="*/ 8313 h 4422371"/>
              <a:gd name="connsiteX9" fmla="*/ 1886989 w 3749040"/>
              <a:gd name="connsiteY9" fmla="*/ 16626 h 4422371"/>
              <a:gd name="connsiteX10" fmla="*/ 1986742 w 3749040"/>
              <a:gd name="connsiteY10" fmla="*/ 33251 h 4422371"/>
              <a:gd name="connsiteX11" fmla="*/ 2019993 w 3749040"/>
              <a:gd name="connsiteY11" fmla="*/ 41564 h 4422371"/>
              <a:gd name="connsiteX12" fmla="*/ 2103120 w 3749040"/>
              <a:gd name="connsiteY12" fmla="*/ 49876 h 4422371"/>
              <a:gd name="connsiteX13" fmla="*/ 2177935 w 3749040"/>
              <a:gd name="connsiteY13" fmla="*/ 58189 h 4422371"/>
              <a:gd name="connsiteX14" fmla="*/ 2236124 w 3749040"/>
              <a:gd name="connsiteY14" fmla="*/ 66502 h 4422371"/>
              <a:gd name="connsiteX15" fmla="*/ 2427317 w 3749040"/>
              <a:gd name="connsiteY15" fmla="*/ 74815 h 4422371"/>
              <a:gd name="connsiteX16" fmla="*/ 2460567 w 3749040"/>
              <a:gd name="connsiteY16" fmla="*/ 83127 h 4422371"/>
              <a:gd name="connsiteX17" fmla="*/ 2759826 w 3749040"/>
              <a:gd name="connsiteY17" fmla="*/ 99753 h 4422371"/>
              <a:gd name="connsiteX18" fmla="*/ 2851266 w 3749040"/>
              <a:gd name="connsiteY18" fmla="*/ 108066 h 4422371"/>
              <a:gd name="connsiteX19" fmla="*/ 2892829 w 3749040"/>
              <a:gd name="connsiteY19" fmla="*/ 116378 h 4422371"/>
              <a:gd name="connsiteX20" fmla="*/ 2975957 w 3749040"/>
              <a:gd name="connsiteY20" fmla="*/ 124691 h 4422371"/>
              <a:gd name="connsiteX21" fmla="*/ 3000895 w 3749040"/>
              <a:gd name="connsiteY21" fmla="*/ 141316 h 4422371"/>
              <a:gd name="connsiteX22" fmla="*/ 3059084 w 3749040"/>
              <a:gd name="connsiteY22" fmla="*/ 157942 h 4422371"/>
              <a:gd name="connsiteX23" fmla="*/ 3167149 w 3749040"/>
              <a:gd name="connsiteY23" fmla="*/ 182880 h 4422371"/>
              <a:gd name="connsiteX24" fmla="*/ 3241964 w 3749040"/>
              <a:gd name="connsiteY24" fmla="*/ 207818 h 4422371"/>
              <a:gd name="connsiteX25" fmla="*/ 3266902 w 3749040"/>
              <a:gd name="connsiteY25" fmla="*/ 224444 h 4422371"/>
              <a:gd name="connsiteX26" fmla="*/ 3308466 w 3749040"/>
              <a:gd name="connsiteY26" fmla="*/ 232756 h 4422371"/>
              <a:gd name="connsiteX27" fmla="*/ 3350029 w 3749040"/>
              <a:gd name="connsiteY27" fmla="*/ 249382 h 4422371"/>
              <a:gd name="connsiteX28" fmla="*/ 3391593 w 3749040"/>
              <a:gd name="connsiteY28" fmla="*/ 282633 h 4422371"/>
              <a:gd name="connsiteX29" fmla="*/ 3416531 w 3749040"/>
              <a:gd name="connsiteY29" fmla="*/ 290946 h 4422371"/>
              <a:gd name="connsiteX30" fmla="*/ 3458095 w 3749040"/>
              <a:gd name="connsiteY30" fmla="*/ 324196 h 4422371"/>
              <a:gd name="connsiteX31" fmla="*/ 3524597 w 3749040"/>
              <a:gd name="connsiteY31" fmla="*/ 340822 h 4422371"/>
              <a:gd name="connsiteX32" fmla="*/ 3549535 w 3749040"/>
              <a:gd name="connsiteY32" fmla="*/ 349135 h 4422371"/>
              <a:gd name="connsiteX33" fmla="*/ 3591098 w 3749040"/>
              <a:gd name="connsiteY33" fmla="*/ 357447 h 4422371"/>
              <a:gd name="connsiteX34" fmla="*/ 3607724 w 3749040"/>
              <a:gd name="connsiteY34" fmla="*/ 374073 h 4422371"/>
              <a:gd name="connsiteX35" fmla="*/ 3616037 w 3749040"/>
              <a:gd name="connsiteY35" fmla="*/ 399011 h 4422371"/>
              <a:gd name="connsiteX36" fmla="*/ 3640975 w 3749040"/>
              <a:gd name="connsiteY36" fmla="*/ 465513 h 4422371"/>
              <a:gd name="connsiteX37" fmla="*/ 3640975 w 3749040"/>
              <a:gd name="connsiteY37" fmla="*/ 665018 h 4422371"/>
              <a:gd name="connsiteX38" fmla="*/ 3624349 w 3749040"/>
              <a:gd name="connsiteY38" fmla="*/ 714895 h 4422371"/>
              <a:gd name="connsiteX39" fmla="*/ 3616037 w 3749040"/>
              <a:gd name="connsiteY39" fmla="*/ 739833 h 4422371"/>
              <a:gd name="connsiteX40" fmla="*/ 3624349 w 3749040"/>
              <a:gd name="connsiteY40" fmla="*/ 955964 h 4422371"/>
              <a:gd name="connsiteX41" fmla="*/ 3640975 w 3749040"/>
              <a:gd name="connsiteY41" fmla="*/ 989215 h 4422371"/>
              <a:gd name="connsiteX42" fmla="*/ 3665913 w 3749040"/>
              <a:gd name="connsiteY42" fmla="*/ 1064029 h 4422371"/>
              <a:gd name="connsiteX43" fmla="*/ 3682538 w 3749040"/>
              <a:gd name="connsiteY43" fmla="*/ 1097280 h 4422371"/>
              <a:gd name="connsiteX44" fmla="*/ 3699164 w 3749040"/>
              <a:gd name="connsiteY44" fmla="*/ 1147156 h 4422371"/>
              <a:gd name="connsiteX45" fmla="*/ 3707477 w 3749040"/>
              <a:gd name="connsiteY45" fmla="*/ 1172095 h 4422371"/>
              <a:gd name="connsiteX46" fmla="*/ 3715789 w 3749040"/>
              <a:gd name="connsiteY46" fmla="*/ 1230284 h 4422371"/>
              <a:gd name="connsiteX47" fmla="*/ 3724102 w 3749040"/>
              <a:gd name="connsiteY47" fmla="*/ 1296786 h 4422371"/>
              <a:gd name="connsiteX48" fmla="*/ 3740727 w 3749040"/>
              <a:gd name="connsiteY48" fmla="*/ 1346662 h 4422371"/>
              <a:gd name="connsiteX49" fmla="*/ 3749040 w 3749040"/>
              <a:gd name="connsiteY49" fmla="*/ 1396538 h 4422371"/>
              <a:gd name="connsiteX50" fmla="*/ 3740727 w 3749040"/>
              <a:gd name="connsiteY50" fmla="*/ 1762298 h 4422371"/>
              <a:gd name="connsiteX51" fmla="*/ 3732415 w 3749040"/>
              <a:gd name="connsiteY51" fmla="*/ 1812175 h 4422371"/>
              <a:gd name="connsiteX52" fmla="*/ 3724102 w 3749040"/>
              <a:gd name="connsiteY52" fmla="*/ 1886989 h 4422371"/>
              <a:gd name="connsiteX53" fmla="*/ 3715789 w 3749040"/>
              <a:gd name="connsiteY53" fmla="*/ 1928553 h 4422371"/>
              <a:gd name="connsiteX54" fmla="*/ 3707477 w 3749040"/>
              <a:gd name="connsiteY54" fmla="*/ 1995055 h 4422371"/>
              <a:gd name="connsiteX55" fmla="*/ 3690851 w 3749040"/>
              <a:gd name="connsiteY55" fmla="*/ 2327564 h 4422371"/>
              <a:gd name="connsiteX56" fmla="*/ 3674226 w 3749040"/>
              <a:gd name="connsiteY56" fmla="*/ 2477193 h 4422371"/>
              <a:gd name="connsiteX57" fmla="*/ 3657600 w 3749040"/>
              <a:gd name="connsiteY57" fmla="*/ 2593571 h 4422371"/>
              <a:gd name="connsiteX58" fmla="*/ 3665913 w 3749040"/>
              <a:gd name="connsiteY58" fmla="*/ 2809702 h 4422371"/>
              <a:gd name="connsiteX59" fmla="*/ 3674226 w 3749040"/>
              <a:gd name="connsiteY59" fmla="*/ 2851266 h 4422371"/>
              <a:gd name="connsiteX60" fmla="*/ 3665913 w 3749040"/>
              <a:gd name="connsiteY60" fmla="*/ 3366655 h 4422371"/>
              <a:gd name="connsiteX61" fmla="*/ 3649287 w 3749040"/>
              <a:gd name="connsiteY61" fmla="*/ 3433156 h 4422371"/>
              <a:gd name="connsiteX62" fmla="*/ 3632662 w 3749040"/>
              <a:gd name="connsiteY62" fmla="*/ 3499658 h 4422371"/>
              <a:gd name="connsiteX63" fmla="*/ 3616037 w 3749040"/>
              <a:gd name="connsiteY63" fmla="*/ 3557847 h 4422371"/>
              <a:gd name="connsiteX64" fmla="*/ 3599411 w 3749040"/>
              <a:gd name="connsiteY64" fmla="*/ 3591098 h 4422371"/>
              <a:gd name="connsiteX65" fmla="*/ 3582786 w 3749040"/>
              <a:gd name="connsiteY65" fmla="*/ 3657600 h 4422371"/>
              <a:gd name="connsiteX66" fmla="*/ 3574473 w 3749040"/>
              <a:gd name="connsiteY66" fmla="*/ 3682538 h 4422371"/>
              <a:gd name="connsiteX67" fmla="*/ 3549535 w 3749040"/>
              <a:gd name="connsiteY67" fmla="*/ 3773978 h 4422371"/>
              <a:gd name="connsiteX68" fmla="*/ 3541222 w 3749040"/>
              <a:gd name="connsiteY68" fmla="*/ 3857106 h 4422371"/>
              <a:gd name="connsiteX69" fmla="*/ 3532909 w 3749040"/>
              <a:gd name="connsiteY69" fmla="*/ 3882044 h 4422371"/>
              <a:gd name="connsiteX70" fmla="*/ 3524597 w 3749040"/>
              <a:gd name="connsiteY70" fmla="*/ 3931920 h 4422371"/>
              <a:gd name="connsiteX71" fmla="*/ 3499658 w 3749040"/>
              <a:gd name="connsiteY71" fmla="*/ 3990109 h 4422371"/>
              <a:gd name="connsiteX72" fmla="*/ 3474720 w 3749040"/>
              <a:gd name="connsiteY72" fmla="*/ 4064924 h 4422371"/>
              <a:gd name="connsiteX73" fmla="*/ 3458095 w 3749040"/>
              <a:gd name="connsiteY73" fmla="*/ 4131426 h 4422371"/>
              <a:gd name="connsiteX74" fmla="*/ 3441469 w 3749040"/>
              <a:gd name="connsiteY74" fmla="*/ 4148051 h 4422371"/>
              <a:gd name="connsiteX75" fmla="*/ 3424844 w 3749040"/>
              <a:gd name="connsiteY75" fmla="*/ 4172989 h 4422371"/>
              <a:gd name="connsiteX76" fmla="*/ 3374967 w 3749040"/>
              <a:gd name="connsiteY76" fmla="*/ 4214553 h 4422371"/>
              <a:gd name="connsiteX77" fmla="*/ 3341717 w 3749040"/>
              <a:gd name="connsiteY77" fmla="*/ 4239491 h 4422371"/>
              <a:gd name="connsiteX78" fmla="*/ 3316778 w 3749040"/>
              <a:gd name="connsiteY78" fmla="*/ 4256116 h 4422371"/>
              <a:gd name="connsiteX79" fmla="*/ 3300153 w 3749040"/>
              <a:gd name="connsiteY79" fmla="*/ 4272742 h 4422371"/>
              <a:gd name="connsiteX80" fmla="*/ 3258589 w 3749040"/>
              <a:gd name="connsiteY80" fmla="*/ 4289367 h 4422371"/>
              <a:gd name="connsiteX81" fmla="*/ 3233651 w 3749040"/>
              <a:gd name="connsiteY81" fmla="*/ 4305993 h 4422371"/>
              <a:gd name="connsiteX82" fmla="*/ 3175462 w 3749040"/>
              <a:gd name="connsiteY82" fmla="*/ 4322618 h 4422371"/>
              <a:gd name="connsiteX83" fmla="*/ 3092335 w 3749040"/>
              <a:gd name="connsiteY83" fmla="*/ 4347556 h 4422371"/>
              <a:gd name="connsiteX84" fmla="*/ 2992582 w 3749040"/>
              <a:gd name="connsiteY84" fmla="*/ 4372495 h 4422371"/>
              <a:gd name="connsiteX85" fmla="*/ 2967644 w 3749040"/>
              <a:gd name="connsiteY85" fmla="*/ 4389120 h 4422371"/>
              <a:gd name="connsiteX86" fmla="*/ 2934393 w 3749040"/>
              <a:gd name="connsiteY86" fmla="*/ 4397433 h 4422371"/>
              <a:gd name="connsiteX87" fmla="*/ 2743200 w 3749040"/>
              <a:gd name="connsiteY87" fmla="*/ 4414058 h 4422371"/>
              <a:gd name="connsiteX88" fmla="*/ 2643447 w 3749040"/>
              <a:gd name="connsiteY88" fmla="*/ 4422371 h 4422371"/>
              <a:gd name="connsiteX89" fmla="*/ 1936866 w 3749040"/>
              <a:gd name="connsiteY89" fmla="*/ 4414058 h 4422371"/>
              <a:gd name="connsiteX90" fmla="*/ 1911927 w 3749040"/>
              <a:gd name="connsiteY90" fmla="*/ 4405746 h 4422371"/>
              <a:gd name="connsiteX91" fmla="*/ 1812175 w 3749040"/>
              <a:gd name="connsiteY91" fmla="*/ 4372495 h 4422371"/>
              <a:gd name="connsiteX92" fmla="*/ 1770611 w 3749040"/>
              <a:gd name="connsiteY92" fmla="*/ 4364182 h 4422371"/>
              <a:gd name="connsiteX93" fmla="*/ 1612669 w 3749040"/>
              <a:gd name="connsiteY93" fmla="*/ 4347556 h 4422371"/>
              <a:gd name="connsiteX94" fmla="*/ 972589 w 3749040"/>
              <a:gd name="connsiteY94" fmla="*/ 4330931 h 4422371"/>
              <a:gd name="connsiteX95" fmla="*/ 947651 w 3749040"/>
              <a:gd name="connsiteY95" fmla="*/ 4314306 h 4422371"/>
              <a:gd name="connsiteX96" fmla="*/ 889462 w 3749040"/>
              <a:gd name="connsiteY96" fmla="*/ 4289367 h 4422371"/>
              <a:gd name="connsiteX97" fmla="*/ 698269 w 3749040"/>
              <a:gd name="connsiteY97" fmla="*/ 4297680 h 4422371"/>
              <a:gd name="connsiteX98" fmla="*/ 673331 w 3749040"/>
              <a:gd name="connsiteY98" fmla="*/ 4305993 h 4422371"/>
              <a:gd name="connsiteX99" fmla="*/ 465513 w 3749040"/>
              <a:gd name="connsiteY99" fmla="*/ 4297680 h 4422371"/>
              <a:gd name="connsiteX100" fmla="*/ 415637 w 3749040"/>
              <a:gd name="connsiteY100" fmla="*/ 4281055 h 4422371"/>
              <a:gd name="connsiteX101" fmla="*/ 324197 w 3749040"/>
              <a:gd name="connsiteY101" fmla="*/ 4231178 h 4422371"/>
              <a:gd name="connsiteX102" fmla="*/ 290946 w 3749040"/>
              <a:gd name="connsiteY102" fmla="*/ 4222866 h 4422371"/>
              <a:gd name="connsiteX103" fmla="*/ 282633 w 3749040"/>
              <a:gd name="connsiteY103" fmla="*/ 4197927 h 4422371"/>
              <a:gd name="connsiteX104" fmla="*/ 257695 w 3749040"/>
              <a:gd name="connsiteY104" fmla="*/ 4156364 h 4422371"/>
              <a:gd name="connsiteX105" fmla="*/ 241069 w 3749040"/>
              <a:gd name="connsiteY105" fmla="*/ 4048298 h 4422371"/>
              <a:gd name="connsiteX106" fmla="*/ 224444 w 3749040"/>
              <a:gd name="connsiteY106" fmla="*/ 3981796 h 4422371"/>
              <a:gd name="connsiteX107" fmla="*/ 216131 w 3749040"/>
              <a:gd name="connsiteY107" fmla="*/ 3931920 h 4422371"/>
              <a:gd name="connsiteX108" fmla="*/ 191193 w 3749040"/>
              <a:gd name="connsiteY108" fmla="*/ 3857106 h 4422371"/>
              <a:gd name="connsiteX109" fmla="*/ 174567 w 3749040"/>
              <a:gd name="connsiteY109" fmla="*/ 3807229 h 4422371"/>
              <a:gd name="connsiteX110" fmla="*/ 157942 w 3749040"/>
              <a:gd name="connsiteY110" fmla="*/ 3782291 h 4422371"/>
              <a:gd name="connsiteX111" fmla="*/ 133004 w 3749040"/>
              <a:gd name="connsiteY111" fmla="*/ 3749040 h 4422371"/>
              <a:gd name="connsiteX112" fmla="*/ 116378 w 3749040"/>
              <a:gd name="connsiteY112" fmla="*/ 3715789 h 4422371"/>
              <a:gd name="connsiteX113" fmla="*/ 116378 w 3749040"/>
              <a:gd name="connsiteY113" fmla="*/ 3308466 h 4422371"/>
              <a:gd name="connsiteX114" fmla="*/ 99753 w 3749040"/>
              <a:gd name="connsiteY114" fmla="*/ 3034146 h 4422371"/>
              <a:gd name="connsiteX115" fmla="*/ 74815 w 3749040"/>
              <a:gd name="connsiteY115" fmla="*/ 2876204 h 4422371"/>
              <a:gd name="connsiteX116" fmla="*/ 66502 w 3749040"/>
              <a:gd name="connsiteY116" fmla="*/ 2360815 h 4422371"/>
              <a:gd name="connsiteX117" fmla="*/ 58189 w 3749040"/>
              <a:gd name="connsiteY117" fmla="*/ 2327564 h 4422371"/>
              <a:gd name="connsiteX118" fmla="*/ 49877 w 3749040"/>
              <a:gd name="connsiteY118" fmla="*/ 2252749 h 4422371"/>
              <a:gd name="connsiteX119" fmla="*/ 33251 w 3749040"/>
              <a:gd name="connsiteY119" fmla="*/ 2202873 h 4422371"/>
              <a:gd name="connsiteX120" fmla="*/ 24938 w 3749040"/>
              <a:gd name="connsiteY120" fmla="*/ 2161309 h 4422371"/>
              <a:gd name="connsiteX121" fmla="*/ 0 w 3749040"/>
              <a:gd name="connsiteY121" fmla="*/ 1645920 h 4422371"/>
              <a:gd name="connsiteX122" fmla="*/ 8313 w 3749040"/>
              <a:gd name="connsiteY122" fmla="*/ 1255222 h 4422371"/>
              <a:gd name="connsiteX123" fmla="*/ 24938 w 3749040"/>
              <a:gd name="connsiteY123" fmla="*/ 1163782 h 4422371"/>
              <a:gd name="connsiteX124" fmla="*/ 41564 w 3749040"/>
              <a:gd name="connsiteY124" fmla="*/ 1064029 h 4422371"/>
              <a:gd name="connsiteX125" fmla="*/ 58189 w 3749040"/>
              <a:gd name="connsiteY125" fmla="*/ 665018 h 4422371"/>
              <a:gd name="connsiteX126" fmla="*/ 74815 w 3749040"/>
              <a:gd name="connsiteY126" fmla="*/ 581891 h 4422371"/>
              <a:gd name="connsiteX127" fmla="*/ 83127 w 3749040"/>
              <a:gd name="connsiteY127" fmla="*/ 473826 h 4422371"/>
              <a:gd name="connsiteX128" fmla="*/ 91440 w 3749040"/>
              <a:gd name="connsiteY128" fmla="*/ 448887 h 4422371"/>
              <a:gd name="connsiteX129" fmla="*/ 108066 w 3749040"/>
              <a:gd name="connsiteY129" fmla="*/ 191193 h 4422371"/>
              <a:gd name="connsiteX130" fmla="*/ 116378 w 3749040"/>
              <a:gd name="connsiteY130" fmla="*/ 166255 h 4422371"/>
              <a:gd name="connsiteX131" fmla="*/ 141317 w 3749040"/>
              <a:gd name="connsiteY131" fmla="*/ 141316 h 4422371"/>
              <a:gd name="connsiteX132" fmla="*/ 174567 w 3749040"/>
              <a:gd name="connsiteY132" fmla="*/ 124691 h 4422371"/>
              <a:gd name="connsiteX133" fmla="*/ 241069 w 3749040"/>
              <a:gd name="connsiteY133" fmla="*/ 83127 h 442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3749040" h="4422371">
                <a:moveTo>
                  <a:pt x="241069" y="83127"/>
                </a:moveTo>
                <a:cubicBezTo>
                  <a:pt x="410094" y="74814"/>
                  <a:pt x="872867" y="79993"/>
                  <a:pt x="1188720" y="74815"/>
                </a:cubicBezTo>
                <a:cubicBezTo>
                  <a:pt x="1211057" y="74449"/>
                  <a:pt x="1233078" y="69455"/>
                  <a:pt x="1255222" y="66502"/>
                </a:cubicBezTo>
                <a:cubicBezTo>
                  <a:pt x="1290260" y="61830"/>
                  <a:pt x="1328353" y="56228"/>
                  <a:pt x="1363287" y="49876"/>
                </a:cubicBezTo>
                <a:cubicBezTo>
                  <a:pt x="1377188" y="47349"/>
                  <a:pt x="1390914" y="43887"/>
                  <a:pt x="1404851" y="41564"/>
                </a:cubicBezTo>
                <a:cubicBezTo>
                  <a:pt x="1424178" y="38343"/>
                  <a:pt x="1443644" y="36022"/>
                  <a:pt x="1463040" y="33251"/>
                </a:cubicBezTo>
                <a:cubicBezTo>
                  <a:pt x="1476895" y="27709"/>
                  <a:pt x="1490186" y="20471"/>
                  <a:pt x="1504604" y="16626"/>
                </a:cubicBezTo>
                <a:cubicBezTo>
                  <a:pt x="1531908" y="9345"/>
                  <a:pt x="1587731" y="0"/>
                  <a:pt x="1587731" y="0"/>
                </a:cubicBezTo>
                <a:cubicBezTo>
                  <a:pt x="1676400" y="2771"/>
                  <a:pt x="1765162" y="3392"/>
                  <a:pt x="1853738" y="8313"/>
                </a:cubicBezTo>
                <a:cubicBezTo>
                  <a:pt x="1865145" y="8947"/>
                  <a:pt x="1875760" y="14521"/>
                  <a:pt x="1886989" y="16626"/>
                </a:cubicBezTo>
                <a:cubicBezTo>
                  <a:pt x="1920121" y="22838"/>
                  <a:pt x="1954039" y="25075"/>
                  <a:pt x="1986742" y="33251"/>
                </a:cubicBezTo>
                <a:cubicBezTo>
                  <a:pt x="1997826" y="36022"/>
                  <a:pt x="2008683" y="39948"/>
                  <a:pt x="2019993" y="41564"/>
                </a:cubicBezTo>
                <a:cubicBezTo>
                  <a:pt x="2047560" y="45502"/>
                  <a:pt x="2075426" y="46961"/>
                  <a:pt x="2103120" y="49876"/>
                </a:cubicBezTo>
                <a:lnTo>
                  <a:pt x="2177935" y="58189"/>
                </a:lnTo>
                <a:cubicBezTo>
                  <a:pt x="2197377" y="60619"/>
                  <a:pt x="2216574" y="65199"/>
                  <a:pt x="2236124" y="66502"/>
                </a:cubicBezTo>
                <a:cubicBezTo>
                  <a:pt x="2299774" y="70745"/>
                  <a:pt x="2363586" y="72044"/>
                  <a:pt x="2427317" y="74815"/>
                </a:cubicBezTo>
                <a:cubicBezTo>
                  <a:pt x="2438400" y="77586"/>
                  <a:pt x="2449327" y="81083"/>
                  <a:pt x="2460567" y="83127"/>
                </a:cubicBezTo>
                <a:cubicBezTo>
                  <a:pt x="2561923" y="101555"/>
                  <a:pt x="2648670" y="95920"/>
                  <a:pt x="2759826" y="99753"/>
                </a:cubicBezTo>
                <a:cubicBezTo>
                  <a:pt x="2790306" y="102524"/>
                  <a:pt x="2820897" y="104270"/>
                  <a:pt x="2851266" y="108066"/>
                </a:cubicBezTo>
                <a:cubicBezTo>
                  <a:pt x="2865286" y="109818"/>
                  <a:pt x="2878824" y="114511"/>
                  <a:pt x="2892829" y="116378"/>
                </a:cubicBezTo>
                <a:cubicBezTo>
                  <a:pt x="2920432" y="120058"/>
                  <a:pt x="2948248" y="121920"/>
                  <a:pt x="2975957" y="124691"/>
                </a:cubicBezTo>
                <a:cubicBezTo>
                  <a:pt x="2984270" y="130233"/>
                  <a:pt x="2991959" y="136848"/>
                  <a:pt x="3000895" y="141316"/>
                </a:cubicBezTo>
                <a:cubicBezTo>
                  <a:pt x="3012004" y="146871"/>
                  <a:pt x="3049494" y="155811"/>
                  <a:pt x="3059084" y="157942"/>
                </a:cubicBezTo>
                <a:cubicBezTo>
                  <a:pt x="3098645" y="166734"/>
                  <a:pt x="3126414" y="169302"/>
                  <a:pt x="3167149" y="182880"/>
                </a:cubicBezTo>
                <a:lnTo>
                  <a:pt x="3241964" y="207818"/>
                </a:lnTo>
                <a:cubicBezTo>
                  <a:pt x="3250277" y="213360"/>
                  <a:pt x="3257547" y="220936"/>
                  <a:pt x="3266902" y="224444"/>
                </a:cubicBezTo>
                <a:cubicBezTo>
                  <a:pt x="3280131" y="229405"/>
                  <a:pt x="3294933" y="228696"/>
                  <a:pt x="3308466" y="232756"/>
                </a:cubicBezTo>
                <a:cubicBezTo>
                  <a:pt x="3322758" y="237044"/>
                  <a:pt x="3336175" y="243840"/>
                  <a:pt x="3350029" y="249382"/>
                </a:cubicBezTo>
                <a:cubicBezTo>
                  <a:pt x="3365492" y="264844"/>
                  <a:pt x="3370622" y="272147"/>
                  <a:pt x="3391593" y="282633"/>
                </a:cubicBezTo>
                <a:cubicBezTo>
                  <a:pt x="3399430" y="286552"/>
                  <a:pt x="3408218" y="288175"/>
                  <a:pt x="3416531" y="290946"/>
                </a:cubicBezTo>
                <a:cubicBezTo>
                  <a:pt x="3431995" y="306409"/>
                  <a:pt x="3437123" y="313710"/>
                  <a:pt x="3458095" y="324196"/>
                </a:cubicBezTo>
                <a:cubicBezTo>
                  <a:pt x="3477098" y="333698"/>
                  <a:pt x="3505624" y="336078"/>
                  <a:pt x="3524597" y="340822"/>
                </a:cubicBezTo>
                <a:cubicBezTo>
                  <a:pt x="3533098" y="342947"/>
                  <a:pt x="3541034" y="347010"/>
                  <a:pt x="3549535" y="349135"/>
                </a:cubicBezTo>
                <a:cubicBezTo>
                  <a:pt x="3563242" y="352562"/>
                  <a:pt x="3577244" y="354676"/>
                  <a:pt x="3591098" y="357447"/>
                </a:cubicBezTo>
                <a:cubicBezTo>
                  <a:pt x="3596640" y="362989"/>
                  <a:pt x="3603692" y="367352"/>
                  <a:pt x="3607724" y="374073"/>
                </a:cubicBezTo>
                <a:cubicBezTo>
                  <a:pt x="3612232" y="381587"/>
                  <a:pt x="3612960" y="390807"/>
                  <a:pt x="3616037" y="399011"/>
                </a:cubicBezTo>
                <a:cubicBezTo>
                  <a:pt x="3645856" y="478530"/>
                  <a:pt x="3622106" y="408909"/>
                  <a:pt x="3640975" y="465513"/>
                </a:cubicBezTo>
                <a:cubicBezTo>
                  <a:pt x="3653459" y="552909"/>
                  <a:pt x="3656460" y="546301"/>
                  <a:pt x="3640975" y="665018"/>
                </a:cubicBezTo>
                <a:cubicBezTo>
                  <a:pt x="3638708" y="682396"/>
                  <a:pt x="3629891" y="698269"/>
                  <a:pt x="3624349" y="714895"/>
                </a:cubicBezTo>
                <a:lnTo>
                  <a:pt x="3616037" y="739833"/>
                </a:lnTo>
                <a:cubicBezTo>
                  <a:pt x="3618808" y="811877"/>
                  <a:pt x="3617175" y="884225"/>
                  <a:pt x="3624349" y="955964"/>
                </a:cubicBezTo>
                <a:cubicBezTo>
                  <a:pt x="3625582" y="968294"/>
                  <a:pt x="3636526" y="977649"/>
                  <a:pt x="3640975" y="989215"/>
                </a:cubicBezTo>
                <a:cubicBezTo>
                  <a:pt x="3650412" y="1013750"/>
                  <a:pt x="3654157" y="1040517"/>
                  <a:pt x="3665913" y="1064029"/>
                </a:cubicBezTo>
                <a:cubicBezTo>
                  <a:pt x="3671455" y="1075113"/>
                  <a:pt x="3677936" y="1085774"/>
                  <a:pt x="3682538" y="1097280"/>
                </a:cubicBezTo>
                <a:cubicBezTo>
                  <a:pt x="3689047" y="1113551"/>
                  <a:pt x="3693622" y="1130531"/>
                  <a:pt x="3699164" y="1147156"/>
                </a:cubicBezTo>
                <a:lnTo>
                  <a:pt x="3707477" y="1172095"/>
                </a:lnTo>
                <a:cubicBezTo>
                  <a:pt x="3710248" y="1191491"/>
                  <a:pt x="3713200" y="1210863"/>
                  <a:pt x="3715789" y="1230284"/>
                </a:cubicBezTo>
                <a:cubicBezTo>
                  <a:pt x="3718741" y="1252428"/>
                  <a:pt x="3719421" y="1274942"/>
                  <a:pt x="3724102" y="1296786"/>
                </a:cubicBezTo>
                <a:cubicBezTo>
                  <a:pt x="3727774" y="1313922"/>
                  <a:pt x="3735185" y="1330037"/>
                  <a:pt x="3740727" y="1346662"/>
                </a:cubicBezTo>
                <a:cubicBezTo>
                  <a:pt x="3746057" y="1362652"/>
                  <a:pt x="3746269" y="1379913"/>
                  <a:pt x="3749040" y="1396538"/>
                </a:cubicBezTo>
                <a:cubicBezTo>
                  <a:pt x="3746269" y="1518458"/>
                  <a:pt x="3745601" y="1640444"/>
                  <a:pt x="3740727" y="1762298"/>
                </a:cubicBezTo>
                <a:cubicBezTo>
                  <a:pt x="3740053" y="1779139"/>
                  <a:pt x="3734643" y="1795468"/>
                  <a:pt x="3732415" y="1812175"/>
                </a:cubicBezTo>
                <a:cubicBezTo>
                  <a:pt x="3729099" y="1837046"/>
                  <a:pt x="3727651" y="1862150"/>
                  <a:pt x="3724102" y="1886989"/>
                </a:cubicBezTo>
                <a:cubicBezTo>
                  <a:pt x="3722104" y="1900976"/>
                  <a:pt x="3717937" y="1914588"/>
                  <a:pt x="3715789" y="1928553"/>
                </a:cubicBezTo>
                <a:cubicBezTo>
                  <a:pt x="3712392" y="1950633"/>
                  <a:pt x="3710248" y="1972888"/>
                  <a:pt x="3707477" y="1995055"/>
                </a:cubicBezTo>
                <a:cubicBezTo>
                  <a:pt x="3701935" y="2105891"/>
                  <a:pt x="3697498" y="2216788"/>
                  <a:pt x="3690851" y="2327564"/>
                </a:cubicBezTo>
                <a:cubicBezTo>
                  <a:pt x="3687565" y="2382326"/>
                  <a:pt x="3680175" y="2423646"/>
                  <a:pt x="3674226" y="2477193"/>
                </a:cubicBezTo>
                <a:cubicBezTo>
                  <a:pt x="3662887" y="2579243"/>
                  <a:pt x="3673442" y="2530205"/>
                  <a:pt x="3657600" y="2593571"/>
                </a:cubicBezTo>
                <a:cubicBezTo>
                  <a:pt x="3660371" y="2665615"/>
                  <a:pt x="3661271" y="2737755"/>
                  <a:pt x="3665913" y="2809702"/>
                </a:cubicBezTo>
                <a:cubicBezTo>
                  <a:pt x="3666823" y="2823802"/>
                  <a:pt x="3674226" y="2837137"/>
                  <a:pt x="3674226" y="2851266"/>
                </a:cubicBezTo>
                <a:cubicBezTo>
                  <a:pt x="3674226" y="3023085"/>
                  <a:pt x="3671040" y="3194913"/>
                  <a:pt x="3665913" y="3366655"/>
                </a:cubicBezTo>
                <a:cubicBezTo>
                  <a:pt x="3664874" y="3401452"/>
                  <a:pt x="3656491" y="3404339"/>
                  <a:pt x="3649287" y="3433156"/>
                </a:cubicBezTo>
                <a:cubicBezTo>
                  <a:pt x="3598599" y="3635913"/>
                  <a:pt x="3670658" y="3366678"/>
                  <a:pt x="3632662" y="3499658"/>
                </a:cubicBezTo>
                <a:cubicBezTo>
                  <a:pt x="3626638" y="3520740"/>
                  <a:pt x="3624576" y="3537923"/>
                  <a:pt x="3616037" y="3557847"/>
                </a:cubicBezTo>
                <a:cubicBezTo>
                  <a:pt x="3611156" y="3569237"/>
                  <a:pt x="3603330" y="3579342"/>
                  <a:pt x="3599411" y="3591098"/>
                </a:cubicBezTo>
                <a:cubicBezTo>
                  <a:pt x="3592185" y="3612775"/>
                  <a:pt x="3590012" y="3635923"/>
                  <a:pt x="3582786" y="3657600"/>
                </a:cubicBezTo>
                <a:cubicBezTo>
                  <a:pt x="3580015" y="3665913"/>
                  <a:pt x="3576991" y="3674145"/>
                  <a:pt x="3574473" y="3682538"/>
                </a:cubicBezTo>
                <a:cubicBezTo>
                  <a:pt x="3559646" y="3731960"/>
                  <a:pt x="3559943" y="3732343"/>
                  <a:pt x="3549535" y="3773978"/>
                </a:cubicBezTo>
                <a:cubicBezTo>
                  <a:pt x="3546764" y="3801687"/>
                  <a:pt x="3545457" y="3829582"/>
                  <a:pt x="3541222" y="3857106"/>
                </a:cubicBezTo>
                <a:cubicBezTo>
                  <a:pt x="3539890" y="3865766"/>
                  <a:pt x="3534810" y="3873490"/>
                  <a:pt x="3532909" y="3882044"/>
                </a:cubicBezTo>
                <a:cubicBezTo>
                  <a:pt x="3529253" y="3898497"/>
                  <a:pt x="3528253" y="3915467"/>
                  <a:pt x="3524597" y="3931920"/>
                </a:cubicBezTo>
                <a:cubicBezTo>
                  <a:pt x="3519705" y="3953935"/>
                  <a:pt x="3509823" y="3969780"/>
                  <a:pt x="3499658" y="3990109"/>
                </a:cubicBezTo>
                <a:cubicBezTo>
                  <a:pt x="3475840" y="4109210"/>
                  <a:pt x="3509133" y="3961689"/>
                  <a:pt x="3474720" y="4064924"/>
                </a:cubicBezTo>
                <a:cubicBezTo>
                  <a:pt x="3470253" y="4078324"/>
                  <a:pt x="3467423" y="4115879"/>
                  <a:pt x="3458095" y="4131426"/>
                </a:cubicBezTo>
                <a:cubicBezTo>
                  <a:pt x="3454063" y="4138146"/>
                  <a:pt x="3446365" y="4141931"/>
                  <a:pt x="3441469" y="4148051"/>
                </a:cubicBezTo>
                <a:cubicBezTo>
                  <a:pt x="3435228" y="4155852"/>
                  <a:pt x="3431240" y="4165314"/>
                  <a:pt x="3424844" y="4172989"/>
                </a:cubicBezTo>
                <a:cubicBezTo>
                  <a:pt x="3402014" y="4200386"/>
                  <a:pt x="3401892" y="4195320"/>
                  <a:pt x="3374967" y="4214553"/>
                </a:cubicBezTo>
                <a:cubicBezTo>
                  <a:pt x="3363693" y="4222606"/>
                  <a:pt x="3352991" y="4231438"/>
                  <a:pt x="3341717" y="4239491"/>
                </a:cubicBezTo>
                <a:cubicBezTo>
                  <a:pt x="3333587" y="4245298"/>
                  <a:pt x="3324580" y="4249875"/>
                  <a:pt x="3316778" y="4256116"/>
                </a:cubicBezTo>
                <a:cubicBezTo>
                  <a:pt x="3310658" y="4261012"/>
                  <a:pt x="3306958" y="4268854"/>
                  <a:pt x="3300153" y="4272742"/>
                </a:cubicBezTo>
                <a:cubicBezTo>
                  <a:pt x="3287197" y="4280145"/>
                  <a:pt x="3271936" y="4282694"/>
                  <a:pt x="3258589" y="4289367"/>
                </a:cubicBezTo>
                <a:cubicBezTo>
                  <a:pt x="3249653" y="4293835"/>
                  <a:pt x="3242587" y="4301525"/>
                  <a:pt x="3233651" y="4305993"/>
                </a:cubicBezTo>
                <a:cubicBezTo>
                  <a:pt x="3221722" y="4311958"/>
                  <a:pt x="3186120" y="4319954"/>
                  <a:pt x="3175462" y="4322618"/>
                </a:cubicBezTo>
                <a:cubicBezTo>
                  <a:pt x="3105828" y="4357436"/>
                  <a:pt x="3183415" y="4322716"/>
                  <a:pt x="3092335" y="4347556"/>
                </a:cubicBezTo>
                <a:cubicBezTo>
                  <a:pt x="2974010" y="4379826"/>
                  <a:pt x="3142447" y="4351085"/>
                  <a:pt x="2992582" y="4372495"/>
                </a:cubicBezTo>
                <a:cubicBezTo>
                  <a:pt x="2984269" y="4378037"/>
                  <a:pt x="2976827" y="4385185"/>
                  <a:pt x="2967644" y="4389120"/>
                </a:cubicBezTo>
                <a:cubicBezTo>
                  <a:pt x="2957143" y="4393620"/>
                  <a:pt x="2945378" y="4394294"/>
                  <a:pt x="2934393" y="4397433"/>
                </a:cubicBezTo>
                <a:cubicBezTo>
                  <a:pt x="2838717" y="4424770"/>
                  <a:pt x="3032813" y="4395958"/>
                  <a:pt x="2743200" y="4414058"/>
                </a:cubicBezTo>
                <a:cubicBezTo>
                  <a:pt x="2709899" y="4416139"/>
                  <a:pt x="2676698" y="4419600"/>
                  <a:pt x="2643447" y="4422371"/>
                </a:cubicBezTo>
                <a:lnTo>
                  <a:pt x="1936866" y="4414058"/>
                </a:lnTo>
                <a:cubicBezTo>
                  <a:pt x="1928106" y="4413859"/>
                  <a:pt x="1920381" y="4408052"/>
                  <a:pt x="1911927" y="4405746"/>
                </a:cubicBezTo>
                <a:cubicBezTo>
                  <a:pt x="1531743" y="4302060"/>
                  <a:pt x="2029463" y="4444923"/>
                  <a:pt x="1812175" y="4372495"/>
                </a:cubicBezTo>
                <a:cubicBezTo>
                  <a:pt x="1798771" y="4368027"/>
                  <a:pt x="1784548" y="4366505"/>
                  <a:pt x="1770611" y="4364182"/>
                </a:cubicBezTo>
                <a:cubicBezTo>
                  <a:pt x="1721869" y="4356058"/>
                  <a:pt x="1659611" y="4349138"/>
                  <a:pt x="1612669" y="4347556"/>
                </a:cubicBezTo>
                <a:lnTo>
                  <a:pt x="972589" y="4330931"/>
                </a:lnTo>
                <a:cubicBezTo>
                  <a:pt x="964276" y="4325389"/>
                  <a:pt x="957005" y="4317814"/>
                  <a:pt x="947651" y="4314306"/>
                </a:cubicBezTo>
                <a:cubicBezTo>
                  <a:pt x="884614" y="4290667"/>
                  <a:pt x="923725" y="4323632"/>
                  <a:pt x="889462" y="4289367"/>
                </a:cubicBezTo>
                <a:cubicBezTo>
                  <a:pt x="825731" y="4292138"/>
                  <a:pt x="761872" y="4292787"/>
                  <a:pt x="698269" y="4297680"/>
                </a:cubicBezTo>
                <a:cubicBezTo>
                  <a:pt x="689532" y="4298352"/>
                  <a:pt x="682093" y="4305993"/>
                  <a:pt x="673331" y="4305993"/>
                </a:cubicBezTo>
                <a:cubicBezTo>
                  <a:pt x="604003" y="4305993"/>
                  <a:pt x="534786" y="4300451"/>
                  <a:pt x="465513" y="4297680"/>
                </a:cubicBezTo>
                <a:cubicBezTo>
                  <a:pt x="448888" y="4292138"/>
                  <a:pt x="430218" y="4290776"/>
                  <a:pt x="415637" y="4281055"/>
                </a:cubicBezTo>
                <a:cubicBezTo>
                  <a:pt x="388325" y="4262847"/>
                  <a:pt x="354369" y="4238720"/>
                  <a:pt x="324197" y="4231178"/>
                </a:cubicBezTo>
                <a:lnTo>
                  <a:pt x="290946" y="4222866"/>
                </a:lnTo>
                <a:cubicBezTo>
                  <a:pt x="288175" y="4214553"/>
                  <a:pt x="287141" y="4205441"/>
                  <a:pt x="282633" y="4197927"/>
                </a:cubicBezTo>
                <a:cubicBezTo>
                  <a:pt x="259550" y="4159456"/>
                  <a:pt x="268777" y="4206234"/>
                  <a:pt x="257695" y="4156364"/>
                </a:cubicBezTo>
                <a:cubicBezTo>
                  <a:pt x="243955" y="4094530"/>
                  <a:pt x="254330" y="4114606"/>
                  <a:pt x="241069" y="4048298"/>
                </a:cubicBezTo>
                <a:cubicBezTo>
                  <a:pt x="236588" y="4025892"/>
                  <a:pt x="228201" y="4004335"/>
                  <a:pt x="224444" y="3981796"/>
                </a:cubicBezTo>
                <a:cubicBezTo>
                  <a:pt x="221673" y="3965171"/>
                  <a:pt x="220474" y="3948206"/>
                  <a:pt x="216131" y="3931920"/>
                </a:cubicBezTo>
                <a:cubicBezTo>
                  <a:pt x="209358" y="3906521"/>
                  <a:pt x="199506" y="3882044"/>
                  <a:pt x="191193" y="3857106"/>
                </a:cubicBezTo>
                <a:cubicBezTo>
                  <a:pt x="191193" y="3857105"/>
                  <a:pt x="174568" y="3807230"/>
                  <a:pt x="174567" y="3807229"/>
                </a:cubicBezTo>
                <a:cubicBezTo>
                  <a:pt x="169025" y="3798916"/>
                  <a:pt x="163749" y="3790421"/>
                  <a:pt x="157942" y="3782291"/>
                </a:cubicBezTo>
                <a:cubicBezTo>
                  <a:pt x="149889" y="3771017"/>
                  <a:pt x="140347" y="3760789"/>
                  <a:pt x="133004" y="3749040"/>
                </a:cubicBezTo>
                <a:cubicBezTo>
                  <a:pt x="126436" y="3738532"/>
                  <a:pt x="121920" y="3726873"/>
                  <a:pt x="116378" y="3715789"/>
                </a:cubicBezTo>
                <a:cubicBezTo>
                  <a:pt x="87243" y="3540967"/>
                  <a:pt x="116378" y="3734990"/>
                  <a:pt x="116378" y="3308466"/>
                </a:cubicBezTo>
                <a:cubicBezTo>
                  <a:pt x="116378" y="3076137"/>
                  <a:pt x="133462" y="3135270"/>
                  <a:pt x="99753" y="3034146"/>
                </a:cubicBezTo>
                <a:cubicBezTo>
                  <a:pt x="79906" y="2915066"/>
                  <a:pt x="87894" y="2967764"/>
                  <a:pt x="74815" y="2876204"/>
                </a:cubicBezTo>
                <a:cubicBezTo>
                  <a:pt x="72044" y="2704408"/>
                  <a:pt x="71706" y="2532555"/>
                  <a:pt x="66502" y="2360815"/>
                </a:cubicBezTo>
                <a:cubicBezTo>
                  <a:pt x="66156" y="2349395"/>
                  <a:pt x="59926" y="2338856"/>
                  <a:pt x="58189" y="2327564"/>
                </a:cubicBezTo>
                <a:cubicBezTo>
                  <a:pt x="54374" y="2302764"/>
                  <a:pt x="54798" y="2277354"/>
                  <a:pt x="49877" y="2252749"/>
                </a:cubicBezTo>
                <a:cubicBezTo>
                  <a:pt x="46440" y="2235565"/>
                  <a:pt x="36688" y="2220057"/>
                  <a:pt x="33251" y="2202873"/>
                </a:cubicBezTo>
                <a:lnTo>
                  <a:pt x="24938" y="2161309"/>
                </a:lnTo>
                <a:cubicBezTo>
                  <a:pt x="7818" y="1673364"/>
                  <a:pt x="39308" y="1842454"/>
                  <a:pt x="0" y="1645920"/>
                </a:cubicBezTo>
                <a:cubicBezTo>
                  <a:pt x="2771" y="1515687"/>
                  <a:pt x="3492" y="1385395"/>
                  <a:pt x="8313" y="1255222"/>
                </a:cubicBezTo>
                <a:cubicBezTo>
                  <a:pt x="10568" y="1194326"/>
                  <a:pt x="16349" y="1211025"/>
                  <a:pt x="24938" y="1163782"/>
                </a:cubicBezTo>
                <a:cubicBezTo>
                  <a:pt x="66158" y="937065"/>
                  <a:pt x="7119" y="1236248"/>
                  <a:pt x="41564" y="1064029"/>
                </a:cubicBezTo>
                <a:cubicBezTo>
                  <a:pt x="52946" y="585989"/>
                  <a:pt x="30355" y="845947"/>
                  <a:pt x="58189" y="665018"/>
                </a:cubicBezTo>
                <a:cubicBezTo>
                  <a:pt x="69104" y="594065"/>
                  <a:pt x="59696" y="627246"/>
                  <a:pt x="74815" y="581891"/>
                </a:cubicBezTo>
                <a:cubicBezTo>
                  <a:pt x="77586" y="545869"/>
                  <a:pt x="78646" y="509675"/>
                  <a:pt x="83127" y="473826"/>
                </a:cubicBezTo>
                <a:cubicBezTo>
                  <a:pt x="84214" y="465131"/>
                  <a:pt x="90670" y="457616"/>
                  <a:pt x="91440" y="448887"/>
                </a:cubicBezTo>
                <a:cubicBezTo>
                  <a:pt x="99006" y="363144"/>
                  <a:pt x="100500" y="276936"/>
                  <a:pt x="108066" y="191193"/>
                </a:cubicBezTo>
                <a:cubicBezTo>
                  <a:pt x="108836" y="182465"/>
                  <a:pt x="111518" y="173546"/>
                  <a:pt x="116378" y="166255"/>
                </a:cubicBezTo>
                <a:cubicBezTo>
                  <a:pt x="122899" y="156473"/>
                  <a:pt x="131750" y="148149"/>
                  <a:pt x="141317" y="141316"/>
                </a:cubicBezTo>
                <a:cubicBezTo>
                  <a:pt x="151400" y="134114"/>
                  <a:pt x="163484" y="130233"/>
                  <a:pt x="174567" y="124691"/>
                </a:cubicBezTo>
                <a:cubicBezTo>
                  <a:pt x="194630" y="94598"/>
                  <a:pt x="72044" y="91440"/>
                  <a:pt x="241069" y="83127"/>
                </a:cubicBezTo>
                <a:close/>
              </a:path>
            </a:pathLst>
          </a:custGeom>
          <a:solidFill>
            <a:srgbClr val="00FF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F446E9-A026-45B3-A5A6-A6F2085F0EF0}"/>
              </a:ext>
            </a:extLst>
          </p:cNvPr>
          <p:cNvSpPr/>
          <p:nvPr/>
        </p:nvSpPr>
        <p:spPr>
          <a:xfrm>
            <a:off x="3790608" y="2566553"/>
            <a:ext cx="1191488" cy="2298469"/>
          </a:xfrm>
          <a:prstGeom prst="rect">
            <a:avLst/>
          </a:prstGeom>
          <a:solidFill>
            <a:srgbClr val="FFC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477A960-BCE1-4AAE-A064-75063FDEE1C8}"/>
              </a:ext>
            </a:extLst>
          </p:cNvPr>
          <p:cNvSpPr/>
          <p:nvPr/>
        </p:nvSpPr>
        <p:spPr>
          <a:xfrm>
            <a:off x="1893225" y="2566554"/>
            <a:ext cx="914400" cy="22984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8F9AC2C-030A-455A-9F22-DC0191F01995}"/>
              </a:ext>
            </a:extLst>
          </p:cNvPr>
          <p:cNvSpPr/>
          <p:nvPr/>
        </p:nvSpPr>
        <p:spPr>
          <a:xfrm>
            <a:off x="664327" y="2566553"/>
            <a:ext cx="914400" cy="22984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D615015-B9B0-4D5A-9F6E-0300A1320ABC}"/>
              </a:ext>
            </a:extLst>
          </p:cNvPr>
          <p:cNvSpPr/>
          <p:nvPr/>
        </p:nvSpPr>
        <p:spPr>
          <a:xfrm>
            <a:off x="5209311" y="2566553"/>
            <a:ext cx="1191488" cy="2298469"/>
          </a:xfrm>
          <a:prstGeom prst="rect">
            <a:avLst/>
          </a:prstGeom>
          <a:solidFill>
            <a:srgbClr val="C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C82D7F-08D1-4FB4-BBF6-4B7E9AEC8901}"/>
              </a:ext>
            </a:extLst>
          </p:cNvPr>
          <p:cNvSpPr/>
          <p:nvPr/>
        </p:nvSpPr>
        <p:spPr>
          <a:xfrm>
            <a:off x="7294105" y="2039735"/>
            <a:ext cx="4634706" cy="3504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400" b="1" dirty="0">
                <a:solidFill>
                  <a:schemeClr val="tx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ToF</a:t>
            </a:r>
          </a:p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(</a:t>
            </a:r>
            <a:r>
              <a:rPr kumimoji="1" lang="ja-JP" altLang="en-US" sz="2400" b="1" dirty="0">
                <a:solidFill>
                  <a:schemeClr val="tx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実際はブラックシートで覆っている</a:t>
            </a:r>
            <a:r>
              <a:rPr kumimoji="1" lang="en-US" altLang="ja-JP" sz="2400" b="1" dirty="0">
                <a:solidFill>
                  <a:schemeClr val="tx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)</a:t>
            </a:r>
          </a:p>
          <a:p>
            <a:pPr algn="ctr"/>
            <a:endParaRPr kumimoji="1" lang="en-US" altLang="ja-JP" sz="1200" b="1" dirty="0">
              <a:solidFill>
                <a:schemeClr val="tx1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  <a:p>
            <a:pPr algn="ctr"/>
            <a:r>
              <a:rPr kumimoji="1" lang="en-US" altLang="ja-JP" sz="2400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+mj-lt"/>
                <a:ea typeface="HG創英角ｺﾞｼｯｸUB" panose="020B0909000000000000" pitchFamily="49" charset="-128"/>
              </a:rPr>
              <a:t>※</a:t>
            </a:r>
            <a:r>
              <a:rPr kumimoji="1" lang="ja-JP" altLang="en-US" sz="2400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+mj-lt"/>
                <a:ea typeface="HG創英角ｺﾞｼｯｸUB" panose="020B0909000000000000" pitchFamily="49" charset="-128"/>
              </a:rPr>
              <a:t>シンチ</a:t>
            </a:r>
            <a:r>
              <a:rPr kumimoji="1" lang="en-US" altLang="ja-JP" sz="2400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+mj-lt"/>
                <a:ea typeface="HG創英角ｺﾞｼｯｸUB" panose="020B0909000000000000" pitchFamily="49" charset="-128"/>
              </a:rPr>
              <a:t>-</a:t>
            </a:r>
            <a:r>
              <a:rPr kumimoji="1" lang="en-US" altLang="ja-JP" sz="2400" b="1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+mj-lt"/>
                <a:ea typeface="HG創英角ｺﾞｼｯｸUB" panose="020B0909000000000000" pitchFamily="49" charset="-128"/>
              </a:rPr>
              <a:t>MPPC</a:t>
            </a:r>
            <a:r>
              <a:rPr kumimoji="1" lang="ja-JP" altLang="en-US" sz="2400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+mj-lt"/>
                <a:ea typeface="HG創英角ｺﾞｼｯｸUB" panose="020B0909000000000000" pitchFamily="49" charset="-128"/>
              </a:rPr>
              <a:t>間の遮光自体は</a:t>
            </a:r>
            <a:endParaRPr kumimoji="1" lang="en-US" altLang="ja-JP" sz="2400" u="sng" dirty="0">
              <a:solidFill>
                <a:schemeClr val="tx1"/>
              </a:solidFill>
              <a:uFill>
                <a:solidFill>
                  <a:srgbClr val="FF0000"/>
                </a:solidFill>
              </a:uFill>
              <a:latin typeface="+mj-lt"/>
              <a:ea typeface="HG創英角ｺﾞｼｯｸUB" panose="020B0909000000000000" pitchFamily="49" charset="-128"/>
            </a:endParaRPr>
          </a:p>
          <a:p>
            <a:pPr algn="ctr"/>
            <a:r>
              <a:rPr kumimoji="1" lang="ja-JP" altLang="en-US" sz="2400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+mj-lt"/>
                <a:ea typeface="HG創英角ｺﾞｼｯｸUB" panose="020B0909000000000000" pitchFamily="49" charset="-128"/>
              </a:rPr>
              <a:t>非常に甘くなっているため</a:t>
            </a:r>
            <a:endParaRPr kumimoji="1" lang="en-US" altLang="ja-JP" sz="2400" u="sng" dirty="0">
              <a:solidFill>
                <a:schemeClr val="tx1"/>
              </a:solidFill>
              <a:uFill>
                <a:solidFill>
                  <a:srgbClr val="FF0000"/>
                </a:solidFill>
              </a:uFill>
              <a:latin typeface="+mj-lt"/>
              <a:ea typeface="HG創英角ｺﾞｼｯｸUB" panose="020B0909000000000000" pitchFamily="49" charset="-128"/>
            </a:endParaRPr>
          </a:p>
          <a:p>
            <a:pPr algn="ctr"/>
            <a:r>
              <a:rPr kumimoji="1" lang="ja-JP" altLang="en-US" sz="2400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+mj-lt"/>
                <a:ea typeface="HG創英角ｺﾞｼｯｸUB" panose="020B0909000000000000" pitchFamily="49" charset="-128"/>
              </a:rPr>
              <a:t>中を開ける際は</a:t>
            </a:r>
            <a:endParaRPr kumimoji="1" lang="en-US" altLang="ja-JP" sz="2400" u="sng" dirty="0">
              <a:solidFill>
                <a:schemeClr val="tx1"/>
              </a:solidFill>
              <a:uFill>
                <a:solidFill>
                  <a:srgbClr val="FF0000"/>
                </a:solidFill>
              </a:uFill>
              <a:latin typeface="+mj-lt"/>
              <a:ea typeface="HG創英角ｺﾞｼｯｸUB" panose="020B0909000000000000" pitchFamily="49" charset="-128"/>
            </a:endParaRPr>
          </a:p>
          <a:p>
            <a:pPr algn="ctr"/>
            <a:r>
              <a:rPr kumimoji="1" lang="en-US" altLang="ja-JP" sz="2400" b="1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+mj-lt"/>
                <a:ea typeface="HG創英角ｺﾞｼｯｸUB" panose="020B0909000000000000" pitchFamily="49" charset="-128"/>
              </a:rPr>
              <a:t>HV</a:t>
            </a:r>
            <a:r>
              <a:rPr kumimoji="1" lang="ja-JP" altLang="en-US" sz="2400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+mj-lt"/>
                <a:ea typeface="HG創英角ｺﾞｼｯｸUB" panose="020B0909000000000000" pitchFamily="49" charset="-128"/>
              </a:rPr>
              <a:t>を切る必要あり</a:t>
            </a:r>
            <a:endParaRPr kumimoji="1" lang="en-US" altLang="ja-JP" sz="2400" u="sng" dirty="0">
              <a:solidFill>
                <a:schemeClr val="tx1"/>
              </a:solidFill>
              <a:uFill>
                <a:solidFill>
                  <a:srgbClr val="FF0000"/>
                </a:solidFill>
              </a:uFill>
              <a:latin typeface="+mj-lt"/>
              <a:ea typeface="HG創英角ｺﾞｼｯｸUB" panose="020B0909000000000000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D170D57-DBDF-4D6D-8F1B-9015C83B4A7B}"/>
              </a:ext>
            </a:extLst>
          </p:cNvPr>
          <p:cNvSpPr/>
          <p:nvPr/>
        </p:nvSpPr>
        <p:spPr>
          <a:xfrm>
            <a:off x="3296696" y="1553435"/>
            <a:ext cx="2033849" cy="845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solidFill>
                  <a:srgbClr val="FF00E0"/>
                </a:solidFill>
              </a:rPr>
              <a:t>HV</a:t>
            </a:r>
          </a:p>
          <a:p>
            <a:pPr algn="ctr"/>
            <a:r>
              <a:rPr kumimoji="1" lang="en-US" altLang="ja-JP" sz="2000" b="1" dirty="0">
                <a:solidFill>
                  <a:srgbClr val="FF00E0"/>
                </a:solidFill>
              </a:rPr>
              <a:t>MPPC×4</a:t>
            </a:r>
            <a:r>
              <a:rPr kumimoji="1" lang="ja-JP" altLang="en-US" sz="2000" b="1" dirty="0">
                <a:solidFill>
                  <a:srgbClr val="FF00E0"/>
                </a:solidFill>
              </a:rPr>
              <a:t>個用</a:t>
            </a:r>
            <a:endParaRPr kumimoji="1" lang="en-US" altLang="ja-JP" sz="2000" b="1" dirty="0">
              <a:solidFill>
                <a:srgbClr val="FF00E0"/>
              </a:solidFill>
            </a:endParaRPr>
          </a:p>
          <a:p>
            <a:pPr algn="ctr"/>
            <a:r>
              <a:rPr kumimoji="1" lang="en-US" altLang="ja-JP" sz="2000" b="1" dirty="0">
                <a:solidFill>
                  <a:srgbClr val="FF00E0"/>
                </a:solidFill>
              </a:rPr>
              <a:t>(</a:t>
            </a:r>
            <a:r>
              <a:rPr kumimoji="1" lang="ja-JP" altLang="en-US" sz="2000" b="1" dirty="0">
                <a:solidFill>
                  <a:srgbClr val="FF00E0"/>
                </a:solidFill>
              </a:rPr>
              <a:t>順次変更</a:t>
            </a:r>
            <a:r>
              <a:rPr kumimoji="1" lang="en-US" altLang="ja-JP" sz="2000" b="1" dirty="0">
                <a:solidFill>
                  <a:srgbClr val="FF00E0"/>
                </a:solidFill>
              </a:rPr>
              <a:t>)</a:t>
            </a:r>
            <a:endParaRPr kumimoji="1" lang="ja-JP" altLang="en-US" sz="2000" b="1" dirty="0">
              <a:solidFill>
                <a:srgbClr val="FF00E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496B135-C762-454C-BDDE-23B596990767}"/>
              </a:ext>
            </a:extLst>
          </p:cNvPr>
          <p:cNvSpPr/>
          <p:nvPr/>
        </p:nvSpPr>
        <p:spPr>
          <a:xfrm>
            <a:off x="4982096" y="1584613"/>
            <a:ext cx="187179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solidFill>
                  <a:srgbClr val="0000FF"/>
                </a:solidFill>
              </a:rPr>
              <a:t>HV</a:t>
            </a:r>
          </a:p>
          <a:p>
            <a:pPr algn="ctr"/>
            <a:r>
              <a:rPr kumimoji="1" lang="en-US" altLang="ja-JP" sz="2000" b="1" dirty="0">
                <a:solidFill>
                  <a:srgbClr val="0000FF"/>
                </a:solidFill>
              </a:rPr>
              <a:t>MPPC×1</a:t>
            </a:r>
            <a:r>
              <a:rPr kumimoji="1" lang="ja-JP" altLang="en-US" sz="2000" b="1" dirty="0">
                <a:solidFill>
                  <a:srgbClr val="0000FF"/>
                </a:solidFill>
              </a:rPr>
              <a:t>個用</a:t>
            </a:r>
            <a:r>
              <a:rPr kumimoji="1" lang="en-US" altLang="ja-JP" sz="2000" b="1" dirty="0">
                <a:solidFill>
                  <a:srgbClr val="0000FF"/>
                </a:solidFill>
              </a:rPr>
              <a:t> (</a:t>
            </a:r>
            <a:r>
              <a:rPr kumimoji="1" lang="ja-JP" altLang="en-US" sz="2000" b="1" dirty="0">
                <a:solidFill>
                  <a:srgbClr val="0000FF"/>
                </a:solidFill>
              </a:rPr>
              <a:t>電圧固定</a:t>
            </a:r>
            <a:r>
              <a:rPr kumimoji="1" lang="en-US" altLang="ja-JP" sz="2000" b="1" dirty="0">
                <a:solidFill>
                  <a:srgbClr val="0000FF"/>
                </a:solidFill>
              </a:rPr>
              <a:t>)</a:t>
            </a:r>
            <a:endParaRPr kumimoji="1" lang="ja-JP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ACD5709-43C4-4255-97AD-99DECAE4097A}"/>
              </a:ext>
            </a:extLst>
          </p:cNvPr>
          <p:cNvSpPr/>
          <p:nvPr/>
        </p:nvSpPr>
        <p:spPr>
          <a:xfrm>
            <a:off x="454779" y="2258981"/>
            <a:ext cx="2701636" cy="2913611"/>
          </a:xfrm>
          <a:prstGeom prst="rect">
            <a:avLst/>
          </a:prstGeom>
          <a:noFill/>
          <a:ln w="38100"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F040C0A-385F-466E-A2F5-C7F8904D3061}"/>
              </a:ext>
            </a:extLst>
          </p:cNvPr>
          <p:cNvSpPr/>
          <p:nvPr/>
        </p:nvSpPr>
        <p:spPr>
          <a:xfrm>
            <a:off x="820494" y="5265246"/>
            <a:ext cx="1871791" cy="620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オペアンプ用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駆動電源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01EFAAB-F200-4C5F-B4C6-F2BEF485BF9F}"/>
              </a:ext>
            </a:extLst>
          </p:cNvPr>
          <p:cNvCxnSpPr>
            <a:cxnSpLocks/>
          </p:cNvCxnSpPr>
          <p:nvPr/>
        </p:nvCxnSpPr>
        <p:spPr>
          <a:xfrm flipH="1">
            <a:off x="263188" y="473826"/>
            <a:ext cx="1085209" cy="0"/>
          </a:xfrm>
          <a:prstGeom prst="straightConnector1">
            <a:avLst/>
          </a:prstGeom>
          <a:ln w="63500" cap="rnd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439EC2A-741F-4585-A982-F848E9C81DED}"/>
              </a:ext>
            </a:extLst>
          </p:cNvPr>
          <p:cNvSpPr/>
          <p:nvPr/>
        </p:nvSpPr>
        <p:spPr>
          <a:xfrm>
            <a:off x="500478" y="55243"/>
            <a:ext cx="1329344" cy="558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窓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EDBEA6D-B139-4642-85C6-AB9793FF2A0A}"/>
              </a:ext>
            </a:extLst>
          </p:cNvPr>
          <p:cNvCxnSpPr>
            <a:cxnSpLocks/>
          </p:cNvCxnSpPr>
          <p:nvPr/>
        </p:nvCxnSpPr>
        <p:spPr>
          <a:xfrm flipV="1">
            <a:off x="10798233" y="468285"/>
            <a:ext cx="1205345" cy="5541"/>
          </a:xfrm>
          <a:prstGeom prst="straightConnector1">
            <a:avLst/>
          </a:prstGeom>
          <a:ln w="63500" cap="rnd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574CA2F-FE6F-4DDC-A7C2-1C5971755FA0}"/>
              </a:ext>
            </a:extLst>
          </p:cNvPr>
          <p:cNvSpPr/>
          <p:nvPr/>
        </p:nvSpPr>
        <p:spPr>
          <a:xfrm>
            <a:off x="10587297" y="7441"/>
            <a:ext cx="1329344" cy="558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NIM</a:t>
            </a:r>
            <a:r>
              <a:rPr kumimoji="1" lang="ja-JP" altLang="en-US" dirty="0">
                <a:solidFill>
                  <a:schemeClr val="tx1"/>
                </a:solidFill>
              </a:rPr>
              <a:t>ビン</a:t>
            </a:r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127C4867-530B-45E8-8497-A97B2760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16" name="フッター プレースホルダー 15">
            <a:extLst>
              <a:ext uri="{FF2B5EF4-FFF2-40B4-BE49-F238E27FC236}">
                <a16:creationId xmlns:a16="http://schemas.microsoft.com/office/drawing/2014/main" id="{000576C5-1964-4128-BAFD-27EE6809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011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BBBEB067-5D98-4FE1-AD3A-6C6A101DF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43000"/>
            <a:ext cx="7620000" cy="4572000"/>
          </a:xfrm>
          <a:prstGeom prst="rect">
            <a:avLst/>
          </a:prstGeom>
        </p:spPr>
      </p:pic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470E7DA-AA53-4E10-8308-39F1FD99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6E430A-AE09-47B9-BFBF-BD337A5E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39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7CA80-7F9D-4392-81D8-9A64F0C2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Cosmic-ray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FD30D2-419D-401C-A909-799CE463A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Result: run129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4AD159-1376-4D98-9EFE-A4FE231C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ADEEE-1C0D-4639-B7D2-B0CE0573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315827-DBC1-42B1-9584-C7CB54A15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3" y="2444104"/>
            <a:ext cx="5788464" cy="3828542"/>
          </a:xfrm>
          <a:prstGeom prst="rect">
            <a:avLst/>
          </a:prstGeom>
          <a:ln w="15875">
            <a:solidFill>
              <a:srgbClr val="002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1A633C-802F-4ECA-A949-CF5A5A9A4D5D}"/>
              </a:ext>
            </a:extLst>
          </p:cNvPr>
          <p:cNvSpPr txBox="1"/>
          <p:nvPr/>
        </p:nvSpPr>
        <p:spPr>
          <a:xfrm>
            <a:off x="909578" y="1971358"/>
            <a:ext cx="349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Raw. TOF vs. QDC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46F152B-8A4F-4101-9B66-AB545A5C7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704" y="2444104"/>
            <a:ext cx="5608371" cy="3833801"/>
          </a:xfrm>
          <a:prstGeom prst="rect">
            <a:avLst/>
          </a:prstGeom>
          <a:ln w="15875">
            <a:solidFill>
              <a:srgbClr val="002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C586D2-57E8-4161-95F6-7940E3AB2DCD}"/>
              </a:ext>
            </a:extLst>
          </p:cNvPr>
          <p:cNvSpPr txBox="1"/>
          <p:nvPr/>
        </p:nvSpPr>
        <p:spPr>
          <a:xfrm>
            <a:off x="6328704" y="1977235"/>
            <a:ext cx="349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Dec. TOF vs. QDC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7394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A27716-7B74-4CF7-A2AC-B8D84F56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721772-46E1-4739-BA49-65BA5E41B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67F6FC-33A1-4802-B64B-02E314D4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178EC9-6DDB-44BD-8CFC-10BF6949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0A54979-9912-43D0-B16F-7DBE59AAE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97" y="1618997"/>
            <a:ext cx="8068801" cy="1810003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E3456FB-0884-45E4-B222-6F5635F249B6}"/>
              </a:ext>
            </a:extLst>
          </p:cNvPr>
          <p:cNvCxnSpPr>
            <a:cxnSpLocks/>
          </p:cNvCxnSpPr>
          <p:nvPr/>
        </p:nvCxnSpPr>
        <p:spPr>
          <a:xfrm>
            <a:off x="2393725" y="2777776"/>
            <a:ext cx="7240726" cy="0"/>
          </a:xfrm>
          <a:prstGeom prst="straightConnector1">
            <a:avLst/>
          </a:prstGeom>
          <a:ln w="317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0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7CA80-7F9D-4392-81D8-9A64F0C2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Cosmic-ray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FD30D2-419D-401C-A909-799CE463A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Result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4AD159-1376-4D98-9EFE-A4FE231C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ADEEE-1C0D-4639-B7D2-B0CE0573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315827-DBC1-42B1-9584-C7CB54A15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3" y="2444104"/>
            <a:ext cx="5788464" cy="3828542"/>
          </a:xfrm>
          <a:prstGeom prst="rect">
            <a:avLst/>
          </a:prstGeom>
          <a:ln w="15875">
            <a:solidFill>
              <a:srgbClr val="002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1A633C-802F-4ECA-A949-CF5A5A9A4D5D}"/>
              </a:ext>
            </a:extLst>
          </p:cNvPr>
          <p:cNvSpPr txBox="1"/>
          <p:nvPr/>
        </p:nvSpPr>
        <p:spPr>
          <a:xfrm>
            <a:off x="909578" y="1971358"/>
            <a:ext cx="349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Raw. TOF vs. QDC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46F152B-8A4F-4101-9B66-AB545A5C7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704" y="2444104"/>
            <a:ext cx="5608371" cy="3833801"/>
          </a:xfrm>
          <a:prstGeom prst="rect">
            <a:avLst/>
          </a:prstGeom>
          <a:ln w="15875">
            <a:solidFill>
              <a:srgbClr val="002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C586D2-57E8-4161-95F6-7940E3AB2DCD}"/>
              </a:ext>
            </a:extLst>
          </p:cNvPr>
          <p:cNvSpPr txBox="1"/>
          <p:nvPr/>
        </p:nvSpPr>
        <p:spPr>
          <a:xfrm>
            <a:off x="6328704" y="1977235"/>
            <a:ext cx="349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Dec. TOF vs. QDC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D6916BF-A6AF-4726-B3DD-DB9C90CE8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99" y="619825"/>
            <a:ext cx="11594149" cy="6101650"/>
          </a:xfrm>
          <a:prstGeom prst="rect">
            <a:avLst/>
          </a:prstGeom>
          <a:ln w="15875">
            <a:solidFill>
              <a:srgbClr val="0000FF"/>
            </a:solidFill>
          </a:ln>
          <a:effectLst>
            <a:outerShdw blurRad="12700" dist="12700" sx="101000" sy="101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0489F83-5A60-4F2D-BE53-C0BF50E0CD98}"/>
              </a:ext>
            </a:extLst>
          </p:cNvPr>
          <p:cNvCxnSpPr>
            <a:cxnSpLocks/>
          </p:cNvCxnSpPr>
          <p:nvPr/>
        </p:nvCxnSpPr>
        <p:spPr>
          <a:xfrm>
            <a:off x="10066372" y="2079507"/>
            <a:ext cx="1097621" cy="0"/>
          </a:xfrm>
          <a:prstGeom prst="straightConnector1">
            <a:avLst/>
          </a:prstGeom>
          <a:ln w="317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72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7CA80-7F9D-4392-81D8-9A64F0C2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Cosmic-ray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FD30D2-419D-401C-A909-799CE463A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Result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4AD159-1376-4D98-9EFE-A4FE231C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ADEEE-1C0D-4639-B7D2-B0CE0573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752143E-786F-498E-A788-7FAD2B803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481" y="1678843"/>
            <a:ext cx="4660519" cy="2925513"/>
          </a:xfrm>
          <a:prstGeom prst="rect">
            <a:avLst/>
          </a:prstGeom>
          <a:ln w="15875">
            <a:solidFill>
              <a:srgbClr val="0020A0"/>
            </a:solidFill>
          </a:ln>
          <a:effectLst>
            <a:outerShdw blurRad="25400" dist="508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067A56-4C01-405E-A165-097DEB3C48E8}"/>
              </a:ext>
            </a:extLst>
          </p:cNvPr>
          <p:cNvSpPr txBox="1"/>
          <p:nvPr/>
        </p:nvSpPr>
        <p:spPr>
          <a:xfrm>
            <a:off x="1435481" y="4722531"/>
            <a:ext cx="349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前ほどではないがそこそこいる</a:t>
            </a:r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...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6BC401-ABB1-40FE-8038-9D138FA60962}"/>
              </a:ext>
            </a:extLst>
          </p:cNvPr>
          <p:cNvSpPr txBox="1"/>
          <p:nvPr/>
        </p:nvSpPr>
        <p:spPr>
          <a:xfrm>
            <a:off x="6137565" y="1409007"/>
            <a:ext cx="5999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/>
              <a:t>カウンター部屋の電気を点けると</a:t>
            </a:r>
            <a:r>
              <a:rPr kumimoji="1" lang="en-US" altLang="ja-JP" dirty="0"/>
              <a:t>, </a:t>
            </a:r>
            <a:r>
              <a:rPr kumimoji="1" lang="ja-JP" altLang="en-US" dirty="0"/>
              <a:t>その前後で</a:t>
            </a:r>
            <a:r>
              <a:rPr kumimoji="1" lang="en-US" altLang="ja-JP" dirty="0"/>
              <a:t>, </a:t>
            </a:r>
          </a:p>
          <a:p>
            <a:r>
              <a:rPr kumimoji="1" lang="ja-JP" altLang="en-US" dirty="0"/>
              <a:t>　スケーラ上での </a:t>
            </a:r>
            <a:r>
              <a:rPr kumimoji="1" lang="en-US" altLang="ja-JP" dirty="0"/>
              <a:t>ToF </a:t>
            </a:r>
            <a:r>
              <a:rPr kumimoji="1" lang="ja-JP" altLang="en-US" dirty="0"/>
              <a:t>全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</a:t>
            </a:r>
            <a:r>
              <a:rPr kumimoji="1" lang="ja-JP" altLang="en-US" dirty="0"/>
              <a:t>コインシデンス のカウントが</a:t>
            </a:r>
            <a:endParaRPr kumimoji="1" lang="en-US" altLang="ja-JP" dirty="0"/>
          </a:p>
          <a:p>
            <a:r>
              <a:rPr kumimoji="1" lang="en-US" altLang="ja-JP" dirty="0"/>
              <a:t>     ~ 100 </a:t>
            </a:r>
            <a:r>
              <a:rPr kumimoji="1" lang="ja-JP" altLang="en-US" dirty="0"/>
              <a:t>イベント増えていた</a:t>
            </a:r>
            <a:endParaRPr kumimoji="1" lang="en-US" altLang="ja-JP" dirty="0"/>
          </a:p>
          <a:p>
            <a:r>
              <a:rPr kumimoji="1" lang="en-US" altLang="ja-JP" dirty="0"/>
              <a:t>                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en-US" altLang="ja-JP" dirty="0"/>
              <a:t>     </a:t>
            </a:r>
            <a:r>
              <a:rPr kumimoji="1" lang="ja-JP" altLang="en-US" dirty="0"/>
              <a:t>電気点灯時の何らかのノイズ的なものの影響</a:t>
            </a:r>
            <a:r>
              <a:rPr kumimoji="1" lang="en-US" altLang="ja-JP" dirty="0"/>
              <a:t>?</a:t>
            </a:r>
          </a:p>
          <a:p>
            <a:r>
              <a:rPr kumimoji="1" lang="en-US" altLang="ja-JP" dirty="0"/>
              <a:t>     Threshold</a:t>
            </a:r>
            <a:r>
              <a:rPr kumimoji="1" lang="ja-JP" altLang="en-US" dirty="0"/>
              <a:t> の切りすぎか</a:t>
            </a:r>
            <a:r>
              <a:rPr kumimoji="1" lang="en-US" altLang="ja-JP" dirty="0"/>
              <a:t>?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721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AD5BF1E-FF21-4B1B-AD59-A8F6FABC6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78" y="48085"/>
            <a:ext cx="7420488" cy="1629717"/>
          </a:xfrm>
          <a:prstGeom prst="rect">
            <a:avLst/>
          </a:prstGeom>
          <a:ln w="12700">
            <a:solidFill>
              <a:srgbClr val="002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867CA80-7F9D-4392-81D8-9A64F0C2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Cosmic-ray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FD30D2-419D-401C-A909-799CE463A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en-US" altLang="ja-JP" dirty="0"/>
              <a:t>Decision of threshold</a:t>
            </a:r>
          </a:p>
          <a:p>
            <a:r>
              <a:rPr kumimoji="1" lang="en-US" altLang="ja-JP" sz="1600" dirty="0"/>
              <a:t>Measure MIP signal for each MPPC output</a:t>
            </a:r>
          </a:p>
          <a:p>
            <a:endParaRPr lang="en-US" altLang="ja-JP" sz="1600" dirty="0"/>
          </a:p>
          <a:p>
            <a:r>
              <a:rPr kumimoji="1" lang="en-US" altLang="ja-JP" sz="1600" dirty="0"/>
              <a:t>Trigger: </a:t>
            </a:r>
            <a:r>
              <a:rPr kumimoji="1" lang="en-US" altLang="ja-JP" sz="1600" dirty="0" err="1"/>
              <a:t>Discri</a:t>
            </a:r>
            <a:endParaRPr kumimoji="1" lang="en-US" altLang="ja-JP" sz="1600" dirty="0"/>
          </a:p>
          <a:p>
            <a:r>
              <a:rPr kumimoji="1" lang="en-US" altLang="ja-JP" sz="1600" dirty="0"/>
              <a:t>Tuning ~ 1/10 of MIP+ Offset.</a:t>
            </a:r>
          </a:p>
          <a:p>
            <a:endParaRPr lang="en-US" altLang="ja-JP" sz="1600" dirty="0"/>
          </a:p>
          <a:p>
            <a:r>
              <a:rPr kumimoji="1" lang="ja-JP" altLang="en-US" sz="1600" dirty="0"/>
              <a:t>前回合わせたとき</a:t>
            </a:r>
            <a:r>
              <a:rPr lang="en-US" altLang="ja-JP" sz="1600" dirty="0"/>
              <a:t> </a:t>
            </a:r>
            <a:r>
              <a:rPr lang="ja-JP" altLang="en-US" sz="1600" dirty="0"/>
              <a:t>→ オシロ上での 電圧とディスクリミネータの電圧が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     </a:t>
            </a:r>
            <a:r>
              <a:rPr lang="ja-JP" altLang="en-US" sz="1600" dirty="0"/>
              <a:t>一致していなかった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     </a:t>
            </a:r>
            <a:r>
              <a:rPr lang="ja-JP" altLang="en-US" sz="1600" dirty="0"/>
              <a:t>オシロ上での生の信号からスレッショルドを決めた</a:t>
            </a:r>
            <a:endParaRPr lang="en-US" altLang="ja-JP" sz="16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4AD159-1376-4D98-9EFE-A4FE231C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ADEEE-1C0D-4639-B7D2-B0CE0573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ECCADF-73F1-43E3-8B77-416139AF4BC7}"/>
              </a:ext>
            </a:extLst>
          </p:cNvPr>
          <p:cNvSpPr txBox="1"/>
          <p:nvPr/>
        </p:nvSpPr>
        <p:spPr>
          <a:xfrm>
            <a:off x="10939549" y="48085"/>
            <a:ext cx="11693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※</a:t>
            </a:r>
            <a:r>
              <a:rPr kumimoji="1"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図はイメージです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C2666276-E0E9-4F73-BF1F-FA44629CB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4362" y="1960910"/>
            <a:ext cx="5321638" cy="319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1B3C35-EC2C-4633-9D9A-0E9BA00F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36F9BE-418D-4DA4-B27F-D4E5643F9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656705"/>
            <a:ext cx="11520000" cy="5581470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同じ手順でスレッショルドを再確認した</a:t>
            </a:r>
            <a:r>
              <a:rPr lang="en-US" altLang="ja-JP" sz="1600" dirty="0"/>
              <a:t>. </a:t>
            </a:r>
          </a:p>
          <a:p>
            <a:endParaRPr kumimoji="1" lang="en-US" altLang="ja-JP" sz="1600" dirty="0"/>
          </a:p>
          <a:p>
            <a:r>
              <a:rPr kumimoji="1" lang="ja-JP" altLang="en-US" sz="1600" dirty="0"/>
              <a:t>が</a:t>
            </a:r>
            <a:r>
              <a:rPr kumimoji="1" lang="en-US" altLang="ja-JP" sz="1600" dirty="0"/>
              <a:t>, </a:t>
            </a:r>
            <a:r>
              <a:rPr kumimoji="1" lang="ja-JP" altLang="en-US" sz="1600" dirty="0"/>
              <a:t>前回</a:t>
            </a:r>
            <a:r>
              <a:rPr lang="ja-JP" altLang="en-US" sz="1600" dirty="0"/>
              <a:t>の調整時にオシロの入力インピーダンスを </a:t>
            </a:r>
            <a:r>
              <a:rPr lang="en-US" altLang="ja-JP" sz="1600" dirty="0"/>
              <a:t>1MΩ</a:t>
            </a:r>
            <a:r>
              <a:rPr lang="ja-JP" altLang="en-US" sz="1600" dirty="0"/>
              <a:t>として合わせてしまっていた</a:t>
            </a:r>
            <a:r>
              <a:rPr lang="en-US" altLang="ja-JP" sz="1600" dirty="0"/>
              <a:t>...</a:t>
            </a:r>
          </a:p>
          <a:p>
            <a:r>
              <a:rPr kumimoji="1" lang="ja-JP" altLang="en-US" sz="1600" dirty="0"/>
              <a:t>使用している同軸ケーブル</a:t>
            </a:r>
            <a:r>
              <a:rPr kumimoji="1" lang="en-US" altLang="ja-JP" sz="1600" dirty="0"/>
              <a:t>: </a:t>
            </a:r>
            <a:r>
              <a:rPr kumimoji="1" lang="ja-JP" altLang="en-US" sz="1600" dirty="0"/>
              <a:t>特性</a:t>
            </a:r>
            <a:r>
              <a:rPr kumimoji="1" lang="en-US" altLang="ja-JP" sz="1600" dirty="0"/>
              <a:t>50 Ω </a:t>
            </a:r>
            <a:r>
              <a:rPr kumimoji="1" lang="ja-JP" altLang="en-US" sz="1600" dirty="0"/>
              <a:t>だった</a:t>
            </a:r>
            <a:r>
              <a:rPr kumimoji="1" lang="en-US" altLang="ja-JP" sz="1600" dirty="0"/>
              <a:t>...</a:t>
            </a:r>
            <a:endParaRPr kumimoji="1" lang="ja-JP" altLang="en-US" sz="16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D8B4E6-27C0-4D46-BC2A-9B8AB620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AC8348-D6FF-480A-B0BC-A6D4D87C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4415784-F958-448C-8720-F5D6F4A61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79" y="1659141"/>
            <a:ext cx="7500774" cy="168257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34466FB-339E-450F-B28E-B0589E684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476" y="2902434"/>
            <a:ext cx="5755975" cy="3453585"/>
          </a:xfrm>
          <a:prstGeom prst="rect">
            <a:avLst/>
          </a:prstGeom>
          <a:ln w="15875">
            <a:solidFill>
              <a:srgbClr val="002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EB99B45-11C2-4551-8DF8-A3C6BBD2C0EB}"/>
              </a:ext>
            </a:extLst>
          </p:cNvPr>
          <p:cNvSpPr txBox="1"/>
          <p:nvPr/>
        </p:nvSpPr>
        <p:spPr>
          <a:xfrm>
            <a:off x="534680" y="2994144"/>
            <a:ext cx="1087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ln w="3175">
                  <a:solidFill>
                    <a:schemeClr val="tx1"/>
                  </a:solidFill>
                </a:ln>
                <a:solidFill>
                  <a:srgbClr val="FF60FF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L-2</a:t>
            </a:r>
            <a:endParaRPr kumimoji="1" lang="ja-JP" altLang="en-US" sz="2400" b="1" dirty="0">
              <a:ln w="3175">
                <a:solidFill>
                  <a:schemeClr val="tx1"/>
                </a:solidFill>
              </a:ln>
              <a:solidFill>
                <a:srgbClr val="FF60FF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F33ADD-0583-464F-85E5-20894CB3E890}"/>
              </a:ext>
            </a:extLst>
          </p:cNvPr>
          <p:cNvCxnSpPr>
            <a:cxnSpLocks/>
          </p:cNvCxnSpPr>
          <p:nvPr/>
        </p:nvCxnSpPr>
        <p:spPr>
          <a:xfrm>
            <a:off x="4718814" y="5172394"/>
            <a:ext cx="575662" cy="0"/>
          </a:xfrm>
          <a:prstGeom prst="straightConnector1">
            <a:avLst/>
          </a:prstGeom>
          <a:ln w="57150">
            <a:solidFill>
              <a:srgbClr val="00C4FF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E4152E0-1CFF-4357-9588-43AA4FE21A3C}"/>
              </a:ext>
            </a:extLst>
          </p:cNvPr>
          <p:cNvSpPr txBox="1"/>
          <p:nvPr/>
        </p:nvSpPr>
        <p:spPr>
          <a:xfrm>
            <a:off x="4457191" y="4796265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n w="3175">
                  <a:noFill/>
                </a:ln>
                <a:solidFill>
                  <a:srgbClr val="00C4FF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10 nsec</a:t>
            </a:r>
            <a:endParaRPr kumimoji="1" lang="ja-JP" altLang="en-US" b="1" dirty="0">
              <a:ln w="3175">
                <a:noFill/>
              </a:ln>
              <a:solidFill>
                <a:srgbClr val="00C4FF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808F188-9B0F-4A59-9F8E-C6CC7228BBC7}"/>
              </a:ext>
            </a:extLst>
          </p:cNvPr>
          <p:cNvCxnSpPr>
            <a:cxnSpLocks/>
          </p:cNvCxnSpPr>
          <p:nvPr/>
        </p:nvCxnSpPr>
        <p:spPr>
          <a:xfrm>
            <a:off x="4621481" y="5165597"/>
            <a:ext cx="0" cy="374986"/>
          </a:xfrm>
          <a:prstGeom prst="straightConnector1">
            <a:avLst/>
          </a:prstGeom>
          <a:ln w="57150">
            <a:solidFill>
              <a:srgbClr val="00C4FF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52B977C-96F5-48EA-9759-AEE5675CFB53}"/>
              </a:ext>
            </a:extLst>
          </p:cNvPr>
          <p:cNvSpPr txBox="1"/>
          <p:nvPr/>
        </p:nvSpPr>
        <p:spPr>
          <a:xfrm>
            <a:off x="3579480" y="5165597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n w="3175">
                  <a:noFill/>
                </a:ln>
                <a:solidFill>
                  <a:srgbClr val="00C4FF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200 mV</a:t>
            </a:r>
            <a:endParaRPr kumimoji="1" lang="ja-JP" altLang="en-US" b="1" dirty="0">
              <a:ln w="3175">
                <a:noFill/>
              </a:ln>
              <a:solidFill>
                <a:srgbClr val="00C4FF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B218B8B-7749-4011-9BFD-B42E7724A8B3}"/>
              </a:ext>
            </a:extLst>
          </p:cNvPr>
          <p:cNvSpPr txBox="1"/>
          <p:nvPr/>
        </p:nvSpPr>
        <p:spPr>
          <a:xfrm>
            <a:off x="476416" y="4721248"/>
            <a:ext cx="159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ln w="3175">
                  <a:noFill/>
                </a:ln>
                <a:solidFill>
                  <a:srgbClr val="FF00FF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rPr>
              <a:t>~540 mV</a:t>
            </a:r>
            <a:endParaRPr kumimoji="1" lang="ja-JP" altLang="en-US" sz="2400" b="1" dirty="0">
              <a:ln w="3175">
                <a:noFill/>
              </a:ln>
              <a:solidFill>
                <a:srgbClr val="FF00FF"/>
              </a:solidFill>
              <a:latin typeface="Yu Gothic UI Semibold" panose="020B0700000000000000" pitchFamily="50" charset="-128"/>
              <a:ea typeface="Yu Gothic UI Semibold" panose="020B0700000000000000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0DA10E6-CCF6-488C-A15E-73A65507635A}"/>
              </a:ext>
            </a:extLst>
          </p:cNvPr>
          <p:cNvSpPr txBox="1"/>
          <p:nvPr/>
        </p:nvSpPr>
        <p:spPr>
          <a:xfrm>
            <a:off x="6096000" y="3699659"/>
            <a:ext cx="412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こちらでは見える電圧レベルも同じだった</a:t>
            </a: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908951EA-75C1-4A0C-B8E9-2C6B394F5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080" y="4401060"/>
            <a:ext cx="3870092" cy="2320415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F8C9BA1-A460-4E79-AF36-4CC800A3C227}"/>
              </a:ext>
            </a:extLst>
          </p:cNvPr>
          <p:cNvSpPr/>
          <p:nvPr/>
        </p:nvSpPr>
        <p:spPr>
          <a:xfrm>
            <a:off x="10631130" y="5951914"/>
            <a:ext cx="1444041" cy="767383"/>
          </a:xfrm>
          <a:prstGeom prst="rect">
            <a:avLst/>
          </a:prstGeom>
          <a:solidFill>
            <a:srgbClr val="C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E39A448-604B-4BD9-978F-7DFED117258A}"/>
              </a:ext>
            </a:extLst>
          </p:cNvPr>
          <p:cNvSpPr txBox="1"/>
          <p:nvPr/>
        </p:nvSpPr>
        <p:spPr>
          <a:xfrm>
            <a:off x="10631131" y="5888300"/>
            <a:ext cx="1129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n w="12700">
                  <a:solidFill>
                    <a:srgbClr val="FF0000"/>
                  </a:solidFill>
                </a:ln>
                <a:solidFill>
                  <a:srgbClr val="FFC0FF"/>
                </a:solidFill>
              </a:rPr>
              <a:t>噓</a:t>
            </a:r>
          </a:p>
        </p:txBody>
      </p:sp>
    </p:spTree>
    <p:extLst>
      <p:ext uri="{BB962C8B-B14F-4D97-AF65-F5344CB8AC3E}">
        <p14:creationId xmlns:p14="http://schemas.microsoft.com/office/powerpoint/2010/main" val="339930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7CA80-7F9D-4392-81D8-9A64F0C2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Cosmic-ray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FD30D2-419D-401C-A909-799CE463A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Result: run131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4AD159-1376-4D98-9EFE-A4FE231C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ADEEE-1C0D-4639-B7D2-B0CE0573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315827-DBC1-42B1-9584-C7CB54A15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69" y="2444104"/>
            <a:ext cx="5773392" cy="3828542"/>
          </a:xfrm>
          <a:prstGeom prst="rect">
            <a:avLst/>
          </a:prstGeom>
          <a:ln w="15875">
            <a:solidFill>
              <a:srgbClr val="002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1A633C-802F-4ECA-A949-CF5A5A9A4D5D}"/>
              </a:ext>
            </a:extLst>
          </p:cNvPr>
          <p:cNvSpPr txBox="1"/>
          <p:nvPr/>
        </p:nvSpPr>
        <p:spPr>
          <a:xfrm>
            <a:off x="909578" y="1971358"/>
            <a:ext cx="349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Raw. TOF vs. QDC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46F152B-8A4F-4101-9B66-AB545A5C7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8704" y="2460323"/>
            <a:ext cx="5608371" cy="3801363"/>
          </a:xfrm>
          <a:prstGeom prst="rect">
            <a:avLst/>
          </a:prstGeom>
          <a:ln w="15875">
            <a:solidFill>
              <a:srgbClr val="002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C586D2-57E8-4161-95F6-7940E3AB2DCD}"/>
              </a:ext>
            </a:extLst>
          </p:cNvPr>
          <p:cNvSpPr txBox="1"/>
          <p:nvPr/>
        </p:nvSpPr>
        <p:spPr>
          <a:xfrm>
            <a:off x="6328704" y="1977235"/>
            <a:ext cx="349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Dec. TOF vs. QDC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081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7CA80-7F9D-4392-81D8-9A64F0C2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Cosmic-ray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FD30D2-419D-401C-A909-799CE463A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Result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4AD159-1376-4D98-9EFE-A4FE231C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04 .17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ADEEE-1C0D-4639-B7D2-B0CE0573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Status report #23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315827-DBC1-42B1-9584-C7CB54A15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3" y="2444104"/>
            <a:ext cx="5788464" cy="3828542"/>
          </a:xfrm>
          <a:prstGeom prst="rect">
            <a:avLst/>
          </a:prstGeom>
          <a:ln w="15875">
            <a:solidFill>
              <a:srgbClr val="002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1A633C-802F-4ECA-A949-CF5A5A9A4D5D}"/>
              </a:ext>
            </a:extLst>
          </p:cNvPr>
          <p:cNvSpPr txBox="1"/>
          <p:nvPr/>
        </p:nvSpPr>
        <p:spPr>
          <a:xfrm>
            <a:off x="909578" y="1971358"/>
            <a:ext cx="349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Raw. TOF vs. QDC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46F152B-8A4F-4101-9B66-AB545A5C7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704" y="2444104"/>
            <a:ext cx="5608371" cy="3833801"/>
          </a:xfrm>
          <a:prstGeom prst="rect">
            <a:avLst/>
          </a:prstGeom>
          <a:ln w="15875">
            <a:solidFill>
              <a:srgbClr val="002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C586D2-57E8-4161-95F6-7940E3AB2DCD}"/>
              </a:ext>
            </a:extLst>
          </p:cNvPr>
          <p:cNvSpPr txBox="1"/>
          <p:nvPr/>
        </p:nvSpPr>
        <p:spPr>
          <a:xfrm>
            <a:off x="6328704" y="1977235"/>
            <a:ext cx="349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Dec. TOF vs. QDC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D6916BF-A6AF-4726-B3DD-DB9C90CE8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52" y="619825"/>
            <a:ext cx="11046443" cy="6101650"/>
          </a:xfrm>
          <a:prstGeom prst="rect">
            <a:avLst/>
          </a:prstGeom>
          <a:ln w="15875">
            <a:solidFill>
              <a:srgbClr val="0000FF"/>
            </a:solidFill>
          </a:ln>
          <a:effectLst>
            <a:outerShdw blurRad="12700" dist="12700" sx="101000" sy="101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0489F83-5A60-4F2D-BE53-C0BF50E0CD98}"/>
              </a:ext>
            </a:extLst>
          </p:cNvPr>
          <p:cNvCxnSpPr>
            <a:cxnSpLocks/>
          </p:cNvCxnSpPr>
          <p:nvPr/>
        </p:nvCxnSpPr>
        <p:spPr>
          <a:xfrm>
            <a:off x="10149840" y="2137696"/>
            <a:ext cx="1212273" cy="0"/>
          </a:xfrm>
          <a:prstGeom prst="straightConnector1">
            <a:avLst/>
          </a:prstGeom>
          <a:ln w="317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139FAD5-85EE-4ADD-8383-14F0CD3DF39C}"/>
              </a:ext>
            </a:extLst>
          </p:cNvPr>
          <p:cNvSpPr/>
          <p:nvPr/>
        </p:nvSpPr>
        <p:spPr>
          <a:xfrm>
            <a:off x="7620000" y="4503174"/>
            <a:ext cx="3559277" cy="491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3EEB328-E675-42BA-9B16-6E0494EC05F1}"/>
              </a:ext>
            </a:extLst>
          </p:cNvPr>
          <p:cNvSpPr txBox="1"/>
          <p:nvPr/>
        </p:nvSpPr>
        <p:spPr>
          <a:xfrm>
            <a:off x="9717578" y="4041509"/>
            <a:ext cx="146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n w="12700">
                  <a:noFill/>
                </a:ln>
              </a:rPr>
              <a:t>悪化した</a:t>
            </a:r>
          </a:p>
        </p:txBody>
      </p:sp>
    </p:spTree>
    <p:extLst>
      <p:ext uri="{BB962C8B-B14F-4D97-AF65-F5344CB8AC3E}">
        <p14:creationId xmlns:p14="http://schemas.microsoft.com/office/powerpoint/2010/main" val="2494180597"/>
      </p:ext>
    </p:extLst>
  </p:cSld>
  <p:clrMapOvr>
    <a:masterClrMapping/>
  </p:clrMapOvr>
</p:sld>
</file>

<file path=ppt/theme/theme1.xml><?xml version="1.0" encoding="utf-8"?>
<a:theme xmlns:a="http://schemas.openxmlformats.org/drawingml/2006/main" name="seminar_02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_02" id="{C1171E94-2110-450A-9346-1BD70DE9906E}" vid="{3C2E93C8-B6B3-48CF-8F41-9A0EDEBD1DEF}"/>
    </a:ext>
  </a:extLst>
</a:theme>
</file>

<file path=ppt/theme/theme2.xml><?xml version="1.0" encoding="utf-8"?>
<a:theme xmlns:a="http://schemas.openxmlformats.org/drawingml/2006/main" name="seminar01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01" id="{18FBF4ED-8204-4B78-95F5-552E1E431153}" vid="{BCB916D8-A2AD-462A-B410-68B35812B9FD}"/>
    </a:ext>
  </a:extLst>
</a:theme>
</file>

<file path=ppt/theme/theme3.xml><?xml version="1.0" encoding="utf-8"?>
<a:theme xmlns:a="http://schemas.openxmlformats.org/drawingml/2006/main" name="seminar_01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_01" id="{FBBCB237-14DA-439D-9B7B-9CE02D5C1056}" vid="{8D7AEC0D-9FFA-4277-AF29-E9BAEC5B07C9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seminar_02</Template>
  <TotalTime>594</TotalTime>
  <Words>1109</Words>
  <Application>Microsoft Office PowerPoint</Application>
  <PresentationFormat>ワイド画面</PresentationFormat>
  <Paragraphs>197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30</vt:i4>
      </vt:variant>
    </vt:vector>
  </HeadingPairs>
  <TitlesOfParts>
    <vt:vector size="44" baseType="lpstr">
      <vt:lpstr>HG創英角ｺﾞｼｯｸUB</vt:lpstr>
      <vt:lpstr>Yu Gothic UI</vt:lpstr>
      <vt:lpstr>Yu Gothic UI Light</vt:lpstr>
      <vt:lpstr>Yu Gothic UI Semibold</vt:lpstr>
      <vt:lpstr>Yu Gothic UI Semilight</vt:lpstr>
      <vt:lpstr>游ゴシック</vt:lpstr>
      <vt:lpstr>游ゴシック Light</vt:lpstr>
      <vt:lpstr>Arial</vt:lpstr>
      <vt:lpstr>Calibri</vt:lpstr>
      <vt:lpstr>Calibri Light</vt:lpstr>
      <vt:lpstr>Wingdings</vt:lpstr>
      <vt:lpstr>seminar_02</vt:lpstr>
      <vt:lpstr>seminar01</vt:lpstr>
      <vt:lpstr>seminar_01</vt:lpstr>
      <vt:lpstr>Status report #23</vt:lpstr>
      <vt:lpstr>Cosmic-ray</vt:lpstr>
      <vt:lpstr>Cosmic-ray</vt:lpstr>
      <vt:lpstr>Cosmic-ray</vt:lpstr>
      <vt:lpstr>Cosmic-ray</vt:lpstr>
      <vt:lpstr>Cosmic-ray</vt:lpstr>
      <vt:lpstr>PowerPoint プレゼンテーション</vt:lpstr>
      <vt:lpstr>Cosmic-ray</vt:lpstr>
      <vt:lpstr>Cosmic-ray</vt:lpstr>
      <vt:lpstr>Cosmic-ray</vt:lpstr>
      <vt:lpstr>Cosmic</vt:lpstr>
      <vt:lpstr>Cosmic-ray</vt:lpstr>
      <vt:lpstr>Cosmic-ray</vt:lpstr>
      <vt:lpstr>G4 simulation (hyperNKS)</vt:lpstr>
      <vt:lpstr>G4 simulation (hyperNKS)</vt:lpstr>
      <vt:lpstr>G4 simulation</vt:lpstr>
      <vt:lpstr>G4 simulation (hyperNKS)</vt:lpstr>
      <vt:lpstr>To do</vt:lpstr>
      <vt:lpstr>G4 simulation (hyperNKS)</vt:lpstr>
      <vt:lpstr>PowerPoint プレゼンテーション</vt:lpstr>
      <vt:lpstr>HyperNKS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#23</dc:title>
  <dc:creator>Tomomasa Fujiwara</dc:creator>
  <cp:lastModifiedBy>Tomomasa Fujiwara</cp:lastModifiedBy>
  <cp:revision>11</cp:revision>
  <cp:lastPrinted>2020-04-16T11:06:00Z</cp:lastPrinted>
  <dcterms:created xsi:type="dcterms:W3CDTF">2020-04-14T09:10:22Z</dcterms:created>
  <dcterms:modified xsi:type="dcterms:W3CDTF">2020-04-17T09:26:16Z</dcterms:modified>
</cp:coreProperties>
</file>